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65" r:id="rId5"/>
    <p:sldId id="267" r:id="rId6"/>
    <p:sldId id="2060" r:id="rId7"/>
    <p:sldId id="2065" r:id="rId8"/>
    <p:sldId id="2068" r:id="rId9"/>
    <p:sldId id="2069" r:id="rId10"/>
    <p:sldId id="2070" r:id="rId11"/>
    <p:sldId id="2076" r:id="rId12"/>
    <p:sldId id="2071" r:id="rId13"/>
    <p:sldId id="2073" r:id="rId14"/>
    <p:sldId id="2074" r:id="rId15"/>
    <p:sldId id="2077" r:id="rId16"/>
    <p:sldId id="2078" r:id="rId17"/>
    <p:sldId id="1770" r:id="rId18"/>
    <p:sldId id="2079" r:id="rId19"/>
    <p:sldId id="2080" r:id="rId20"/>
    <p:sldId id="1948" r:id="rId21"/>
    <p:sldId id="2086" r:id="rId22"/>
    <p:sldId id="2081" r:id="rId23"/>
    <p:sldId id="2087" r:id="rId24"/>
    <p:sldId id="2082" r:id="rId25"/>
    <p:sldId id="2088" r:id="rId26"/>
    <p:sldId id="360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AEE"/>
    <a:srgbClr val="A8DADC"/>
    <a:srgbClr val="457B9D"/>
    <a:srgbClr val="F8F8F8"/>
    <a:srgbClr val="1D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27B4AB-89E5-4573-A639-040F5599E815}" v="202" dt="2022-11-01T18:55:05.211"/>
  </p1510:revLst>
</p1510:revInfo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5940" autoAdjust="0"/>
  </p:normalViewPr>
  <p:slideViewPr>
    <p:cSldViewPr snapToGrid="0">
      <p:cViewPr varScale="1">
        <p:scale>
          <a:sx n="102" d="100"/>
          <a:sy n="102" d="100"/>
        </p:scale>
        <p:origin x="30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igilani  Arman" userId="be9ae453-d282-4c00-8526-c7ed1cc25746" providerId="ADAL" clId="{4327B4AB-89E5-4573-A639-040F5599E815}"/>
    <pc:docChg chg="undo custSel addSld modSld">
      <pc:chgData name="Mohammadigilani  Arman" userId="be9ae453-d282-4c00-8526-c7ed1cc25746" providerId="ADAL" clId="{4327B4AB-89E5-4573-A639-040F5599E815}" dt="2022-11-01T18:55:05.211" v="510" actId="20577"/>
      <pc:docMkLst>
        <pc:docMk/>
      </pc:docMkLst>
      <pc:sldChg chg="addSp delSp modSp mod modAnim">
        <pc:chgData name="Mohammadigilani  Arman" userId="be9ae453-d282-4c00-8526-c7ed1cc25746" providerId="ADAL" clId="{4327B4AB-89E5-4573-A639-040F5599E815}" dt="2022-10-31T17:06:09.129" v="183"/>
        <pc:sldMkLst>
          <pc:docMk/>
          <pc:sldMk cId="3487942323" sldId="265"/>
        </pc:sldMkLst>
        <pc:spChg chg="add del mod">
          <ac:chgData name="Mohammadigilani  Arman" userId="be9ae453-d282-4c00-8526-c7ed1cc25746" providerId="ADAL" clId="{4327B4AB-89E5-4573-A639-040F5599E815}" dt="2022-10-31T16:57:13.972" v="131" actId="767"/>
          <ac:spMkLst>
            <pc:docMk/>
            <pc:sldMk cId="3487942323" sldId="265"/>
            <ac:spMk id="14" creationId="{C23AA538-A49F-084A-1388-4C5EC558C0D3}"/>
          </ac:spMkLst>
        </pc:spChg>
        <pc:spChg chg="mod">
          <ac:chgData name="Mohammadigilani  Arman" userId="be9ae453-d282-4c00-8526-c7ed1cc25746" providerId="ADAL" clId="{4327B4AB-89E5-4573-A639-040F5599E815}" dt="2022-10-31T17:03:21.931" v="160" actId="14100"/>
          <ac:spMkLst>
            <pc:docMk/>
            <pc:sldMk cId="3487942323" sldId="265"/>
            <ac:spMk id="113" creationId="{DE834A16-D887-A706-59B6-8EDD0D2AEF22}"/>
          </ac:spMkLst>
        </pc:spChg>
        <pc:spChg chg="mod">
          <ac:chgData name="Mohammadigilani  Arman" userId="be9ae453-d282-4c00-8526-c7ed1cc25746" providerId="ADAL" clId="{4327B4AB-89E5-4573-A639-040F5599E815}" dt="2022-10-31T17:05:25.811" v="181" actId="1036"/>
          <ac:spMkLst>
            <pc:docMk/>
            <pc:sldMk cId="3487942323" sldId="265"/>
            <ac:spMk id="117" creationId="{6AE6BF84-BA06-76CB-86EB-DAC7825331DE}"/>
          </ac:spMkLst>
        </pc:spChg>
        <pc:spChg chg="mod">
          <ac:chgData name="Mohammadigilani  Arman" userId="be9ae453-d282-4c00-8526-c7ed1cc25746" providerId="ADAL" clId="{4327B4AB-89E5-4573-A639-040F5599E815}" dt="2022-10-31T16:57:14.386" v="132" actId="1076"/>
          <ac:spMkLst>
            <pc:docMk/>
            <pc:sldMk cId="3487942323" sldId="265"/>
            <ac:spMk id="269" creationId="{DC5BC101-19BF-402F-8E65-6F5EDE80696B}"/>
          </ac:spMkLst>
        </pc:spChg>
        <pc:grpChg chg="mod">
          <ac:chgData name="Mohammadigilani  Arman" userId="be9ae453-d282-4c00-8526-c7ed1cc25746" providerId="ADAL" clId="{4327B4AB-89E5-4573-A639-040F5599E815}" dt="2022-10-31T17:05:21.146" v="169" actId="1076"/>
          <ac:grpSpMkLst>
            <pc:docMk/>
            <pc:sldMk cId="3487942323" sldId="265"/>
            <ac:grpSpMk id="111" creationId="{C3D7A635-3F30-17D2-682E-07E8F6CBC5C1}"/>
          </ac:grpSpMkLst>
        </pc:grpChg>
      </pc:sldChg>
      <pc:sldChg chg="modSp">
        <pc:chgData name="Mohammadigilani  Arman" userId="be9ae453-d282-4c00-8526-c7ed1cc25746" providerId="ADAL" clId="{4327B4AB-89E5-4573-A639-040F5599E815}" dt="2022-11-01T18:55:05.211" v="510" actId="20577"/>
        <pc:sldMkLst>
          <pc:docMk/>
          <pc:sldMk cId="2870486608" sldId="267"/>
        </pc:sldMkLst>
        <pc:spChg chg="mod">
          <ac:chgData name="Mohammadigilani  Arman" userId="be9ae453-d282-4c00-8526-c7ed1cc25746" providerId="ADAL" clId="{4327B4AB-89E5-4573-A639-040F5599E815}" dt="2022-11-01T18:55:05.211" v="510" actId="20577"/>
          <ac:spMkLst>
            <pc:docMk/>
            <pc:sldMk cId="2870486608" sldId="267"/>
            <ac:spMk id="4" creationId="{A973FD36-DC35-426F-A559-8E8FD081EBFF}"/>
          </ac:spMkLst>
        </pc:spChg>
      </pc:sldChg>
      <pc:sldChg chg="modSp mod">
        <pc:chgData name="Mohammadigilani  Arman" userId="be9ae453-d282-4c00-8526-c7ed1cc25746" providerId="ADAL" clId="{4327B4AB-89E5-4573-A639-040F5599E815}" dt="2022-10-31T16:54:51.905" v="118" actId="1035"/>
        <pc:sldMkLst>
          <pc:docMk/>
          <pc:sldMk cId="4031829734" sldId="271"/>
        </pc:sldMkLst>
        <pc:spChg chg="mod">
          <ac:chgData name="Mohammadigilani  Arman" userId="be9ae453-d282-4c00-8526-c7ed1cc25746" providerId="ADAL" clId="{4327B4AB-89E5-4573-A639-040F5599E815}" dt="2022-10-31T16:47:53.498" v="12" actId="14100"/>
          <ac:spMkLst>
            <pc:docMk/>
            <pc:sldMk cId="4031829734" sldId="271"/>
            <ac:spMk id="57" creationId="{EC74EC92-48F8-4C52-B113-BD8F1B38F1CB}"/>
          </ac:spMkLst>
        </pc:spChg>
        <pc:spChg chg="mod">
          <ac:chgData name="Mohammadigilani  Arman" userId="be9ae453-d282-4c00-8526-c7ed1cc25746" providerId="ADAL" clId="{4327B4AB-89E5-4573-A639-040F5599E815}" dt="2022-10-31T16:47:57.429" v="14" actId="20577"/>
          <ac:spMkLst>
            <pc:docMk/>
            <pc:sldMk cId="4031829734" sldId="271"/>
            <ac:spMk id="60" creationId="{5CEDC5D6-66F6-4F54-96BA-D38D0DC0534B}"/>
          </ac:spMkLst>
        </pc:spChg>
        <pc:spChg chg="mod">
          <ac:chgData name="Mohammadigilani  Arman" userId="be9ae453-d282-4c00-8526-c7ed1cc25746" providerId="ADAL" clId="{4327B4AB-89E5-4573-A639-040F5599E815}" dt="2022-10-31T16:48:05.387" v="15" actId="20577"/>
          <ac:spMkLst>
            <pc:docMk/>
            <pc:sldMk cId="4031829734" sldId="271"/>
            <ac:spMk id="78" creationId="{9126D503-F442-40E0-81CA-1DA68F573BA5}"/>
          </ac:spMkLst>
        </pc:spChg>
        <pc:picChg chg="mod">
          <ac:chgData name="Mohammadigilani  Arman" userId="be9ae453-d282-4c00-8526-c7ed1cc25746" providerId="ADAL" clId="{4327B4AB-89E5-4573-A639-040F5599E815}" dt="2022-10-31T16:54:51.905" v="118" actId="1035"/>
          <ac:picMkLst>
            <pc:docMk/>
            <pc:sldMk cId="4031829734" sldId="271"/>
            <ac:picMk id="122" creationId="{D73572DC-6834-ECFE-923A-D5242F48EF81}"/>
          </ac:picMkLst>
        </pc:picChg>
        <pc:picChg chg="mod">
          <ac:chgData name="Mohammadigilani  Arman" userId="be9ae453-d282-4c00-8526-c7ed1cc25746" providerId="ADAL" clId="{4327B4AB-89E5-4573-A639-040F5599E815}" dt="2022-10-31T16:54:30.817" v="49" actId="1076"/>
          <ac:picMkLst>
            <pc:docMk/>
            <pc:sldMk cId="4031829734" sldId="271"/>
            <ac:picMk id="128" creationId="{5929B7DE-66BD-3BEF-02D0-C2195ABC11EA}"/>
          </ac:picMkLst>
        </pc:picChg>
        <pc:picChg chg="mod">
          <ac:chgData name="Mohammadigilani  Arman" userId="be9ae453-d282-4c00-8526-c7ed1cc25746" providerId="ADAL" clId="{4327B4AB-89E5-4573-A639-040F5599E815}" dt="2022-10-31T16:54:39.527" v="66" actId="1038"/>
          <ac:picMkLst>
            <pc:docMk/>
            <pc:sldMk cId="4031829734" sldId="271"/>
            <ac:picMk id="130" creationId="{88D0B26E-932A-C94E-E8F6-B2EF7D954490}"/>
          </ac:picMkLst>
        </pc:picChg>
        <pc:picChg chg="mod">
          <ac:chgData name="Mohammadigilani  Arman" userId="be9ae453-d282-4c00-8526-c7ed1cc25746" providerId="ADAL" clId="{4327B4AB-89E5-4573-A639-040F5599E815}" dt="2022-10-31T16:54:46.684" v="105" actId="1038"/>
          <ac:picMkLst>
            <pc:docMk/>
            <pc:sldMk cId="4031829734" sldId="271"/>
            <ac:picMk id="132" creationId="{77E58BC0-E223-47DD-FC33-11B834D1E16A}"/>
          </ac:picMkLst>
        </pc:picChg>
      </pc:sldChg>
      <pc:sldChg chg="addSp delSp modSp add mod delAnim modAnim">
        <pc:chgData name="Mohammadigilani  Arman" userId="be9ae453-d282-4c00-8526-c7ed1cc25746" providerId="ADAL" clId="{4327B4AB-89E5-4573-A639-040F5599E815}" dt="2022-11-01T18:54:42.900" v="509" actId="20577"/>
        <pc:sldMkLst>
          <pc:docMk/>
          <pc:sldMk cId="2970223305" sldId="284"/>
        </pc:sldMkLst>
        <pc:spChg chg="del">
          <ac:chgData name="Mohammadigilani  Arman" userId="be9ae453-d282-4c00-8526-c7ed1cc25746" providerId="ADAL" clId="{4327B4AB-89E5-4573-A639-040F5599E815}" dt="2022-10-31T17:24:13.293" v="185" actId="478"/>
          <ac:spMkLst>
            <pc:docMk/>
            <pc:sldMk cId="2970223305" sldId="284"/>
            <ac:spMk id="2" creationId="{F3B9FFFE-F19E-415E-90FC-2605003287A3}"/>
          </ac:spMkLst>
        </pc:spChg>
        <pc:spChg chg="mod">
          <ac:chgData name="Mohammadigilani  Arman" userId="be9ae453-d282-4c00-8526-c7ed1cc25746" providerId="ADAL" clId="{4327B4AB-89E5-4573-A639-040F5599E815}" dt="2022-11-01T18:51:07.216" v="474" actId="1076"/>
          <ac:spMkLst>
            <pc:docMk/>
            <pc:sldMk cId="2970223305" sldId="284"/>
            <ac:spMk id="3" creationId="{54561E71-FCB6-4905-8035-FDC430A202B5}"/>
          </ac:spMkLst>
        </pc:spChg>
        <pc:spChg chg="mod">
          <ac:chgData name="Mohammadigilani  Arman" userId="be9ae453-d282-4c00-8526-c7ed1cc25746" providerId="ADAL" clId="{4327B4AB-89E5-4573-A639-040F5599E815}" dt="2022-11-01T18:54:42.900" v="509" actId="20577"/>
          <ac:spMkLst>
            <pc:docMk/>
            <pc:sldMk cId="2970223305" sldId="284"/>
            <ac:spMk id="6" creationId="{7D1E5865-5F65-4FD6-9D28-BD125B42CF4E}"/>
          </ac:spMkLst>
        </pc:spChg>
        <pc:spChg chg="del">
          <ac:chgData name="Mohammadigilani  Arman" userId="be9ae453-d282-4c00-8526-c7ed1cc25746" providerId="ADAL" clId="{4327B4AB-89E5-4573-A639-040F5599E815}" dt="2022-10-31T17:33:54.713" v="213" actId="478"/>
          <ac:spMkLst>
            <pc:docMk/>
            <pc:sldMk cId="2970223305" sldId="284"/>
            <ac:spMk id="7" creationId="{833E5643-560A-4F85-9EBA-9712E6099306}"/>
          </ac:spMkLst>
        </pc:spChg>
        <pc:spChg chg="del">
          <ac:chgData name="Mohammadigilani  Arman" userId="be9ae453-d282-4c00-8526-c7ed1cc25746" providerId="ADAL" clId="{4327B4AB-89E5-4573-A639-040F5599E815}" dt="2022-10-31T17:33:54.713" v="213" actId="478"/>
          <ac:spMkLst>
            <pc:docMk/>
            <pc:sldMk cId="2970223305" sldId="284"/>
            <ac:spMk id="8" creationId="{DC34159F-24CF-4EFF-A779-5A0536400FD4}"/>
          </ac:spMkLst>
        </pc:spChg>
        <pc:spChg chg="add mod">
          <ac:chgData name="Mohammadigilani  Arman" userId="be9ae453-d282-4c00-8526-c7ed1cc25746" providerId="ADAL" clId="{4327B4AB-89E5-4573-A639-040F5599E815}" dt="2022-10-31T17:33:55.042" v="214"/>
          <ac:spMkLst>
            <pc:docMk/>
            <pc:sldMk cId="2970223305" sldId="284"/>
            <ac:spMk id="14" creationId="{9925D1B1-C6C7-D22D-9481-72768E167AD7}"/>
          </ac:spMkLst>
        </pc:spChg>
        <pc:spChg chg="add mod">
          <ac:chgData name="Mohammadigilani  Arman" userId="be9ae453-d282-4c00-8526-c7ed1cc25746" providerId="ADAL" clId="{4327B4AB-89E5-4573-A639-040F5599E815}" dt="2022-10-31T17:33:55.042" v="214"/>
          <ac:spMkLst>
            <pc:docMk/>
            <pc:sldMk cId="2970223305" sldId="284"/>
            <ac:spMk id="15" creationId="{1AB0FC62-6D6A-0946-23DC-6E6446DEB4E7}"/>
          </ac:spMkLst>
        </pc:spChg>
        <pc:spChg chg="add del mod">
          <ac:chgData name="Mohammadigilani  Arman" userId="be9ae453-d282-4c00-8526-c7ed1cc25746" providerId="ADAL" clId="{4327B4AB-89E5-4573-A639-040F5599E815}" dt="2022-11-01T18:41:36.734" v="296" actId="478"/>
          <ac:spMkLst>
            <pc:docMk/>
            <pc:sldMk cId="2970223305" sldId="284"/>
            <ac:spMk id="17" creationId="{4E4C8127-8BA8-D792-6D4F-F7C0DF9415F0}"/>
          </ac:spMkLst>
        </pc:spChg>
        <pc:spChg chg="add mod">
          <ac:chgData name="Mohammadigilani  Arman" userId="be9ae453-d282-4c00-8526-c7ed1cc25746" providerId="ADAL" clId="{4327B4AB-89E5-4573-A639-040F5599E815}" dt="2022-11-01T18:47:47.467" v="427" actId="1036"/>
          <ac:spMkLst>
            <pc:docMk/>
            <pc:sldMk cId="2970223305" sldId="284"/>
            <ac:spMk id="19" creationId="{D585B8BD-81E6-997F-24CB-CA084B3FC609}"/>
          </ac:spMkLst>
        </pc:spChg>
        <pc:spChg chg="add mod">
          <ac:chgData name="Mohammadigilani  Arman" userId="be9ae453-d282-4c00-8526-c7ed1cc25746" providerId="ADAL" clId="{4327B4AB-89E5-4573-A639-040F5599E815}" dt="2022-11-01T18:49:53.999" v="451" actId="1076"/>
          <ac:spMkLst>
            <pc:docMk/>
            <pc:sldMk cId="2970223305" sldId="284"/>
            <ac:spMk id="21" creationId="{F9EFD45E-E6ED-3BF6-8D8D-0A949BEA95E8}"/>
          </ac:spMkLst>
        </pc:spChg>
        <pc:spChg chg="add del mod">
          <ac:chgData name="Mohammadigilani  Arman" userId="be9ae453-d282-4c00-8526-c7ed1cc25746" providerId="ADAL" clId="{4327B4AB-89E5-4573-A639-040F5599E815}" dt="2022-11-01T18:50:49.250" v="471" actId="478"/>
          <ac:spMkLst>
            <pc:docMk/>
            <pc:sldMk cId="2970223305" sldId="284"/>
            <ac:spMk id="22" creationId="{CC396273-316D-FC7B-D011-DB9E25279C6E}"/>
          </ac:spMkLst>
        </pc:spChg>
        <pc:spChg chg="add mod">
          <ac:chgData name="Mohammadigilani  Arman" userId="be9ae453-d282-4c00-8526-c7ed1cc25746" providerId="ADAL" clId="{4327B4AB-89E5-4573-A639-040F5599E815}" dt="2022-11-01T18:51:56.274" v="491" actId="1035"/>
          <ac:spMkLst>
            <pc:docMk/>
            <pc:sldMk cId="2970223305" sldId="284"/>
            <ac:spMk id="23" creationId="{03A3788D-A84C-FD66-85F2-68B1368904C5}"/>
          </ac:spMkLst>
        </pc:spChg>
        <pc:spChg chg="add mod">
          <ac:chgData name="Mohammadigilani  Arman" userId="be9ae453-d282-4c00-8526-c7ed1cc25746" providerId="ADAL" clId="{4327B4AB-89E5-4573-A639-040F5599E815}" dt="2022-11-01T18:53:46.998" v="506" actId="1035"/>
          <ac:spMkLst>
            <pc:docMk/>
            <pc:sldMk cId="2970223305" sldId="284"/>
            <ac:spMk id="24" creationId="{81BF2E0D-1BDB-4F26-0375-BAB7AF4AFCEF}"/>
          </ac:spMkLst>
        </pc:spChg>
        <pc:spChg chg="mod">
          <ac:chgData name="Mohammadigilani  Arman" userId="be9ae453-d282-4c00-8526-c7ed1cc25746" providerId="ADAL" clId="{4327B4AB-89E5-4573-A639-040F5599E815}" dt="2022-11-01T18:49:53.999" v="451" actId="1076"/>
          <ac:spMkLst>
            <pc:docMk/>
            <pc:sldMk cId="2970223305" sldId="284"/>
            <ac:spMk id="28" creationId="{CC7A339A-120E-431F-B7B9-8D8C92DD15C9}"/>
          </ac:spMkLst>
        </pc:spChg>
        <pc:spChg chg="mod">
          <ac:chgData name="Mohammadigilani  Arman" userId="be9ae453-d282-4c00-8526-c7ed1cc25746" providerId="ADAL" clId="{4327B4AB-89E5-4573-A639-040F5599E815}" dt="2022-11-01T18:53:44.033" v="504" actId="1035"/>
          <ac:spMkLst>
            <pc:docMk/>
            <pc:sldMk cId="2970223305" sldId="284"/>
            <ac:spMk id="29" creationId="{B06B4ED4-D166-455E-B90B-DA159FF53394}"/>
          </ac:spMkLst>
        </pc:spChg>
        <pc:spChg chg="mod">
          <ac:chgData name="Mohammadigilani  Arman" userId="be9ae453-d282-4c00-8526-c7ed1cc25746" providerId="ADAL" clId="{4327B4AB-89E5-4573-A639-040F5599E815}" dt="2022-11-01T18:47:47.467" v="427" actId="1036"/>
          <ac:spMkLst>
            <pc:docMk/>
            <pc:sldMk cId="2970223305" sldId="284"/>
            <ac:spMk id="30" creationId="{96A2580A-E51E-4112-BAEC-B1E74C731ADD}"/>
          </ac:spMkLst>
        </pc:spChg>
        <pc:spChg chg="mod">
          <ac:chgData name="Mohammadigilani  Arman" userId="be9ae453-d282-4c00-8526-c7ed1cc25746" providerId="ADAL" clId="{4327B4AB-89E5-4573-A639-040F5599E815}" dt="2022-11-01T18:51:54.418" v="489" actId="1037"/>
          <ac:spMkLst>
            <pc:docMk/>
            <pc:sldMk cId="2970223305" sldId="284"/>
            <ac:spMk id="31" creationId="{5969CFC0-6D17-4430-B29E-F2B2233FE6D9}"/>
          </ac:spMkLst>
        </pc:spChg>
        <pc:spChg chg="mod">
          <ac:chgData name="Mohammadigilani  Arman" userId="be9ae453-d282-4c00-8526-c7ed1cc25746" providerId="ADAL" clId="{4327B4AB-89E5-4573-A639-040F5599E815}" dt="2022-11-01T18:50:09.533" v="459" actId="1035"/>
          <ac:spMkLst>
            <pc:docMk/>
            <pc:sldMk cId="2970223305" sldId="284"/>
            <ac:spMk id="32" creationId="{C06966E2-F6B4-42C0-844F-10AB57DA298F}"/>
          </ac:spMkLst>
        </pc:spChg>
        <pc:spChg chg="mod">
          <ac:chgData name="Mohammadigilani  Arman" userId="be9ae453-d282-4c00-8526-c7ed1cc25746" providerId="ADAL" clId="{4327B4AB-89E5-4573-A639-040F5599E815}" dt="2022-11-01T18:50:09.533" v="459" actId="1035"/>
          <ac:spMkLst>
            <pc:docMk/>
            <pc:sldMk cId="2970223305" sldId="284"/>
            <ac:spMk id="33" creationId="{3DA31322-E54E-46E0-836D-BCD9288D9F5C}"/>
          </ac:spMkLst>
        </pc:spChg>
        <pc:spChg chg="mod">
          <ac:chgData name="Mohammadigilani  Arman" userId="be9ae453-d282-4c00-8526-c7ed1cc25746" providerId="ADAL" clId="{4327B4AB-89E5-4573-A639-040F5599E815}" dt="2022-11-01T18:48:43.296" v="436" actId="14100"/>
          <ac:spMkLst>
            <pc:docMk/>
            <pc:sldMk cId="2970223305" sldId="284"/>
            <ac:spMk id="34" creationId="{05881CF7-EAFE-43CE-B7F3-70E4F53044F0}"/>
          </ac:spMkLst>
        </pc:spChg>
        <pc:spChg chg="mod">
          <ac:chgData name="Mohammadigilani  Arman" userId="be9ae453-d282-4c00-8526-c7ed1cc25746" providerId="ADAL" clId="{4327B4AB-89E5-4573-A639-040F5599E815}" dt="2022-11-01T18:48:37.279" v="433" actId="14100"/>
          <ac:spMkLst>
            <pc:docMk/>
            <pc:sldMk cId="2970223305" sldId="284"/>
            <ac:spMk id="35" creationId="{528448F0-13E0-4A8F-9DCE-9864C9874191}"/>
          </ac:spMkLst>
        </pc:spChg>
        <pc:spChg chg="mod">
          <ac:chgData name="Mohammadigilani  Arman" userId="be9ae453-d282-4c00-8526-c7ed1cc25746" providerId="ADAL" clId="{4327B4AB-89E5-4573-A639-040F5599E815}" dt="2022-11-01T18:50:18.187" v="467" actId="1035"/>
          <ac:spMkLst>
            <pc:docMk/>
            <pc:sldMk cId="2970223305" sldId="284"/>
            <ac:spMk id="36" creationId="{3F3F5B68-ADE1-40BB-8526-8BF1E9978A56}"/>
          </ac:spMkLst>
        </pc:spChg>
        <pc:spChg chg="mod">
          <ac:chgData name="Mohammadigilani  Arman" userId="be9ae453-d282-4c00-8526-c7ed1cc25746" providerId="ADAL" clId="{4327B4AB-89E5-4573-A639-040F5599E815}" dt="2022-11-01T18:50:18.187" v="467" actId="1035"/>
          <ac:spMkLst>
            <pc:docMk/>
            <pc:sldMk cId="2970223305" sldId="284"/>
            <ac:spMk id="37" creationId="{A2810746-9541-4CD7-9162-93CC6974D082}"/>
          </ac:spMkLst>
        </pc:spChg>
        <pc:spChg chg="mod">
          <ac:chgData name="Mohammadigilani  Arman" userId="be9ae453-d282-4c00-8526-c7ed1cc25746" providerId="ADAL" clId="{4327B4AB-89E5-4573-A639-040F5599E815}" dt="2022-11-01T18:47:35.639" v="405" actId="14100"/>
          <ac:spMkLst>
            <pc:docMk/>
            <pc:sldMk cId="2970223305" sldId="284"/>
            <ac:spMk id="38" creationId="{3120E295-F6D4-46B7-A3E0-ADEE2955A8FA}"/>
          </ac:spMkLst>
        </pc:spChg>
        <pc:spChg chg="mod">
          <ac:chgData name="Mohammadigilani  Arman" userId="be9ae453-d282-4c00-8526-c7ed1cc25746" providerId="ADAL" clId="{4327B4AB-89E5-4573-A639-040F5599E815}" dt="2022-11-01T18:47:29.418" v="402" actId="403"/>
          <ac:spMkLst>
            <pc:docMk/>
            <pc:sldMk cId="2970223305" sldId="284"/>
            <ac:spMk id="39" creationId="{DEEC2043-3916-449B-A127-60858AD66FA2}"/>
          </ac:spMkLst>
        </pc:spChg>
        <pc:spChg chg="mod">
          <ac:chgData name="Mohammadigilani  Arman" userId="be9ae453-d282-4c00-8526-c7ed1cc25746" providerId="ADAL" clId="{4327B4AB-89E5-4573-A639-040F5599E815}" dt="2022-11-01T18:48:54.423" v="439" actId="1076"/>
          <ac:spMkLst>
            <pc:docMk/>
            <pc:sldMk cId="2970223305" sldId="284"/>
            <ac:spMk id="53" creationId="{61D50A5A-1691-4763-9C71-2D115FD24B09}"/>
          </ac:spMkLst>
        </pc:spChg>
        <pc:spChg chg="mod">
          <ac:chgData name="Mohammadigilani  Arman" userId="be9ae453-d282-4c00-8526-c7ed1cc25746" providerId="ADAL" clId="{4327B4AB-89E5-4573-A639-040F5599E815}" dt="2022-11-01T18:48:54.423" v="439" actId="1076"/>
          <ac:spMkLst>
            <pc:docMk/>
            <pc:sldMk cId="2970223305" sldId="284"/>
            <ac:spMk id="54" creationId="{7F2CF778-AD5D-4B35-B094-ABBEE53D67AA}"/>
          </ac:spMkLst>
        </pc:spChg>
        <pc:spChg chg="mod">
          <ac:chgData name="Mohammadigilani  Arman" userId="be9ae453-d282-4c00-8526-c7ed1cc25746" providerId="ADAL" clId="{4327B4AB-89E5-4573-A639-040F5599E815}" dt="2022-11-01T18:48:54.423" v="439" actId="1076"/>
          <ac:spMkLst>
            <pc:docMk/>
            <pc:sldMk cId="2970223305" sldId="284"/>
            <ac:spMk id="55" creationId="{780E2F17-7477-47A8-9C44-B2E81C7773DC}"/>
          </ac:spMkLst>
        </pc:spChg>
        <pc:spChg chg="mod">
          <ac:chgData name="Mohammadigilani  Arman" userId="be9ae453-d282-4c00-8526-c7ed1cc25746" providerId="ADAL" clId="{4327B4AB-89E5-4573-A639-040F5599E815}" dt="2022-11-01T18:48:54.423" v="439" actId="1076"/>
          <ac:spMkLst>
            <pc:docMk/>
            <pc:sldMk cId="2970223305" sldId="284"/>
            <ac:spMk id="56" creationId="{2DCE00ED-9A2F-4001-AC64-D818A1ECAA38}"/>
          </ac:spMkLst>
        </pc:spChg>
        <pc:spChg chg="mod">
          <ac:chgData name="Mohammadigilani  Arman" userId="be9ae453-d282-4c00-8526-c7ed1cc25746" providerId="ADAL" clId="{4327B4AB-89E5-4573-A639-040F5599E815}" dt="2022-11-01T18:47:42.528" v="415" actId="1035"/>
          <ac:spMkLst>
            <pc:docMk/>
            <pc:sldMk cId="2970223305" sldId="284"/>
            <ac:spMk id="58" creationId="{74618350-9883-42AE-9B6C-9CF51557368D}"/>
          </ac:spMkLst>
        </pc:spChg>
        <pc:spChg chg="mod">
          <ac:chgData name="Mohammadigilani  Arman" userId="be9ae453-d282-4c00-8526-c7ed1cc25746" providerId="ADAL" clId="{4327B4AB-89E5-4573-A639-040F5599E815}" dt="2022-11-01T18:47:42.528" v="415" actId="1035"/>
          <ac:spMkLst>
            <pc:docMk/>
            <pc:sldMk cId="2970223305" sldId="284"/>
            <ac:spMk id="59" creationId="{008ABB1A-B1A0-418D-B16C-5CBD32BF801F}"/>
          </ac:spMkLst>
        </pc:spChg>
        <pc:grpChg chg="add mod">
          <ac:chgData name="Mohammadigilani  Arman" userId="be9ae453-d282-4c00-8526-c7ed1cc25746" providerId="ADAL" clId="{4327B4AB-89E5-4573-A639-040F5599E815}" dt="2022-11-01T18:41:19.224" v="281" actId="164"/>
          <ac:grpSpMkLst>
            <pc:docMk/>
            <pc:sldMk cId="2970223305" sldId="284"/>
            <ac:grpSpMk id="18" creationId="{1B13F221-2871-05CF-7876-1D995F9489E3}"/>
          </ac:grpSpMkLst>
        </pc:grpChg>
        <pc:grpChg chg="add del">
          <ac:chgData name="Mohammadigilani  Arman" userId="be9ae453-d282-4c00-8526-c7ed1cc25746" providerId="ADAL" clId="{4327B4AB-89E5-4573-A639-040F5599E815}" dt="2022-11-01T18:42:57.156" v="307" actId="478"/>
          <ac:grpSpMkLst>
            <pc:docMk/>
            <pc:sldMk cId="2970223305" sldId="284"/>
            <ac:grpSpMk id="40" creationId="{8FF35911-3BC2-454A-AC82-739369C98939}"/>
          </ac:grpSpMkLst>
        </pc:grpChg>
        <pc:grpChg chg="del">
          <ac:chgData name="Mohammadigilani  Arman" userId="be9ae453-d282-4c00-8526-c7ed1cc25746" providerId="ADAL" clId="{4327B4AB-89E5-4573-A639-040F5599E815}" dt="2022-11-01T18:44:39.843" v="322" actId="478"/>
          <ac:grpSpMkLst>
            <pc:docMk/>
            <pc:sldMk cId="2970223305" sldId="284"/>
            <ac:grpSpMk id="48" creationId="{EB80F0D8-2032-4EDC-B614-6EDB1C0D9B6D}"/>
          </ac:grpSpMkLst>
        </pc:grpChg>
        <pc:grpChg chg="del mod">
          <ac:chgData name="Mohammadigilani  Arman" userId="be9ae453-d282-4c00-8526-c7ed1cc25746" providerId="ADAL" clId="{4327B4AB-89E5-4573-A639-040F5599E815}" dt="2022-11-01T18:53:05.076" v="495" actId="478"/>
          <ac:grpSpMkLst>
            <pc:docMk/>
            <pc:sldMk cId="2970223305" sldId="284"/>
            <ac:grpSpMk id="52" creationId="{6B7C6964-6173-4343-95BC-CD4162186FDC}"/>
          </ac:grpSpMkLst>
        </pc:grpChg>
        <pc:grpChg chg="del mod">
          <ac:chgData name="Mohammadigilani  Arman" userId="be9ae453-d282-4c00-8526-c7ed1cc25746" providerId="ADAL" clId="{4327B4AB-89E5-4573-A639-040F5599E815}" dt="2022-11-01T18:51:14.594" v="477" actId="478"/>
          <ac:grpSpMkLst>
            <pc:docMk/>
            <pc:sldMk cId="2970223305" sldId="284"/>
            <ac:grpSpMk id="57" creationId="{1658BA7A-7194-45D1-A794-0392659ED4EF}"/>
          </ac:grpSpMkLst>
        </pc:grpChg>
        <pc:graphicFrameChg chg="add del mod">
          <ac:chgData name="Mohammadigilani  Arman" userId="be9ae453-d282-4c00-8526-c7ed1cc25746" providerId="ADAL" clId="{4327B4AB-89E5-4573-A639-040F5599E815}" dt="2022-11-01T18:43:58.737" v="319"/>
          <ac:graphicFrameMkLst>
            <pc:docMk/>
            <pc:sldMk cId="2970223305" sldId="284"/>
            <ac:graphicFrameMk id="20" creationId="{C75B3CE4-24FD-3A04-D58E-61BD1BD633E8}"/>
          </ac:graphicFrameMkLst>
        </pc:graphicFrameChg>
        <pc:picChg chg="del">
          <ac:chgData name="Mohammadigilani  Arman" userId="be9ae453-d282-4c00-8526-c7ed1cc25746" providerId="ADAL" clId="{4327B4AB-89E5-4573-A639-040F5599E815}" dt="2022-10-31T17:24:46.003" v="186" actId="478"/>
          <ac:picMkLst>
            <pc:docMk/>
            <pc:sldMk cId="2970223305" sldId="284"/>
            <ac:picMk id="5" creationId="{22956641-FA76-4B08-B61F-85FFBAE58359}"/>
          </ac:picMkLst>
        </pc:picChg>
        <pc:picChg chg="add del mod">
          <ac:chgData name="Mohammadigilani  Arman" userId="be9ae453-d282-4c00-8526-c7ed1cc25746" providerId="ADAL" clId="{4327B4AB-89E5-4573-A639-040F5599E815}" dt="2022-10-31T17:27:47.095" v="191" actId="931"/>
          <ac:picMkLst>
            <pc:docMk/>
            <pc:sldMk cId="2970223305" sldId="284"/>
            <ac:picMk id="9" creationId="{FE029ED0-CDCE-B12F-8436-E90C6128FA5A}"/>
          </ac:picMkLst>
        </pc:picChg>
        <pc:picChg chg="add del mod">
          <ac:chgData name="Mohammadigilani  Arman" userId="be9ae453-d282-4c00-8526-c7ed1cc25746" providerId="ADAL" clId="{4327B4AB-89E5-4573-A639-040F5599E815}" dt="2022-10-31T17:30:19.368" v="197" actId="478"/>
          <ac:picMkLst>
            <pc:docMk/>
            <pc:sldMk cId="2970223305" sldId="284"/>
            <ac:picMk id="11" creationId="{CD1E06B8-A7E6-C0FC-E192-B733718C146D}"/>
          </ac:picMkLst>
        </pc:picChg>
        <pc:picChg chg="add mod">
          <ac:chgData name="Mohammadigilani  Arman" userId="be9ae453-d282-4c00-8526-c7ed1cc25746" providerId="ADAL" clId="{4327B4AB-89E5-4573-A639-040F5599E815}" dt="2022-10-31T17:32:30.452" v="204" actId="1076"/>
          <ac:picMkLst>
            <pc:docMk/>
            <pc:sldMk cId="2970223305" sldId="284"/>
            <ac:picMk id="13" creationId="{1D67ECBA-CA38-016E-B682-B73E59146380}"/>
          </ac:picMkLst>
        </pc:picChg>
        <pc:picChg chg="add mod">
          <ac:chgData name="Mohammadigilani  Arman" userId="be9ae453-d282-4c00-8526-c7ed1cc25746" providerId="ADAL" clId="{4327B4AB-89E5-4573-A639-040F5599E815}" dt="2022-10-31T17:33:59.426" v="215"/>
          <ac:picMkLst>
            <pc:docMk/>
            <pc:sldMk cId="2970223305" sldId="284"/>
            <ac:picMk id="16" creationId="{409F0155-CF00-A481-CDC7-903D1C3957E8}"/>
          </ac:picMkLst>
        </pc:picChg>
      </pc:sldChg>
      <pc:sldChg chg="modSp mod">
        <pc:chgData name="Mohammadigilani  Arman" userId="be9ae453-d282-4c00-8526-c7ed1cc25746" providerId="ADAL" clId="{4327B4AB-89E5-4573-A639-040F5599E815}" dt="2022-10-31T16:57:18.885" v="134" actId="1038"/>
        <pc:sldMkLst>
          <pc:docMk/>
          <pc:sldMk cId="405769322" sldId="291"/>
        </pc:sldMkLst>
        <pc:grpChg chg="mod">
          <ac:chgData name="Mohammadigilani  Arman" userId="be9ae453-d282-4c00-8526-c7ed1cc25746" providerId="ADAL" clId="{4327B4AB-89E5-4573-A639-040F5599E815}" dt="2022-10-31T16:57:18.885" v="134" actId="1038"/>
          <ac:grpSpMkLst>
            <pc:docMk/>
            <pc:sldMk cId="405769322" sldId="291"/>
            <ac:grpSpMk id="93" creationId="{E0BDF84C-6863-FFDF-42DE-27A8809CED13}"/>
          </ac:grpSpMkLst>
        </pc:grpChg>
      </pc:sldChg>
      <pc:sldChg chg="delSp mod delAnim">
        <pc:chgData name="Mohammadigilani  Arman" userId="be9ae453-d282-4c00-8526-c7ed1cc25746" providerId="ADAL" clId="{4327B4AB-89E5-4573-A639-040F5599E815}" dt="2022-10-31T16:47:27.586" v="0" actId="478"/>
        <pc:sldMkLst>
          <pc:docMk/>
          <pc:sldMk cId="3826231368" sldId="716"/>
        </pc:sldMkLst>
        <pc:cxnChg chg="del">
          <ac:chgData name="Mohammadigilani  Arman" userId="be9ae453-d282-4c00-8526-c7ed1cc25746" providerId="ADAL" clId="{4327B4AB-89E5-4573-A639-040F5599E815}" dt="2022-10-31T16:47:27.586" v="0" actId="478"/>
          <ac:cxnSpMkLst>
            <pc:docMk/>
            <pc:sldMk cId="3826231368" sldId="716"/>
            <ac:cxnSpMk id="111" creationId="{DC8CD2BE-259A-55BF-640B-B712F78713F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56AC-B44C-453B-9326-5874965B41E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640FB-BBD0-4987-8783-7336CCA92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58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3062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090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967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658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885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2222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206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6078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1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649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639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6057-049F-0322-374C-4F0D8792F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9572F-B7FE-FAAC-6D93-81B4D3556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6610-1065-A95E-DCC7-3724CCA12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846C4-B22D-2E71-D63D-9133DE11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CBC0-D82F-C746-666B-EF18C907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A8D6-3A3D-4284-81D4-8E2B5D5A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FF738-2F1C-FF6D-F805-B79B35998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A6D74-5112-9608-08E7-ECAD1F8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95504-6BDF-40D1-B287-6C90ED5D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F374D-8195-FA4A-6243-21D8AC6C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1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9D584-0025-6544-BC45-34624CF94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5343F-41D1-619A-F120-31F7501CE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CD4-5AAB-5F06-6367-F7E52E7C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9A47-E990-7C93-F72F-AB47F9F0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904B-BD2A-EA49-8B27-5B37B369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1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7376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F672289B-4E9C-350D-2920-C24DC8C672F8}"/>
              </a:ext>
            </a:extLst>
          </p:cNvPr>
          <p:cNvSpPr/>
          <p:nvPr userDrawn="1"/>
        </p:nvSpPr>
        <p:spPr>
          <a:xfrm rot="5400000">
            <a:off x="11680825" y="6247343"/>
            <a:ext cx="457200" cy="565149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6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2F1691F-D1E9-C5FE-176C-7ED71C437A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43784" y="6341533"/>
            <a:ext cx="6096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333" b="1">
                <a:solidFill>
                  <a:srgbClr val="404040"/>
                </a:solidFill>
                <a:cs typeface="FontAwesome" pitchFamily="2" charset="0"/>
              </a:defRPr>
            </a:lvl1pPr>
          </a:lstStyle>
          <a:p>
            <a:fld id="{9213B2F9-09CB-4256-9F1E-3D1C1758DB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3133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3C10710-9B0F-402D-8C48-C3B787063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A640E5A-CC6B-4DA3-98F0-C2941441E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8688" y="295275"/>
            <a:ext cx="7794625" cy="83026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4487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>
            <a:extLst>
              <a:ext uri="{FF2B5EF4-FFF2-40B4-BE49-F238E27FC236}">
                <a16:creationId xmlns:a16="http://schemas.microsoft.com/office/drawing/2014/main" id="{A5B04761-E6ED-44EA-8B2D-246D3B5145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731000"/>
            <a:ext cx="12192000" cy="127000"/>
            <a:chOff x="0" y="2573904"/>
            <a:chExt cx="8767278" cy="44695"/>
          </a:xfrm>
        </p:grpSpPr>
        <p:grpSp>
          <p:nvGrpSpPr>
            <p:cNvPr id="3" name="Group 43">
              <a:extLst>
                <a:ext uri="{FF2B5EF4-FFF2-40B4-BE49-F238E27FC236}">
                  <a16:creationId xmlns:a16="http://schemas.microsoft.com/office/drawing/2014/main" id="{7910A62B-337A-45ED-87D1-3812DBE1C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3AB3AA-A540-4093-B474-7D1FC14C52B3}"/>
                  </a:ext>
                </a:extLst>
              </p:cNvPr>
              <p:cNvSpPr/>
              <p:nvPr/>
            </p:nvSpPr>
            <p:spPr>
              <a:xfrm>
                <a:off x="0" y="2573904"/>
                <a:ext cx="1261819" cy="4469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7546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D038B0-A503-4A2F-8E0F-BEE6BEA69D6B}"/>
                  </a:ext>
                </a:extLst>
              </p:cNvPr>
              <p:cNvSpPr/>
              <p:nvPr/>
            </p:nvSpPr>
            <p:spPr>
              <a:xfrm>
                <a:off x="1261819" y="2573904"/>
                <a:ext cx="1263341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7546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8764D3-626A-446A-9544-ADF77FBFEFD0}"/>
                  </a:ext>
                </a:extLst>
              </p:cNvPr>
              <p:cNvSpPr/>
              <p:nvPr/>
            </p:nvSpPr>
            <p:spPr>
              <a:xfrm>
                <a:off x="2490151" y="2573904"/>
                <a:ext cx="1261819" cy="446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7546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</p:grpSp>
        <p:grpSp>
          <p:nvGrpSpPr>
            <p:cNvPr id="4" name="Group 44">
              <a:extLst>
                <a:ext uri="{FF2B5EF4-FFF2-40B4-BE49-F238E27FC236}">
                  <a16:creationId xmlns:a16="http://schemas.microsoft.com/office/drawing/2014/main" id="{EEAFD4BF-493C-4F61-B42F-D354BADFCE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74C681-C53F-42BD-8B23-768B10A598F6}"/>
                  </a:ext>
                </a:extLst>
              </p:cNvPr>
              <p:cNvSpPr/>
              <p:nvPr/>
            </p:nvSpPr>
            <p:spPr>
              <a:xfrm>
                <a:off x="-365" y="2573904"/>
                <a:ext cx="1263340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7546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2DDC97-8F3C-443E-9227-ACACB8C58F88}"/>
                  </a:ext>
                </a:extLst>
              </p:cNvPr>
              <p:cNvSpPr/>
              <p:nvPr/>
            </p:nvSpPr>
            <p:spPr>
              <a:xfrm>
                <a:off x="1262975" y="2573904"/>
                <a:ext cx="126181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7546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D5BCD9-0D7F-43D1-8C01-69E31A99A41C}"/>
                  </a:ext>
                </a:extLst>
              </p:cNvPr>
              <p:cNvSpPr/>
              <p:nvPr/>
            </p:nvSpPr>
            <p:spPr>
              <a:xfrm>
                <a:off x="2489785" y="2573904"/>
                <a:ext cx="1261818" cy="44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7546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71F35A-CFA8-4163-AD22-EB6885218FF8}"/>
                  </a:ext>
                </a:extLst>
              </p:cNvPr>
              <p:cNvSpPr/>
              <p:nvPr/>
            </p:nvSpPr>
            <p:spPr>
              <a:xfrm>
                <a:off x="3751603" y="2573904"/>
                <a:ext cx="1263340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7546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2979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A640E5A-CC6B-4DA3-98F0-C2941441E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8688" y="295275"/>
            <a:ext cx="7794625" cy="83026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6001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A640E5A-CC6B-4DA3-98F0-C2941441E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8688" y="1941195"/>
            <a:ext cx="7794625" cy="83026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9486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A640E5A-CC6B-4DA3-98F0-C2941441E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8688" y="295275"/>
            <a:ext cx="7794625" cy="83026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ID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72C700E0-674C-4AF5-A307-41B8650150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8459" y="2084832"/>
            <a:ext cx="1931986" cy="3407664"/>
          </a:xfrm>
          <a:custGeom>
            <a:avLst/>
            <a:gdLst>
              <a:gd name="connsiteX0" fmla="*/ 0 w 1748790"/>
              <a:gd name="connsiteY0" fmla="*/ 0 h 3073399"/>
              <a:gd name="connsiteX1" fmla="*/ 1748790 w 1748790"/>
              <a:gd name="connsiteY1" fmla="*/ 0 h 3073399"/>
              <a:gd name="connsiteX2" fmla="*/ 1748790 w 1748790"/>
              <a:gd name="connsiteY2" fmla="*/ 3073399 h 3073399"/>
              <a:gd name="connsiteX3" fmla="*/ 0 w 1748790"/>
              <a:gd name="connsiteY3" fmla="*/ 3073399 h 3073399"/>
              <a:gd name="connsiteX4" fmla="*/ 0 w 1748790"/>
              <a:gd name="connsiteY4" fmla="*/ 2852979 h 3073399"/>
              <a:gd name="connsiteX5" fmla="*/ 66621 w 1748790"/>
              <a:gd name="connsiteY5" fmla="*/ 2803073 h 3073399"/>
              <a:gd name="connsiteX6" fmla="*/ 112422 w 1748790"/>
              <a:gd name="connsiteY6" fmla="*/ 2570177 h 3073399"/>
              <a:gd name="connsiteX7" fmla="*/ 0 w 1748790"/>
              <a:gd name="connsiteY7" fmla="*/ 2499476 h 3073399"/>
              <a:gd name="connsiteX8" fmla="*/ 0 w 1748790"/>
              <a:gd name="connsiteY8" fmla="*/ 0 h 307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8790" h="3073399">
                <a:moveTo>
                  <a:pt x="0" y="0"/>
                </a:moveTo>
                <a:lnTo>
                  <a:pt x="1748790" y="0"/>
                </a:lnTo>
                <a:cubicBezTo>
                  <a:pt x="1748790" y="0"/>
                  <a:pt x="1748790" y="0"/>
                  <a:pt x="1748790" y="3073399"/>
                </a:cubicBezTo>
                <a:cubicBezTo>
                  <a:pt x="1748790" y="3073399"/>
                  <a:pt x="1748790" y="3073399"/>
                  <a:pt x="0" y="3073399"/>
                </a:cubicBezTo>
                <a:cubicBezTo>
                  <a:pt x="0" y="3073399"/>
                  <a:pt x="0" y="3073399"/>
                  <a:pt x="0" y="2852979"/>
                </a:cubicBezTo>
                <a:cubicBezTo>
                  <a:pt x="20819" y="2836344"/>
                  <a:pt x="41638" y="2815550"/>
                  <a:pt x="66621" y="2803073"/>
                </a:cubicBezTo>
                <a:cubicBezTo>
                  <a:pt x="108259" y="2786438"/>
                  <a:pt x="162388" y="2665831"/>
                  <a:pt x="112422" y="2570177"/>
                </a:cubicBezTo>
                <a:cubicBezTo>
                  <a:pt x="83276" y="2516112"/>
                  <a:pt x="37474" y="2503635"/>
                  <a:pt x="0" y="2499476"/>
                </a:cubicBezTo>
                <a:cubicBezTo>
                  <a:pt x="0" y="2499476"/>
                  <a:pt x="0" y="2499476"/>
                  <a:pt x="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3185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3BF299-3594-41C1-BDE4-09144FC653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23606" cy="6858000"/>
          </a:xfrm>
          <a:custGeom>
            <a:avLst/>
            <a:gdLst>
              <a:gd name="connsiteX0" fmla="*/ 0 w 7423606"/>
              <a:gd name="connsiteY0" fmla="*/ 0 h 6858000"/>
              <a:gd name="connsiteX1" fmla="*/ 5518591 w 7423606"/>
              <a:gd name="connsiteY1" fmla="*/ 0 h 6858000"/>
              <a:gd name="connsiteX2" fmla="*/ 7423606 w 7423606"/>
              <a:gd name="connsiteY2" fmla="*/ 3429000 h 6858000"/>
              <a:gd name="connsiteX3" fmla="*/ 5518591 w 7423606"/>
              <a:gd name="connsiteY3" fmla="*/ 6858000 h 6858000"/>
              <a:gd name="connsiteX4" fmla="*/ 0 w 742360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3606" h="6858000">
                <a:moveTo>
                  <a:pt x="0" y="0"/>
                </a:moveTo>
                <a:lnTo>
                  <a:pt x="5518591" y="0"/>
                </a:lnTo>
                <a:lnTo>
                  <a:pt x="7423606" y="3429000"/>
                </a:lnTo>
                <a:lnTo>
                  <a:pt x="55185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1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9DBD-FE9B-D655-146F-3E0FBE5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610C-AEBC-111A-8008-B7FC8EB66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07B2B-D2FC-90DC-D721-B878A28D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CC496-7DE1-6E59-F914-82A29ECF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6345D-8398-A84C-49BA-A157381D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2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252243" y="228600"/>
            <a:ext cx="7918590" cy="6460642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0 w 15797999"/>
              <a:gd name="connsiteY36" fmla="*/ 5008065 h 13428667"/>
              <a:gd name="connsiteX37" fmla="*/ 4073065 w 15797999"/>
              <a:gd name="connsiteY37" fmla="*/ 9580984 h 13428667"/>
              <a:gd name="connsiteX38" fmla="*/ 9616162 w 15797999"/>
              <a:gd name="connsiteY38" fmla="*/ 623276 h 13428667"/>
              <a:gd name="connsiteX39" fmla="*/ 10513908 w 15797999"/>
              <a:gd name="connsiteY39" fmla="*/ 94156 h 13428667"/>
              <a:gd name="connsiteX40" fmla="*/ 13455419 w 15797999"/>
              <a:gd name="connsiteY40" fmla="*/ 0 h 13428667"/>
              <a:gd name="connsiteX41" fmla="*/ 6398610 w 15797999"/>
              <a:gd name="connsiteY41" fmla="*/ 11473190 h 13428667"/>
              <a:gd name="connsiteX42" fmla="*/ 6099563 w 15797999"/>
              <a:gd name="connsiteY42" fmla="*/ 10965805 h 13428667"/>
              <a:gd name="connsiteX43" fmla="*/ 12496771 w 15797999"/>
              <a:gd name="connsiteY43" fmla="*/ 565013 h 13428667"/>
              <a:gd name="connsiteX44" fmla="*/ 13455419 w 15797999"/>
              <a:gd name="connsiteY44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6330280 w 15797999"/>
              <a:gd name="connsiteY36" fmla="*/ 2021759 h 13428667"/>
              <a:gd name="connsiteX37" fmla="*/ 0 w 15797999"/>
              <a:gd name="connsiteY37" fmla="*/ 5008065 h 13428667"/>
              <a:gd name="connsiteX38" fmla="*/ 4073065 w 15797999"/>
              <a:gd name="connsiteY38" fmla="*/ 9580984 h 13428667"/>
              <a:gd name="connsiteX39" fmla="*/ 9616162 w 15797999"/>
              <a:gd name="connsiteY39" fmla="*/ 623276 h 13428667"/>
              <a:gd name="connsiteX40" fmla="*/ 10513908 w 15797999"/>
              <a:gd name="connsiteY40" fmla="*/ 94156 h 13428667"/>
              <a:gd name="connsiteX41" fmla="*/ 13455419 w 15797999"/>
              <a:gd name="connsiteY41" fmla="*/ 0 h 13428667"/>
              <a:gd name="connsiteX42" fmla="*/ 6398610 w 15797999"/>
              <a:gd name="connsiteY42" fmla="*/ 11473190 h 13428667"/>
              <a:gd name="connsiteX43" fmla="*/ 6099563 w 15797999"/>
              <a:gd name="connsiteY43" fmla="*/ 10965805 h 13428667"/>
              <a:gd name="connsiteX44" fmla="*/ 12496771 w 15797999"/>
              <a:gd name="connsiteY44" fmla="*/ 565013 h 13428667"/>
              <a:gd name="connsiteX45" fmla="*/ 13455419 w 15797999"/>
              <a:gd name="connsiteY45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5447411 w 15797999"/>
              <a:gd name="connsiteY36" fmla="*/ 1044297 h 13428667"/>
              <a:gd name="connsiteX37" fmla="*/ 0 w 15797999"/>
              <a:gd name="connsiteY37" fmla="*/ 5008065 h 13428667"/>
              <a:gd name="connsiteX38" fmla="*/ 4073065 w 15797999"/>
              <a:gd name="connsiteY38" fmla="*/ 9580984 h 13428667"/>
              <a:gd name="connsiteX39" fmla="*/ 9616162 w 15797999"/>
              <a:gd name="connsiteY39" fmla="*/ 623276 h 13428667"/>
              <a:gd name="connsiteX40" fmla="*/ 10513908 w 15797999"/>
              <a:gd name="connsiteY40" fmla="*/ 94156 h 13428667"/>
              <a:gd name="connsiteX41" fmla="*/ 13455419 w 15797999"/>
              <a:gd name="connsiteY41" fmla="*/ 0 h 13428667"/>
              <a:gd name="connsiteX42" fmla="*/ 6398610 w 15797999"/>
              <a:gd name="connsiteY42" fmla="*/ 11473190 h 13428667"/>
              <a:gd name="connsiteX43" fmla="*/ 6099563 w 15797999"/>
              <a:gd name="connsiteY43" fmla="*/ 10965805 h 13428667"/>
              <a:gd name="connsiteX44" fmla="*/ 12496771 w 15797999"/>
              <a:gd name="connsiteY44" fmla="*/ 565013 h 13428667"/>
              <a:gd name="connsiteX45" fmla="*/ 13455419 w 15797999"/>
              <a:gd name="connsiteY45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12321177 w 15797999"/>
              <a:gd name="connsiteY26" fmla="*/ 6562228 h 13428667"/>
              <a:gd name="connsiteX27" fmla="*/ 8741190 w 15797999"/>
              <a:gd name="connsiteY27" fmla="*/ 12403851 h 13428667"/>
              <a:gd name="connsiteX28" fmla="*/ 8442145 w 15797999"/>
              <a:gd name="connsiteY28" fmla="*/ 11896466 h 13428667"/>
              <a:gd name="connsiteX29" fmla="*/ 14839353 w 15797999"/>
              <a:gd name="connsiteY29" fmla="*/ 1495676 h 13428667"/>
              <a:gd name="connsiteX30" fmla="*/ 15797999 w 15797999"/>
              <a:gd name="connsiteY30" fmla="*/ 930662 h 13428667"/>
              <a:gd name="connsiteX31" fmla="*/ 10747050 w 15797999"/>
              <a:gd name="connsiteY31" fmla="*/ 786761 h 13428667"/>
              <a:gd name="connsiteX32" fmla="*/ 5122358 w 15797999"/>
              <a:gd name="connsiteY32" fmla="*/ 9936384 h 13428667"/>
              <a:gd name="connsiteX33" fmla="*/ 4865784 w 15797999"/>
              <a:gd name="connsiteY33" fmla="*/ 9501062 h 13428667"/>
              <a:gd name="connsiteX34" fmla="*/ 9925026 w 15797999"/>
              <a:gd name="connsiteY34" fmla="*/ 1271251 h 13428667"/>
              <a:gd name="connsiteX35" fmla="*/ 10747050 w 15797999"/>
              <a:gd name="connsiteY35" fmla="*/ 786761 h 13428667"/>
              <a:gd name="connsiteX36" fmla="*/ 10513908 w 15797999"/>
              <a:gd name="connsiteY36" fmla="*/ 94156 h 13428667"/>
              <a:gd name="connsiteX37" fmla="*/ 5447411 w 15797999"/>
              <a:gd name="connsiteY37" fmla="*/ 1044297 h 13428667"/>
              <a:gd name="connsiteX38" fmla="*/ 0 w 15797999"/>
              <a:gd name="connsiteY38" fmla="*/ 5008065 h 13428667"/>
              <a:gd name="connsiteX39" fmla="*/ 4073065 w 15797999"/>
              <a:gd name="connsiteY39" fmla="*/ 9580984 h 13428667"/>
              <a:gd name="connsiteX40" fmla="*/ 9616162 w 15797999"/>
              <a:gd name="connsiteY40" fmla="*/ 623276 h 13428667"/>
              <a:gd name="connsiteX41" fmla="*/ 10513908 w 15797999"/>
              <a:gd name="connsiteY41" fmla="*/ 94156 h 13428667"/>
              <a:gd name="connsiteX42" fmla="*/ 13455419 w 15797999"/>
              <a:gd name="connsiteY42" fmla="*/ 0 h 13428667"/>
              <a:gd name="connsiteX43" fmla="*/ 6398610 w 15797999"/>
              <a:gd name="connsiteY43" fmla="*/ 11473190 h 13428667"/>
              <a:gd name="connsiteX44" fmla="*/ 6099563 w 15797999"/>
              <a:gd name="connsiteY44" fmla="*/ 10965805 h 13428667"/>
              <a:gd name="connsiteX45" fmla="*/ 12496771 w 15797999"/>
              <a:gd name="connsiteY45" fmla="*/ 565013 h 13428667"/>
              <a:gd name="connsiteX46" fmla="*/ 13455419 w 15797999"/>
              <a:gd name="connsiteY46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15158970 w 15797999"/>
              <a:gd name="connsiteY26" fmla="*/ 6246918 h 13428667"/>
              <a:gd name="connsiteX27" fmla="*/ 8741190 w 15797999"/>
              <a:gd name="connsiteY27" fmla="*/ 12403851 h 13428667"/>
              <a:gd name="connsiteX28" fmla="*/ 8442145 w 15797999"/>
              <a:gd name="connsiteY28" fmla="*/ 11896466 h 13428667"/>
              <a:gd name="connsiteX29" fmla="*/ 14839353 w 15797999"/>
              <a:gd name="connsiteY29" fmla="*/ 1495676 h 13428667"/>
              <a:gd name="connsiteX30" fmla="*/ 15797999 w 15797999"/>
              <a:gd name="connsiteY30" fmla="*/ 930662 h 13428667"/>
              <a:gd name="connsiteX31" fmla="*/ 10747050 w 15797999"/>
              <a:gd name="connsiteY31" fmla="*/ 786761 h 13428667"/>
              <a:gd name="connsiteX32" fmla="*/ 5122358 w 15797999"/>
              <a:gd name="connsiteY32" fmla="*/ 9936384 h 13428667"/>
              <a:gd name="connsiteX33" fmla="*/ 4865784 w 15797999"/>
              <a:gd name="connsiteY33" fmla="*/ 9501062 h 13428667"/>
              <a:gd name="connsiteX34" fmla="*/ 9925026 w 15797999"/>
              <a:gd name="connsiteY34" fmla="*/ 1271251 h 13428667"/>
              <a:gd name="connsiteX35" fmla="*/ 10747050 w 15797999"/>
              <a:gd name="connsiteY35" fmla="*/ 786761 h 13428667"/>
              <a:gd name="connsiteX36" fmla="*/ 10513908 w 15797999"/>
              <a:gd name="connsiteY36" fmla="*/ 94156 h 13428667"/>
              <a:gd name="connsiteX37" fmla="*/ 5447411 w 15797999"/>
              <a:gd name="connsiteY37" fmla="*/ 1044297 h 13428667"/>
              <a:gd name="connsiteX38" fmla="*/ 0 w 15797999"/>
              <a:gd name="connsiteY38" fmla="*/ 5008065 h 13428667"/>
              <a:gd name="connsiteX39" fmla="*/ 4073065 w 15797999"/>
              <a:gd name="connsiteY39" fmla="*/ 9580984 h 13428667"/>
              <a:gd name="connsiteX40" fmla="*/ 9616162 w 15797999"/>
              <a:gd name="connsiteY40" fmla="*/ 623276 h 13428667"/>
              <a:gd name="connsiteX41" fmla="*/ 10513908 w 15797999"/>
              <a:gd name="connsiteY41" fmla="*/ 94156 h 13428667"/>
              <a:gd name="connsiteX42" fmla="*/ 13455419 w 15797999"/>
              <a:gd name="connsiteY42" fmla="*/ 0 h 13428667"/>
              <a:gd name="connsiteX43" fmla="*/ 6398610 w 15797999"/>
              <a:gd name="connsiteY43" fmla="*/ 11473190 h 13428667"/>
              <a:gd name="connsiteX44" fmla="*/ 6099563 w 15797999"/>
              <a:gd name="connsiteY44" fmla="*/ 10965805 h 13428667"/>
              <a:gd name="connsiteX45" fmla="*/ 12496771 w 15797999"/>
              <a:gd name="connsiteY45" fmla="*/ 565013 h 13428667"/>
              <a:gd name="connsiteX46" fmla="*/ 13455419 w 15797999"/>
              <a:gd name="connsiteY46" fmla="*/ 0 h 13428667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020764 w 15797999"/>
              <a:gd name="connsiteY21" fmla="*/ 12498007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616162 w 15797999"/>
              <a:gd name="connsiteY40" fmla="*/ 623276 h 12921283"/>
              <a:gd name="connsiteX41" fmla="*/ 10513908 w 15797999"/>
              <a:gd name="connsiteY41" fmla="*/ 94156 h 12921283"/>
              <a:gd name="connsiteX42" fmla="*/ 13455419 w 15797999"/>
              <a:gd name="connsiteY42" fmla="*/ 0 h 12921283"/>
              <a:gd name="connsiteX43" fmla="*/ 6398610 w 15797999"/>
              <a:gd name="connsiteY43" fmla="*/ 11473190 h 12921283"/>
              <a:gd name="connsiteX44" fmla="*/ 6099563 w 15797999"/>
              <a:gd name="connsiteY44" fmla="*/ 10965805 h 12921283"/>
              <a:gd name="connsiteX45" fmla="*/ 12496771 w 15797999"/>
              <a:gd name="connsiteY45" fmla="*/ 565013 h 12921283"/>
              <a:gd name="connsiteX46" fmla="*/ 13455419 w 15797999"/>
              <a:gd name="connsiteY46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616162 w 15797999"/>
              <a:gd name="connsiteY40" fmla="*/ 623276 h 12921283"/>
              <a:gd name="connsiteX41" fmla="*/ 10513908 w 15797999"/>
              <a:gd name="connsiteY41" fmla="*/ 94156 h 12921283"/>
              <a:gd name="connsiteX42" fmla="*/ 13455419 w 15797999"/>
              <a:gd name="connsiteY42" fmla="*/ 0 h 12921283"/>
              <a:gd name="connsiteX43" fmla="*/ 6398610 w 15797999"/>
              <a:gd name="connsiteY43" fmla="*/ 11473190 h 12921283"/>
              <a:gd name="connsiteX44" fmla="*/ 6099563 w 15797999"/>
              <a:gd name="connsiteY44" fmla="*/ 10965805 h 12921283"/>
              <a:gd name="connsiteX45" fmla="*/ 12496771 w 15797999"/>
              <a:gd name="connsiteY45" fmla="*/ 565013 h 12921283"/>
              <a:gd name="connsiteX46" fmla="*/ 13455419 w 15797999"/>
              <a:gd name="connsiteY46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10513908 w 15797999"/>
              <a:gd name="connsiteY40" fmla="*/ 94156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104004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10104004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9946349 w 15797999"/>
              <a:gd name="connsiteY36" fmla="*/ 283343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946349 w 15797999"/>
              <a:gd name="connsiteY40" fmla="*/ 283343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9946349 w 15797999"/>
              <a:gd name="connsiteY36" fmla="*/ 283343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9946349 w 15797999"/>
              <a:gd name="connsiteY40" fmla="*/ 283343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198597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10198597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324722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10324722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797999" h="12921283">
                <a:moveTo>
                  <a:pt x="13028759" y="2976334"/>
                </a:moveTo>
                <a:lnTo>
                  <a:pt x="7404064" y="12125956"/>
                </a:lnTo>
                <a:lnTo>
                  <a:pt x="7147493" y="11690634"/>
                </a:lnTo>
                <a:lnTo>
                  <a:pt x="12206735" y="3460824"/>
                </a:lnTo>
                <a:lnTo>
                  <a:pt x="13028759" y="2976334"/>
                </a:lnTo>
                <a:close/>
                <a:moveTo>
                  <a:pt x="10686177" y="2045671"/>
                </a:moveTo>
                <a:lnTo>
                  <a:pt x="5061483" y="11195294"/>
                </a:lnTo>
                <a:lnTo>
                  <a:pt x="4804910" y="10759973"/>
                </a:lnTo>
                <a:lnTo>
                  <a:pt x="9864154" y="2530161"/>
                </a:lnTo>
                <a:lnTo>
                  <a:pt x="10686177" y="2045671"/>
                </a:lnTo>
                <a:close/>
                <a:moveTo>
                  <a:pt x="14420155" y="1955479"/>
                </a:moveTo>
                <a:lnTo>
                  <a:pt x="7804781" y="12640391"/>
                </a:lnTo>
                <a:lnTo>
                  <a:pt x="7064300" y="12921283"/>
                </a:lnTo>
                <a:lnTo>
                  <a:pt x="13461508" y="2520493"/>
                </a:lnTo>
                <a:lnTo>
                  <a:pt x="14420155" y="1955479"/>
                </a:lnTo>
                <a:close/>
                <a:moveTo>
                  <a:pt x="13089633" y="1717422"/>
                </a:moveTo>
                <a:lnTo>
                  <a:pt x="7464938" y="10867044"/>
                </a:lnTo>
                <a:lnTo>
                  <a:pt x="7208367" y="10431723"/>
                </a:lnTo>
                <a:lnTo>
                  <a:pt x="12267608" y="2201912"/>
                </a:lnTo>
                <a:lnTo>
                  <a:pt x="13089633" y="1717422"/>
                </a:lnTo>
                <a:close/>
                <a:moveTo>
                  <a:pt x="12077574" y="1024816"/>
                </a:moveTo>
                <a:lnTo>
                  <a:pt x="5462198" y="11709731"/>
                </a:lnTo>
                <a:lnTo>
                  <a:pt x="4721718" y="11990622"/>
                </a:lnTo>
                <a:lnTo>
                  <a:pt x="11118927" y="1589830"/>
                </a:lnTo>
                <a:lnTo>
                  <a:pt x="12077574" y="1024816"/>
                </a:lnTo>
                <a:close/>
                <a:moveTo>
                  <a:pt x="15797999" y="930662"/>
                </a:moveTo>
                <a:lnTo>
                  <a:pt x="15158970" y="6246918"/>
                </a:lnTo>
                <a:lnTo>
                  <a:pt x="8741190" y="12403851"/>
                </a:lnTo>
                <a:lnTo>
                  <a:pt x="8442145" y="11896466"/>
                </a:lnTo>
                <a:lnTo>
                  <a:pt x="14839353" y="1495676"/>
                </a:lnTo>
                <a:lnTo>
                  <a:pt x="15797999" y="930662"/>
                </a:lnTo>
                <a:close/>
                <a:moveTo>
                  <a:pt x="10747050" y="786761"/>
                </a:moveTo>
                <a:lnTo>
                  <a:pt x="5122358" y="9936384"/>
                </a:lnTo>
                <a:lnTo>
                  <a:pt x="4865784" y="9501062"/>
                </a:lnTo>
                <a:lnTo>
                  <a:pt x="9925026" y="1271251"/>
                </a:lnTo>
                <a:lnTo>
                  <a:pt x="10747050" y="786761"/>
                </a:lnTo>
                <a:close/>
                <a:moveTo>
                  <a:pt x="10324722" y="251812"/>
                </a:moveTo>
                <a:lnTo>
                  <a:pt x="5447411" y="1044297"/>
                </a:lnTo>
                <a:lnTo>
                  <a:pt x="0" y="5008065"/>
                </a:lnTo>
                <a:lnTo>
                  <a:pt x="4073065" y="10369260"/>
                </a:lnTo>
                <a:lnTo>
                  <a:pt x="10324722" y="251812"/>
                </a:lnTo>
                <a:close/>
                <a:moveTo>
                  <a:pt x="13455419" y="0"/>
                </a:moveTo>
                <a:lnTo>
                  <a:pt x="6398610" y="11473190"/>
                </a:lnTo>
                <a:lnTo>
                  <a:pt x="6099563" y="10965805"/>
                </a:lnTo>
                <a:lnTo>
                  <a:pt x="12496771" y="565013"/>
                </a:lnTo>
                <a:lnTo>
                  <a:pt x="13455419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83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32800" y="1066800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/>
            </a:lvl1pPr>
          </a:lstStyle>
          <a:p>
            <a:pPr lvl="0"/>
            <a:endParaRPr lang="id-ID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9471" y="1028700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/>
            </a:lvl1pPr>
          </a:lstStyle>
          <a:p>
            <a:pPr lvl="0"/>
            <a:endParaRPr lang="id-ID" noProof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04330" y="2776158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/>
            </a:lvl1pPr>
          </a:lstStyle>
          <a:p>
            <a:pPr lvl="0"/>
            <a:endParaRPr lang="id-ID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94613" y="2738058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/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568874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88550" cy="6858000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9168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856626" y="1616002"/>
            <a:ext cx="5434295" cy="3112217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4171830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880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47294" y="1943100"/>
            <a:ext cx="2273440" cy="217417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77500" y="1943100"/>
            <a:ext cx="2273440" cy="217417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8986885" y="1943100"/>
            <a:ext cx="2273440" cy="217417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317090" y="1943100"/>
            <a:ext cx="2273440" cy="217417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03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74466" y="1295505"/>
            <a:ext cx="4430561" cy="441949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4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63FA-843E-25D3-901A-119A1B5D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7F568-1EAB-B5F7-ED4B-296E7870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DD9CA-1BAC-D2FE-DBBD-216BB8F7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FF131-C548-1196-5E5F-8B413AE0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78300-FDCA-C7DE-6D95-0D2982E7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3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C69D-AF75-B177-5C34-3765F0DC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720B-6E41-F9ED-7AFB-EC71C0BE0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C397C-EB36-B4F0-1237-E64F86C00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0B27-E5F2-0099-E1B0-C5D52F858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1EAAA-7E57-3053-6941-D9524CBA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6A4F5-4316-2B5A-5302-AFE4B0CC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7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235F-91C8-B1B3-8606-4A1692D5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B1DEE-9396-B0A7-0F09-C5912914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ECEBD-8262-1E02-5461-CAFF76F2F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CECF3-393D-8E85-49C5-69DC7E4BA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97842-21F1-FDED-A0EF-2A95647F2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C3189-0C38-9F20-0684-D42B0055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18A8D-785F-93BE-B989-E5FBDFF8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EC7518-FD5E-35F1-3B83-84939A3E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7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6CDF-ED4D-1566-4E51-75CBD605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F49F2-9F69-902C-9E03-59E0E738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B2BE9-2D35-EAC0-9EC7-C322BF53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322FC-7305-BA5B-EACB-A994A07B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1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5BF6C-DA15-6C36-076B-C214214E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10B8D-E440-352C-8733-243CD1B3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69258-72F0-F2B5-84CE-5B6DFEDA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7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5BF5-B1FA-4461-01DC-7A80BF6C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88CF9-149D-5BD9-8E05-A6AE6A14B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1770-C0BB-14F2-0CC3-7C271E91A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F2719-F076-5A1D-92C9-321FBD0C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FFC68-5A53-6B18-3936-F8BF0052E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52843-6EFF-E374-830B-BAB6A11F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65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C6F1-CA20-F675-9B38-40409931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BAC2B-3948-662F-A0B7-DB7B230E4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60CD1-C2A3-40D1-0932-367167FE0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70FFB-FEE5-1DFD-C93C-8D235BF5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2C9BB-EEE0-09E0-CAE7-759B16C6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3F824-6E0C-54F9-0C52-85761BB5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2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BE375-0792-676A-4945-38B3DE1B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02450-8F45-BDA4-5693-B173FABA4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95D46-0BF8-39D2-5247-E7A06EC17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D20B0-C0BF-4E93-A5F8-6EF38B30E74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CA85B-9550-584D-BACD-C3B8F469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187A3-74A8-49AD-4AE5-2ED43CA33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864C5-562C-41B9-BF3A-3E11C7BB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3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8" r:id="rId18"/>
    <p:sldLayoutId id="2147483669" r:id="rId19"/>
    <p:sldLayoutId id="2147483670" r:id="rId20"/>
    <p:sldLayoutId id="2147483673" r:id="rId21"/>
    <p:sldLayoutId id="2147483674" r:id="rId22"/>
    <p:sldLayoutId id="2147483677" r:id="rId23"/>
    <p:sldLayoutId id="2147483678" r:id="rId24"/>
    <p:sldLayoutId id="2147483679" r:id="rId25"/>
    <p:sldLayoutId id="214748368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DC2ED7A-8EAA-476C-80E9-38BBA5DD64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C5BC101-19BF-402F-8E65-6F5EDE8069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AEE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F79364-93DF-4A41-AA9D-68EEE5CEBFFE}"/>
              </a:ext>
            </a:extLst>
          </p:cNvPr>
          <p:cNvGrpSpPr/>
          <p:nvPr/>
        </p:nvGrpSpPr>
        <p:grpSpPr>
          <a:xfrm flipH="1">
            <a:off x="9833959" y="4389985"/>
            <a:ext cx="2791777" cy="2751226"/>
            <a:chOff x="-815657" y="2355533"/>
            <a:chExt cx="4918074" cy="484663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EBFB6A3-3610-404D-BA2D-8A3D41B65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657" y="4106546"/>
              <a:ext cx="3201987" cy="3095625"/>
            </a:xfrm>
            <a:custGeom>
              <a:avLst/>
              <a:gdLst>
                <a:gd name="T0" fmla="*/ 3 w 1656"/>
                <a:gd name="T1" fmla="*/ 0 h 1609"/>
                <a:gd name="T2" fmla="*/ 0 w 1656"/>
                <a:gd name="T3" fmla="*/ 101 h 1609"/>
                <a:gd name="T4" fmla="*/ 1508 w 1656"/>
                <a:gd name="T5" fmla="*/ 1609 h 1609"/>
                <a:gd name="T6" fmla="*/ 1656 w 1656"/>
                <a:gd name="T7" fmla="*/ 1602 h 1609"/>
                <a:gd name="T8" fmla="*/ 811 w 1656"/>
                <a:gd name="T9" fmla="*/ 1237 h 1609"/>
                <a:gd name="T10" fmla="*/ 3 w 1656"/>
                <a:gd name="T11" fmla="*/ 0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6" h="1609">
                  <a:moveTo>
                    <a:pt x="3" y="0"/>
                  </a:moveTo>
                  <a:cubicBezTo>
                    <a:pt x="1" y="34"/>
                    <a:pt x="0" y="67"/>
                    <a:pt x="0" y="101"/>
                  </a:cubicBezTo>
                  <a:cubicBezTo>
                    <a:pt x="0" y="934"/>
                    <a:pt x="675" y="1609"/>
                    <a:pt x="1508" y="1609"/>
                  </a:cubicBezTo>
                  <a:cubicBezTo>
                    <a:pt x="1558" y="1609"/>
                    <a:pt x="1607" y="1607"/>
                    <a:pt x="1656" y="1602"/>
                  </a:cubicBezTo>
                  <a:cubicBezTo>
                    <a:pt x="1334" y="1571"/>
                    <a:pt x="1042" y="1438"/>
                    <a:pt x="811" y="1237"/>
                  </a:cubicBezTo>
                  <a:cubicBezTo>
                    <a:pt x="357" y="1000"/>
                    <a:pt x="39" y="539"/>
                    <a:pt x="3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C616168-EB37-49E9-B8B3-41F462FFC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307" y="3911283"/>
              <a:ext cx="1562100" cy="2574925"/>
            </a:xfrm>
            <a:custGeom>
              <a:avLst/>
              <a:gdLst>
                <a:gd name="T0" fmla="*/ 808 w 808"/>
                <a:gd name="T1" fmla="*/ 1338 h 1338"/>
                <a:gd name="T2" fmla="*/ 451 w 808"/>
                <a:gd name="T3" fmla="*/ 877 h 1338"/>
                <a:gd name="T4" fmla="*/ 10 w 808"/>
                <a:gd name="T5" fmla="*/ 0 h 1338"/>
                <a:gd name="T6" fmla="*/ 0 w 808"/>
                <a:gd name="T7" fmla="*/ 101 h 1338"/>
                <a:gd name="T8" fmla="*/ 808 w 808"/>
                <a:gd name="T9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1338">
                  <a:moveTo>
                    <a:pt x="808" y="1338"/>
                  </a:moveTo>
                  <a:cubicBezTo>
                    <a:pt x="661" y="1209"/>
                    <a:pt x="540" y="1053"/>
                    <a:pt x="451" y="877"/>
                  </a:cubicBezTo>
                  <a:cubicBezTo>
                    <a:pt x="216" y="647"/>
                    <a:pt x="56" y="342"/>
                    <a:pt x="10" y="0"/>
                  </a:cubicBezTo>
                  <a:cubicBezTo>
                    <a:pt x="6" y="33"/>
                    <a:pt x="3" y="67"/>
                    <a:pt x="0" y="101"/>
                  </a:cubicBezTo>
                  <a:cubicBezTo>
                    <a:pt x="36" y="640"/>
                    <a:pt x="354" y="1101"/>
                    <a:pt x="808" y="1338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C2F282D-D9C1-4D9A-A4FB-97E4FB65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0257" y="3717608"/>
              <a:ext cx="852487" cy="1882775"/>
            </a:xfrm>
            <a:custGeom>
              <a:avLst/>
              <a:gdLst>
                <a:gd name="T0" fmla="*/ 17 w 441"/>
                <a:gd name="T1" fmla="*/ 0 h 978"/>
                <a:gd name="T2" fmla="*/ 0 w 441"/>
                <a:gd name="T3" fmla="*/ 101 h 978"/>
                <a:gd name="T4" fmla="*/ 441 w 441"/>
                <a:gd name="T5" fmla="*/ 978 h 978"/>
                <a:gd name="T6" fmla="*/ 321 w 441"/>
                <a:gd name="T7" fmla="*/ 643 h 978"/>
                <a:gd name="T8" fmla="*/ 17 w 441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978">
                  <a:moveTo>
                    <a:pt x="17" y="0"/>
                  </a:moveTo>
                  <a:cubicBezTo>
                    <a:pt x="11" y="33"/>
                    <a:pt x="5" y="67"/>
                    <a:pt x="0" y="101"/>
                  </a:cubicBezTo>
                  <a:cubicBezTo>
                    <a:pt x="46" y="443"/>
                    <a:pt x="206" y="748"/>
                    <a:pt x="441" y="978"/>
                  </a:cubicBezTo>
                  <a:cubicBezTo>
                    <a:pt x="389" y="873"/>
                    <a:pt x="348" y="760"/>
                    <a:pt x="321" y="643"/>
                  </a:cubicBezTo>
                  <a:cubicBezTo>
                    <a:pt x="173" y="459"/>
                    <a:pt x="66" y="240"/>
                    <a:pt x="17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DE602726-8FBD-43FB-9681-F49CFD409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56920" y="3523933"/>
              <a:ext cx="587375" cy="1430338"/>
            </a:xfrm>
            <a:custGeom>
              <a:avLst/>
              <a:gdLst>
                <a:gd name="T0" fmla="*/ 268 w 304"/>
                <a:gd name="T1" fmla="*/ 496 h 744"/>
                <a:gd name="T2" fmla="*/ 25 w 304"/>
                <a:gd name="T3" fmla="*/ 0 h 744"/>
                <a:gd name="T4" fmla="*/ 0 w 304"/>
                <a:gd name="T5" fmla="*/ 101 h 744"/>
                <a:gd name="T6" fmla="*/ 304 w 304"/>
                <a:gd name="T7" fmla="*/ 744 h 744"/>
                <a:gd name="T8" fmla="*/ 268 w 304"/>
                <a:gd name="T9" fmla="*/ 496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744">
                  <a:moveTo>
                    <a:pt x="268" y="496"/>
                  </a:moveTo>
                  <a:cubicBezTo>
                    <a:pt x="159" y="349"/>
                    <a:pt x="75" y="181"/>
                    <a:pt x="25" y="0"/>
                  </a:cubicBezTo>
                  <a:cubicBezTo>
                    <a:pt x="16" y="33"/>
                    <a:pt x="7" y="67"/>
                    <a:pt x="0" y="101"/>
                  </a:cubicBezTo>
                  <a:cubicBezTo>
                    <a:pt x="49" y="341"/>
                    <a:pt x="156" y="560"/>
                    <a:pt x="304" y="744"/>
                  </a:cubicBezTo>
                  <a:cubicBezTo>
                    <a:pt x="285" y="664"/>
                    <a:pt x="273" y="581"/>
                    <a:pt x="268" y="496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770530C3-C46B-4F96-A47E-B112FE91C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9295" y="3328671"/>
              <a:ext cx="471487" cy="1149350"/>
            </a:xfrm>
            <a:custGeom>
              <a:avLst/>
              <a:gdLst>
                <a:gd name="T0" fmla="*/ 244 w 244"/>
                <a:gd name="T1" fmla="*/ 396 h 597"/>
                <a:gd name="T2" fmla="*/ 32 w 244"/>
                <a:gd name="T3" fmla="*/ 0 h 597"/>
                <a:gd name="T4" fmla="*/ 0 w 244"/>
                <a:gd name="T5" fmla="*/ 101 h 597"/>
                <a:gd name="T6" fmla="*/ 243 w 244"/>
                <a:gd name="T7" fmla="*/ 597 h 597"/>
                <a:gd name="T8" fmla="*/ 241 w 244"/>
                <a:gd name="T9" fmla="*/ 505 h 597"/>
                <a:gd name="T10" fmla="*/ 244 w 244"/>
                <a:gd name="T11" fmla="*/ 396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597">
                  <a:moveTo>
                    <a:pt x="244" y="396"/>
                  </a:moveTo>
                  <a:cubicBezTo>
                    <a:pt x="155" y="276"/>
                    <a:pt x="83" y="143"/>
                    <a:pt x="32" y="0"/>
                  </a:cubicBezTo>
                  <a:cubicBezTo>
                    <a:pt x="20" y="33"/>
                    <a:pt x="9" y="66"/>
                    <a:pt x="0" y="101"/>
                  </a:cubicBezTo>
                  <a:cubicBezTo>
                    <a:pt x="50" y="282"/>
                    <a:pt x="134" y="450"/>
                    <a:pt x="243" y="597"/>
                  </a:cubicBezTo>
                  <a:cubicBezTo>
                    <a:pt x="241" y="566"/>
                    <a:pt x="241" y="536"/>
                    <a:pt x="241" y="505"/>
                  </a:cubicBezTo>
                  <a:cubicBezTo>
                    <a:pt x="241" y="469"/>
                    <a:pt x="242" y="432"/>
                    <a:pt x="244" y="396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2C6B2D0-DFA7-4FD8-8CAF-8F70DDE0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7382" y="3133408"/>
              <a:ext cx="454025" cy="957263"/>
            </a:xfrm>
            <a:custGeom>
              <a:avLst/>
              <a:gdLst>
                <a:gd name="T0" fmla="*/ 235 w 235"/>
                <a:gd name="T1" fmla="*/ 325 h 498"/>
                <a:gd name="T2" fmla="*/ 40 w 235"/>
                <a:gd name="T3" fmla="*/ 0 h 498"/>
                <a:gd name="T4" fmla="*/ 0 w 235"/>
                <a:gd name="T5" fmla="*/ 102 h 498"/>
                <a:gd name="T6" fmla="*/ 212 w 235"/>
                <a:gd name="T7" fmla="*/ 498 h 498"/>
                <a:gd name="T8" fmla="*/ 235 w 235"/>
                <a:gd name="T9" fmla="*/ 32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98">
                  <a:moveTo>
                    <a:pt x="235" y="325"/>
                  </a:moveTo>
                  <a:cubicBezTo>
                    <a:pt x="157" y="226"/>
                    <a:pt x="91" y="117"/>
                    <a:pt x="40" y="0"/>
                  </a:cubicBezTo>
                  <a:cubicBezTo>
                    <a:pt x="25" y="33"/>
                    <a:pt x="12" y="67"/>
                    <a:pt x="0" y="102"/>
                  </a:cubicBezTo>
                  <a:cubicBezTo>
                    <a:pt x="51" y="245"/>
                    <a:pt x="123" y="378"/>
                    <a:pt x="212" y="498"/>
                  </a:cubicBezTo>
                  <a:cubicBezTo>
                    <a:pt x="217" y="439"/>
                    <a:pt x="224" y="382"/>
                    <a:pt x="235" y="325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99D5D7B-A4E8-4A26-A751-E42C55B46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595" y="2938146"/>
              <a:ext cx="449262" cy="819150"/>
            </a:xfrm>
            <a:custGeom>
              <a:avLst/>
              <a:gdLst>
                <a:gd name="T0" fmla="*/ 49 w 233"/>
                <a:gd name="T1" fmla="*/ 0 h 426"/>
                <a:gd name="T2" fmla="*/ 0 w 233"/>
                <a:gd name="T3" fmla="*/ 101 h 426"/>
                <a:gd name="T4" fmla="*/ 195 w 233"/>
                <a:gd name="T5" fmla="*/ 426 h 426"/>
                <a:gd name="T6" fmla="*/ 233 w 233"/>
                <a:gd name="T7" fmla="*/ 270 h 426"/>
                <a:gd name="T8" fmla="*/ 49 w 233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426">
                  <a:moveTo>
                    <a:pt x="49" y="0"/>
                  </a:moveTo>
                  <a:cubicBezTo>
                    <a:pt x="32" y="33"/>
                    <a:pt x="15" y="67"/>
                    <a:pt x="0" y="101"/>
                  </a:cubicBezTo>
                  <a:cubicBezTo>
                    <a:pt x="51" y="218"/>
                    <a:pt x="117" y="327"/>
                    <a:pt x="195" y="426"/>
                  </a:cubicBezTo>
                  <a:cubicBezTo>
                    <a:pt x="205" y="373"/>
                    <a:pt x="218" y="321"/>
                    <a:pt x="233" y="270"/>
                  </a:cubicBezTo>
                  <a:cubicBezTo>
                    <a:pt x="162" y="188"/>
                    <a:pt x="101" y="97"/>
                    <a:pt x="49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BC758616-F544-40F9-9651-DEDF66C30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5932" y="2744471"/>
              <a:ext cx="457200" cy="712788"/>
            </a:xfrm>
            <a:custGeom>
              <a:avLst/>
              <a:gdLst>
                <a:gd name="T0" fmla="*/ 236 w 236"/>
                <a:gd name="T1" fmla="*/ 227 h 371"/>
                <a:gd name="T2" fmla="*/ 59 w 236"/>
                <a:gd name="T3" fmla="*/ 0 h 371"/>
                <a:gd name="T4" fmla="*/ 0 w 236"/>
                <a:gd name="T5" fmla="*/ 101 h 371"/>
                <a:gd name="T6" fmla="*/ 184 w 236"/>
                <a:gd name="T7" fmla="*/ 371 h 371"/>
                <a:gd name="T8" fmla="*/ 236 w 236"/>
                <a:gd name="T9" fmla="*/ 22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371">
                  <a:moveTo>
                    <a:pt x="236" y="227"/>
                  </a:moveTo>
                  <a:cubicBezTo>
                    <a:pt x="170" y="157"/>
                    <a:pt x="111" y="81"/>
                    <a:pt x="59" y="0"/>
                  </a:cubicBezTo>
                  <a:cubicBezTo>
                    <a:pt x="38" y="33"/>
                    <a:pt x="18" y="67"/>
                    <a:pt x="0" y="101"/>
                  </a:cubicBezTo>
                  <a:cubicBezTo>
                    <a:pt x="52" y="198"/>
                    <a:pt x="113" y="289"/>
                    <a:pt x="184" y="371"/>
                  </a:cubicBezTo>
                  <a:cubicBezTo>
                    <a:pt x="199" y="322"/>
                    <a:pt x="216" y="274"/>
                    <a:pt x="236" y="227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6BBCB6F-E9E4-4F9C-B8A5-380028E14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1632" y="2549208"/>
              <a:ext cx="469900" cy="631825"/>
            </a:xfrm>
            <a:custGeom>
              <a:avLst/>
              <a:gdLst>
                <a:gd name="T0" fmla="*/ 70 w 243"/>
                <a:gd name="T1" fmla="*/ 0 h 328"/>
                <a:gd name="T2" fmla="*/ 0 w 243"/>
                <a:gd name="T3" fmla="*/ 101 h 328"/>
                <a:gd name="T4" fmla="*/ 177 w 243"/>
                <a:gd name="T5" fmla="*/ 328 h 328"/>
                <a:gd name="T6" fmla="*/ 243 w 243"/>
                <a:gd name="T7" fmla="*/ 191 h 328"/>
                <a:gd name="T8" fmla="*/ 70 w 243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328">
                  <a:moveTo>
                    <a:pt x="70" y="0"/>
                  </a:moveTo>
                  <a:cubicBezTo>
                    <a:pt x="46" y="33"/>
                    <a:pt x="22" y="66"/>
                    <a:pt x="0" y="101"/>
                  </a:cubicBezTo>
                  <a:cubicBezTo>
                    <a:pt x="52" y="182"/>
                    <a:pt x="111" y="258"/>
                    <a:pt x="177" y="328"/>
                  </a:cubicBezTo>
                  <a:cubicBezTo>
                    <a:pt x="197" y="281"/>
                    <a:pt x="219" y="235"/>
                    <a:pt x="243" y="191"/>
                  </a:cubicBezTo>
                  <a:cubicBezTo>
                    <a:pt x="180" y="132"/>
                    <a:pt x="122" y="68"/>
                    <a:pt x="7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6AFD495F-04BB-4A8E-96F0-4DF058A7A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6695" y="2355533"/>
              <a:ext cx="490537" cy="561975"/>
            </a:xfrm>
            <a:custGeom>
              <a:avLst/>
              <a:gdLst>
                <a:gd name="T0" fmla="*/ 173 w 253"/>
                <a:gd name="T1" fmla="*/ 292 h 292"/>
                <a:gd name="T2" fmla="*/ 253 w 253"/>
                <a:gd name="T3" fmla="*/ 160 h 292"/>
                <a:gd name="T4" fmla="*/ 84 w 253"/>
                <a:gd name="T5" fmla="*/ 0 h 292"/>
                <a:gd name="T6" fmla="*/ 0 w 253"/>
                <a:gd name="T7" fmla="*/ 101 h 292"/>
                <a:gd name="T8" fmla="*/ 173 w 253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292">
                  <a:moveTo>
                    <a:pt x="173" y="292"/>
                  </a:moveTo>
                  <a:cubicBezTo>
                    <a:pt x="197" y="247"/>
                    <a:pt x="224" y="203"/>
                    <a:pt x="253" y="160"/>
                  </a:cubicBezTo>
                  <a:cubicBezTo>
                    <a:pt x="193" y="111"/>
                    <a:pt x="136" y="57"/>
                    <a:pt x="84" y="0"/>
                  </a:cubicBezTo>
                  <a:cubicBezTo>
                    <a:pt x="55" y="32"/>
                    <a:pt x="27" y="66"/>
                    <a:pt x="0" y="101"/>
                  </a:cubicBezTo>
                  <a:cubicBezTo>
                    <a:pt x="52" y="169"/>
                    <a:pt x="110" y="233"/>
                    <a:pt x="173" y="292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15977B78-D27A-453E-BA28-EC39561E8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3" y="6486208"/>
              <a:ext cx="1920875" cy="703263"/>
            </a:xfrm>
            <a:custGeom>
              <a:avLst/>
              <a:gdLst>
                <a:gd name="T0" fmla="*/ 515 w 993"/>
                <a:gd name="T1" fmla="*/ 159 h 365"/>
                <a:gd name="T2" fmla="*/ 0 w 993"/>
                <a:gd name="T3" fmla="*/ 0 h 365"/>
                <a:gd name="T4" fmla="*/ 845 w 993"/>
                <a:gd name="T5" fmla="*/ 365 h 365"/>
                <a:gd name="T6" fmla="*/ 993 w 993"/>
                <a:gd name="T7" fmla="*/ 343 h 365"/>
                <a:gd name="T8" fmla="*/ 515 w 993"/>
                <a:gd name="T9" fmla="*/ 159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3" h="365">
                  <a:moveTo>
                    <a:pt x="515" y="159"/>
                  </a:moveTo>
                  <a:cubicBezTo>
                    <a:pt x="331" y="137"/>
                    <a:pt x="157" y="82"/>
                    <a:pt x="0" y="0"/>
                  </a:cubicBezTo>
                  <a:cubicBezTo>
                    <a:pt x="231" y="201"/>
                    <a:pt x="523" y="334"/>
                    <a:pt x="845" y="365"/>
                  </a:cubicBezTo>
                  <a:cubicBezTo>
                    <a:pt x="895" y="360"/>
                    <a:pt x="944" y="353"/>
                    <a:pt x="993" y="343"/>
                  </a:cubicBezTo>
                  <a:cubicBezTo>
                    <a:pt x="821" y="309"/>
                    <a:pt x="660" y="246"/>
                    <a:pt x="515" y="159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51A5C50-B514-4108-B901-104EA3CD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" y="5600383"/>
              <a:ext cx="1685925" cy="1192213"/>
            </a:xfrm>
            <a:custGeom>
              <a:avLst/>
              <a:gdLst>
                <a:gd name="T0" fmla="*/ 523 w 872"/>
                <a:gd name="T1" fmla="*/ 333 h 620"/>
                <a:gd name="T2" fmla="*/ 0 w 872"/>
                <a:gd name="T3" fmla="*/ 0 h 620"/>
                <a:gd name="T4" fmla="*/ 357 w 872"/>
                <a:gd name="T5" fmla="*/ 461 h 620"/>
                <a:gd name="T6" fmla="*/ 872 w 872"/>
                <a:gd name="T7" fmla="*/ 620 h 620"/>
                <a:gd name="T8" fmla="*/ 523 w 872"/>
                <a:gd name="T9" fmla="*/ 33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2" h="620">
                  <a:moveTo>
                    <a:pt x="523" y="333"/>
                  </a:moveTo>
                  <a:cubicBezTo>
                    <a:pt x="326" y="258"/>
                    <a:pt x="148" y="144"/>
                    <a:pt x="0" y="0"/>
                  </a:cubicBezTo>
                  <a:cubicBezTo>
                    <a:pt x="89" y="176"/>
                    <a:pt x="210" y="332"/>
                    <a:pt x="357" y="461"/>
                  </a:cubicBezTo>
                  <a:cubicBezTo>
                    <a:pt x="514" y="543"/>
                    <a:pt x="688" y="598"/>
                    <a:pt x="872" y="620"/>
                  </a:cubicBezTo>
                  <a:cubicBezTo>
                    <a:pt x="742" y="542"/>
                    <a:pt x="624" y="445"/>
                    <a:pt x="523" y="333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C49D2D0B-DD15-419A-8F3C-B18AC809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9545" y="4954271"/>
              <a:ext cx="1243012" cy="1285875"/>
            </a:xfrm>
            <a:custGeom>
              <a:avLst/>
              <a:gdLst>
                <a:gd name="T0" fmla="*/ 433 w 643"/>
                <a:gd name="T1" fmla="*/ 367 h 668"/>
                <a:gd name="T2" fmla="*/ 0 w 643"/>
                <a:gd name="T3" fmla="*/ 0 h 668"/>
                <a:gd name="T4" fmla="*/ 120 w 643"/>
                <a:gd name="T5" fmla="*/ 335 h 668"/>
                <a:gd name="T6" fmla="*/ 643 w 643"/>
                <a:gd name="T7" fmla="*/ 668 h 668"/>
                <a:gd name="T8" fmla="*/ 433 w 643"/>
                <a:gd name="T9" fmla="*/ 367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668">
                  <a:moveTo>
                    <a:pt x="433" y="367"/>
                  </a:moveTo>
                  <a:cubicBezTo>
                    <a:pt x="266" y="273"/>
                    <a:pt x="119" y="148"/>
                    <a:pt x="0" y="0"/>
                  </a:cubicBezTo>
                  <a:cubicBezTo>
                    <a:pt x="27" y="117"/>
                    <a:pt x="68" y="230"/>
                    <a:pt x="120" y="335"/>
                  </a:cubicBezTo>
                  <a:cubicBezTo>
                    <a:pt x="268" y="479"/>
                    <a:pt x="446" y="593"/>
                    <a:pt x="643" y="668"/>
                  </a:cubicBezTo>
                  <a:cubicBezTo>
                    <a:pt x="561" y="577"/>
                    <a:pt x="491" y="476"/>
                    <a:pt x="433" y="367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125FC98-DA68-4F61-AF61-8ECC5EDC5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395" y="4478021"/>
              <a:ext cx="906462" cy="1182688"/>
            </a:xfrm>
            <a:custGeom>
              <a:avLst/>
              <a:gdLst>
                <a:gd name="T0" fmla="*/ 0 w 469"/>
                <a:gd name="T1" fmla="*/ 0 h 615"/>
                <a:gd name="T2" fmla="*/ 36 w 469"/>
                <a:gd name="T3" fmla="*/ 248 h 615"/>
                <a:gd name="T4" fmla="*/ 469 w 469"/>
                <a:gd name="T5" fmla="*/ 615 h 615"/>
                <a:gd name="T6" fmla="*/ 357 w 469"/>
                <a:gd name="T7" fmla="*/ 343 h 615"/>
                <a:gd name="T8" fmla="*/ 0 w 46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615">
                  <a:moveTo>
                    <a:pt x="0" y="0"/>
                  </a:moveTo>
                  <a:cubicBezTo>
                    <a:pt x="5" y="85"/>
                    <a:pt x="17" y="168"/>
                    <a:pt x="36" y="248"/>
                  </a:cubicBezTo>
                  <a:cubicBezTo>
                    <a:pt x="155" y="396"/>
                    <a:pt x="302" y="521"/>
                    <a:pt x="469" y="615"/>
                  </a:cubicBezTo>
                  <a:cubicBezTo>
                    <a:pt x="423" y="529"/>
                    <a:pt x="385" y="438"/>
                    <a:pt x="357" y="343"/>
                  </a:cubicBezTo>
                  <a:cubicBezTo>
                    <a:pt x="220" y="249"/>
                    <a:pt x="99" y="133"/>
                    <a:pt x="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318CF7E-8FF2-494A-AEEF-3D47E73CB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2570" y="4090671"/>
              <a:ext cx="693737" cy="1047750"/>
            </a:xfrm>
            <a:custGeom>
              <a:avLst/>
              <a:gdLst>
                <a:gd name="T0" fmla="*/ 359 w 359"/>
                <a:gd name="T1" fmla="*/ 544 h 544"/>
                <a:gd name="T2" fmla="*/ 308 w 359"/>
                <a:gd name="T3" fmla="*/ 305 h 544"/>
                <a:gd name="T4" fmla="*/ 3 w 359"/>
                <a:gd name="T5" fmla="*/ 0 h 544"/>
                <a:gd name="T6" fmla="*/ 0 w 359"/>
                <a:gd name="T7" fmla="*/ 109 h 544"/>
                <a:gd name="T8" fmla="*/ 2 w 359"/>
                <a:gd name="T9" fmla="*/ 201 h 544"/>
                <a:gd name="T10" fmla="*/ 359 w 359"/>
                <a:gd name="T11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544">
                  <a:moveTo>
                    <a:pt x="359" y="544"/>
                  </a:moveTo>
                  <a:cubicBezTo>
                    <a:pt x="336" y="467"/>
                    <a:pt x="318" y="387"/>
                    <a:pt x="308" y="305"/>
                  </a:cubicBezTo>
                  <a:cubicBezTo>
                    <a:pt x="192" y="218"/>
                    <a:pt x="90" y="116"/>
                    <a:pt x="3" y="0"/>
                  </a:cubicBezTo>
                  <a:cubicBezTo>
                    <a:pt x="1" y="36"/>
                    <a:pt x="0" y="73"/>
                    <a:pt x="0" y="109"/>
                  </a:cubicBezTo>
                  <a:cubicBezTo>
                    <a:pt x="0" y="140"/>
                    <a:pt x="0" y="170"/>
                    <a:pt x="2" y="201"/>
                  </a:cubicBezTo>
                  <a:cubicBezTo>
                    <a:pt x="101" y="334"/>
                    <a:pt x="222" y="450"/>
                    <a:pt x="359" y="544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E8960EA0-5CF2-45BB-B478-A135CE69B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807" y="3757296"/>
              <a:ext cx="590550" cy="920750"/>
            </a:xfrm>
            <a:custGeom>
              <a:avLst/>
              <a:gdLst>
                <a:gd name="T0" fmla="*/ 292 w 305"/>
                <a:gd name="T1" fmla="*/ 266 h 478"/>
                <a:gd name="T2" fmla="*/ 23 w 305"/>
                <a:gd name="T3" fmla="*/ 0 h 478"/>
                <a:gd name="T4" fmla="*/ 0 w 305"/>
                <a:gd name="T5" fmla="*/ 173 h 478"/>
                <a:gd name="T6" fmla="*/ 305 w 305"/>
                <a:gd name="T7" fmla="*/ 478 h 478"/>
                <a:gd name="T8" fmla="*/ 292 w 305"/>
                <a:gd name="T9" fmla="*/ 282 h 478"/>
                <a:gd name="T10" fmla="*/ 292 w 305"/>
                <a:gd name="T11" fmla="*/ 26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478">
                  <a:moveTo>
                    <a:pt x="292" y="266"/>
                  </a:moveTo>
                  <a:cubicBezTo>
                    <a:pt x="192" y="189"/>
                    <a:pt x="101" y="100"/>
                    <a:pt x="23" y="0"/>
                  </a:cubicBezTo>
                  <a:cubicBezTo>
                    <a:pt x="12" y="57"/>
                    <a:pt x="5" y="114"/>
                    <a:pt x="0" y="173"/>
                  </a:cubicBezTo>
                  <a:cubicBezTo>
                    <a:pt x="87" y="289"/>
                    <a:pt x="189" y="391"/>
                    <a:pt x="305" y="478"/>
                  </a:cubicBezTo>
                  <a:cubicBezTo>
                    <a:pt x="296" y="414"/>
                    <a:pt x="292" y="349"/>
                    <a:pt x="292" y="282"/>
                  </a:cubicBezTo>
                  <a:cubicBezTo>
                    <a:pt x="292" y="277"/>
                    <a:pt x="292" y="271"/>
                    <a:pt x="292" y="266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2811208-0620-4166-8580-6DD3254CA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357" y="3457258"/>
              <a:ext cx="547687" cy="812800"/>
            </a:xfrm>
            <a:custGeom>
              <a:avLst/>
              <a:gdLst>
                <a:gd name="T0" fmla="*/ 269 w 283"/>
                <a:gd name="T1" fmla="*/ 422 h 422"/>
                <a:gd name="T2" fmla="*/ 283 w 283"/>
                <a:gd name="T3" fmla="*/ 231 h 422"/>
                <a:gd name="T4" fmla="*/ 38 w 283"/>
                <a:gd name="T5" fmla="*/ 0 h 422"/>
                <a:gd name="T6" fmla="*/ 0 w 283"/>
                <a:gd name="T7" fmla="*/ 156 h 422"/>
                <a:gd name="T8" fmla="*/ 269 w 283"/>
                <a:gd name="T9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422">
                  <a:moveTo>
                    <a:pt x="269" y="422"/>
                  </a:moveTo>
                  <a:cubicBezTo>
                    <a:pt x="270" y="357"/>
                    <a:pt x="275" y="293"/>
                    <a:pt x="283" y="231"/>
                  </a:cubicBezTo>
                  <a:cubicBezTo>
                    <a:pt x="193" y="163"/>
                    <a:pt x="111" y="86"/>
                    <a:pt x="38" y="0"/>
                  </a:cubicBezTo>
                  <a:cubicBezTo>
                    <a:pt x="23" y="51"/>
                    <a:pt x="10" y="103"/>
                    <a:pt x="0" y="156"/>
                  </a:cubicBezTo>
                  <a:cubicBezTo>
                    <a:pt x="78" y="256"/>
                    <a:pt x="169" y="345"/>
                    <a:pt x="269" y="422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C47A6D5-BEBF-4CA1-AA7B-B20E5440E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332" y="3181033"/>
              <a:ext cx="544512" cy="720725"/>
            </a:xfrm>
            <a:custGeom>
              <a:avLst/>
              <a:gdLst>
                <a:gd name="T0" fmla="*/ 52 w 281"/>
                <a:gd name="T1" fmla="*/ 0 h 375"/>
                <a:gd name="T2" fmla="*/ 0 w 281"/>
                <a:gd name="T3" fmla="*/ 144 h 375"/>
                <a:gd name="T4" fmla="*/ 245 w 281"/>
                <a:gd name="T5" fmla="*/ 375 h 375"/>
                <a:gd name="T6" fmla="*/ 281 w 281"/>
                <a:gd name="T7" fmla="*/ 198 h 375"/>
                <a:gd name="T8" fmla="*/ 52 w 281"/>
                <a:gd name="T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75">
                  <a:moveTo>
                    <a:pt x="52" y="0"/>
                  </a:moveTo>
                  <a:cubicBezTo>
                    <a:pt x="32" y="47"/>
                    <a:pt x="15" y="95"/>
                    <a:pt x="0" y="144"/>
                  </a:cubicBezTo>
                  <a:cubicBezTo>
                    <a:pt x="73" y="230"/>
                    <a:pt x="155" y="307"/>
                    <a:pt x="245" y="375"/>
                  </a:cubicBezTo>
                  <a:cubicBezTo>
                    <a:pt x="254" y="314"/>
                    <a:pt x="265" y="255"/>
                    <a:pt x="281" y="198"/>
                  </a:cubicBezTo>
                  <a:cubicBezTo>
                    <a:pt x="198" y="140"/>
                    <a:pt x="121" y="73"/>
                    <a:pt x="52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1EE35A89-1211-4C44-B704-8B7FE8547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732" y="2917508"/>
              <a:ext cx="547687" cy="644525"/>
            </a:xfrm>
            <a:custGeom>
              <a:avLst/>
              <a:gdLst>
                <a:gd name="T0" fmla="*/ 229 w 283"/>
                <a:gd name="T1" fmla="*/ 335 h 335"/>
                <a:gd name="T2" fmla="*/ 283 w 283"/>
                <a:gd name="T3" fmla="*/ 169 h 335"/>
                <a:gd name="T4" fmla="*/ 66 w 283"/>
                <a:gd name="T5" fmla="*/ 0 h 335"/>
                <a:gd name="T6" fmla="*/ 0 w 283"/>
                <a:gd name="T7" fmla="*/ 137 h 335"/>
                <a:gd name="T8" fmla="*/ 229 w 283"/>
                <a:gd name="T9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335">
                  <a:moveTo>
                    <a:pt x="229" y="335"/>
                  </a:moveTo>
                  <a:cubicBezTo>
                    <a:pt x="243" y="278"/>
                    <a:pt x="262" y="223"/>
                    <a:pt x="283" y="169"/>
                  </a:cubicBezTo>
                  <a:cubicBezTo>
                    <a:pt x="205" y="119"/>
                    <a:pt x="133" y="63"/>
                    <a:pt x="66" y="0"/>
                  </a:cubicBezTo>
                  <a:cubicBezTo>
                    <a:pt x="42" y="44"/>
                    <a:pt x="20" y="90"/>
                    <a:pt x="0" y="137"/>
                  </a:cubicBezTo>
                  <a:cubicBezTo>
                    <a:pt x="69" y="210"/>
                    <a:pt x="146" y="277"/>
                    <a:pt x="229" y="335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8C95B60-6B73-4C45-8F48-E375CC610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155" y="6792596"/>
              <a:ext cx="1211262" cy="354013"/>
            </a:xfrm>
            <a:custGeom>
              <a:avLst/>
              <a:gdLst>
                <a:gd name="T0" fmla="*/ 182 w 626"/>
                <a:gd name="T1" fmla="*/ 11 h 184"/>
                <a:gd name="T2" fmla="*/ 0 w 626"/>
                <a:gd name="T3" fmla="*/ 0 h 184"/>
                <a:gd name="T4" fmla="*/ 478 w 626"/>
                <a:gd name="T5" fmla="*/ 184 h 184"/>
                <a:gd name="T6" fmla="*/ 626 w 626"/>
                <a:gd name="T7" fmla="*/ 147 h 184"/>
                <a:gd name="T8" fmla="*/ 305 w 626"/>
                <a:gd name="T9" fmla="*/ 6 h 184"/>
                <a:gd name="T10" fmla="*/ 182 w 626"/>
                <a:gd name="T11" fmla="*/ 1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6" h="184">
                  <a:moveTo>
                    <a:pt x="182" y="11"/>
                  </a:moveTo>
                  <a:cubicBezTo>
                    <a:pt x="120" y="11"/>
                    <a:pt x="60" y="7"/>
                    <a:pt x="0" y="0"/>
                  </a:cubicBezTo>
                  <a:cubicBezTo>
                    <a:pt x="145" y="87"/>
                    <a:pt x="306" y="150"/>
                    <a:pt x="478" y="184"/>
                  </a:cubicBezTo>
                  <a:cubicBezTo>
                    <a:pt x="528" y="174"/>
                    <a:pt x="577" y="162"/>
                    <a:pt x="626" y="147"/>
                  </a:cubicBezTo>
                  <a:cubicBezTo>
                    <a:pt x="513" y="112"/>
                    <a:pt x="405" y="65"/>
                    <a:pt x="305" y="6"/>
                  </a:cubicBezTo>
                  <a:cubicBezTo>
                    <a:pt x="265" y="9"/>
                    <a:pt x="224" y="11"/>
                    <a:pt x="182" y="11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4C86161C-6752-4807-BA11-F3D9FB439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468" y="6240146"/>
              <a:ext cx="1265237" cy="573088"/>
            </a:xfrm>
            <a:custGeom>
              <a:avLst/>
              <a:gdLst>
                <a:gd name="T0" fmla="*/ 654 w 654"/>
                <a:gd name="T1" fmla="*/ 293 h 298"/>
                <a:gd name="T2" fmla="*/ 382 w 654"/>
                <a:gd name="T3" fmla="*/ 89 h 298"/>
                <a:gd name="T4" fmla="*/ 0 w 654"/>
                <a:gd name="T5" fmla="*/ 0 h 298"/>
                <a:gd name="T6" fmla="*/ 349 w 654"/>
                <a:gd name="T7" fmla="*/ 287 h 298"/>
                <a:gd name="T8" fmla="*/ 531 w 654"/>
                <a:gd name="T9" fmla="*/ 298 h 298"/>
                <a:gd name="T10" fmla="*/ 654 w 654"/>
                <a:gd name="T11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4" h="298">
                  <a:moveTo>
                    <a:pt x="654" y="293"/>
                  </a:moveTo>
                  <a:cubicBezTo>
                    <a:pt x="556" y="235"/>
                    <a:pt x="465" y="167"/>
                    <a:pt x="382" y="89"/>
                  </a:cubicBezTo>
                  <a:cubicBezTo>
                    <a:pt x="249" y="76"/>
                    <a:pt x="121" y="45"/>
                    <a:pt x="0" y="0"/>
                  </a:cubicBezTo>
                  <a:cubicBezTo>
                    <a:pt x="101" y="112"/>
                    <a:pt x="219" y="209"/>
                    <a:pt x="349" y="287"/>
                  </a:cubicBezTo>
                  <a:cubicBezTo>
                    <a:pt x="409" y="294"/>
                    <a:pt x="469" y="298"/>
                    <a:pt x="531" y="298"/>
                  </a:cubicBezTo>
                  <a:cubicBezTo>
                    <a:pt x="573" y="298"/>
                    <a:pt x="614" y="296"/>
                    <a:pt x="654" y="293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CA49D7F6-ABC7-498B-B8C6-AD60C4274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8" y="5660708"/>
              <a:ext cx="1144587" cy="750888"/>
            </a:xfrm>
            <a:custGeom>
              <a:avLst/>
              <a:gdLst>
                <a:gd name="T0" fmla="*/ 389 w 592"/>
                <a:gd name="T1" fmla="*/ 153 h 390"/>
                <a:gd name="T2" fmla="*/ 0 w 592"/>
                <a:gd name="T3" fmla="*/ 0 h 390"/>
                <a:gd name="T4" fmla="*/ 210 w 592"/>
                <a:gd name="T5" fmla="*/ 301 h 390"/>
                <a:gd name="T6" fmla="*/ 592 w 592"/>
                <a:gd name="T7" fmla="*/ 390 h 390"/>
                <a:gd name="T8" fmla="*/ 389 w 592"/>
                <a:gd name="T9" fmla="*/ 153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390">
                  <a:moveTo>
                    <a:pt x="389" y="153"/>
                  </a:moveTo>
                  <a:cubicBezTo>
                    <a:pt x="251" y="120"/>
                    <a:pt x="120" y="68"/>
                    <a:pt x="0" y="0"/>
                  </a:cubicBezTo>
                  <a:cubicBezTo>
                    <a:pt x="58" y="109"/>
                    <a:pt x="128" y="210"/>
                    <a:pt x="210" y="301"/>
                  </a:cubicBezTo>
                  <a:cubicBezTo>
                    <a:pt x="331" y="346"/>
                    <a:pt x="459" y="377"/>
                    <a:pt x="592" y="390"/>
                  </a:cubicBezTo>
                  <a:cubicBezTo>
                    <a:pt x="517" y="318"/>
                    <a:pt x="448" y="239"/>
                    <a:pt x="389" y="153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BDBF4016-EE92-4D37-AC46-30FDB949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8" y="5138421"/>
              <a:ext cx="968375" cy="817563"/>
            </a:xfrm>
            <a:custGeom>
              <a:avLst/>
              <a:gdLst>
                <a:gd name="T0" fmla="*/ 364 w 501"/>
                <a:gd name="T1" fmla="*/ 183 h 425"/>
                <a:gd name="T2" fmla="*/ 0 w 501"/>
                <a:gd name="T3" fmla="*/ 0 h 425"/>
                <a:gd name="T4" fmla="*/ 112 w 501"/>
                <a:gd name="T5" fmla="*/ 272 h 425"/>
                <a:gd name="T6" fmla="*/ 501 w 501"/>
                <a:gd name="T7" fmla="*/ 425 h 425"/>
                <a:gd name="T8" fmla="*/ 364 w 501"/>
                <a:gd name="T9" fmla="*/ 18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425">
                  <a:moveTo>
                    <a:pt x="364" y="183"/>
                  </a:moveTo>
                  <a:cubicBezTo>
                    <a:pt x="233" y="138"/>
                    <a:pt x="111" y="76"/>
                    <a:pt x="0" y="0"/>
                  </a:cubicBezTo>
                  <a:cubicBezTo>
                    <a:pt x="28" y="95"/>
                    <a:pt x="66" y="186"/>
                    <a:pt x="112" y="272"/>
                  </a:cubicBezTo>
                  <a:cubicBezTo>
                    <a:pt x="232" y="340"/>
                    <a:pt x="363" y="392"/>
                    <a:pt x="501" y="425"/>
                  </a:cubicBezTo>
                  <a:cubicBezTo>
                    <a:pt x="448" y="349"/>
                    <a:pt x="402" y="268"/>
                    <a:pt x="364" y="183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4C725DA5-5F88-4C82-AA16-9839DC8D9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3" y="4678046"/>
              <a:ext cx="801687" cy="811213"/>
            </a:xfrm>
            <a:custGeom>
              <a:avLst/>
              <a:gdLst>
                <a:gd name="T0" fmla="*/ 0 w 415"/>
                <a:gd name="T1" fmla="*/ 0 h 422"/>
                <a:gd name="T2" fmla="*/ 51 w 415"/>
                <a:gd name="T3" fmla="*/ 239 h 422"/>
                <a:gd name="T4" fmla="*/ 415 w 415"/>
                <a:gd name="T5" fmla="*/ 422 h 422"/>
                <a:gd name="T6" fmla="*/ 332 w 415"/>
                <a:gd name="T7" fmla="*/ 189 h 422"/>
                <a:gd name="T8" fmla="*/ 0 w 415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422">
                  <a:moveTo>
                    <a:pt x="0" y="0"/>
                  </a:moveTo>
                  <a:cubicBezTo>
                    <a:pt x="10" y="82"/>
                    <a:pt x="28" y="162"/>
                    <a:pt x="51" y="239"/>
                  </a:cubicBezTo>
                  <a:cubicBezTo>
                    <a:pt x="162" y="315"/>
                    <a:pt x="284" y="377"/>
                    <a:pt x="415" y="422"/>
                  </a:cubicBezTo>
                  <a:cubicBezTo>
                    <a:pt x="381" y="347"/>
                    <a:pt x="353" y="269"/>
                    <a:pt x="332" y="189"/>
                  </a:cubicBezTo>
                  <a:cubicBezTo>
                    <a:pt x="213" y="140"/>
                    <a:pt x="101" y="76"/>
                    <a:pt x="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B6FEFAA-AF02-41DD-BE2E-7776BA57F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3" y="4270058"/>
              <a:ext cx="666750" cy="771525"/>
            </a:xfrm>
            <a:custGeom>
              <a:avLst/>
              <a:gdLst>
                <a:gd name="T0" fmla="*/ 305 w 345"/>
                <a:gd name="T1" fmla="*/ 181 h 401"/>
                <a:gd name="T2" fmla="*/ 0 w 345"/>
                <a:gd name="T3" fmla="*/ 0 h 401"/>
                <a:gd name="T4" fmla="*/ 0 w 345"/>
                <a:gd name="T5" fmla="*/ 16 h 401"/>
                <a:gd name="T6" fmla="*/ 13 w 345"/>
                <a:gd name="T7" fmla="*/ 212 h 401"/>
                <a:gd name="T8" fmla="*/ 345 w 345"/>
                <a:gd name="T9" fmla="*/ 401 h 401"/>
                <a:gd name="T10" fmla="*/ 305 w 345"/>
                <a:gd name="T11" fmla="*/ 18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5" h="401">
                  <a:moveTo>
                    <a:pt x="305" y="181"/>
                  </a:moveTo>
                  <a:cubicBezTo>
                    <a:pt x="196" y="133"/>
                    <a:pt x="94" y="72"/>
                    <a:pt x="0" y="0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0" y="83"/>
                    <a:pt x="4" y="148"/>
                    <a:pt x="13" y="212"/>
                  </a:cubicBezTo>
                  <a:cubicBezTo>
                    <a:pt x="114" y="288"/>
                    <a:pt x="226" y="352"/>
                    <a:pt x="345" y="401"/>
                  </a:cubicBezTo>
                  <a:cubicBezTo>
                    <a:pt x="327" y="330"/>
                    <a:pt x="313" y="256"/>
                    <a:pt x="305" y="181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0B308E8-81E4-4DD8-95A8-864C3964C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3" y="3901758"/>
              <a:ext cx="588962" cy="715963"/>
            </a:xfrm>
            <a:custGeom>
              <a:avLst/>
              <a:gdLst>
                <a:gd name="T0" fmla="*/ 296 w 305"/>
                <a:gd name="T1" fmla="*/ 166 h 372"/>
                <a:gd name="T2" fmla="*/ 14 w 305"/>
                <a:gd name="T3" fmla="*/ 0 h 372"/>
                <a:gd name="T4" fmla="*/ 0 w 305"/>
                <a:gd name="T5" fmla="*/ 191 h 372"/>
                <a:gd name="T6" fmla="*/ 305 w 305"/>
                <a:gd name="T7" fmla="*/ 372 h 372"/>
                <a:gd name="T8" fmla="*/ 296 w 305"/>
                <a:gd name="T9" fmla="*/ 207 h 372"/>
                <a:gd name="T10" fmla="*/ 296 w 305"/>
                <a:gd name="T11" fmla="*/ 16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72">
                  <a:moveTo>
                    <a:pt x="296" y="166"/>
                  </a:moveTo>
                  <a:cubicBezTo>
                    <a:pt x="196" y="121"/>
                    <a:pt x="102" y="65"/>
                    <a:pt x="14" y="0"/>
                  </a:cubicBezTo>
                  <a:cubicBezTo>
                    <a:pt x="6" y="62"/>
                    <a:pt x="1" y="126"/>
                    <a:pt x="0" y="191"/>
                  </a:cubicBezTo>
                  <a:cubicBezTo>
                    <a:pt x="94" y="263"/>
                    <a:pt x="196" y="324"/>
                    <a:pt x="305" y="372"/>
                  </a:cubicBezTo>
                  <a:cubicBezTo>
                    <a:pt x="299" y="318"/>
                    <a:pt x="296" y="263"/>
                    <a:pt x="296" y="207"/>
                  </a:cubicBezTo>
                  <a:cubicBezTo>
                    <a:pt x="296" y="193"/>
                    <a:pt x="296" y="180"/>
                    <a:pt x="296" y="166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79B822CE-F4F2-48BA-AA0A-2CBE3B77E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705" y="6730683"/>
              <a:ext cx="904875" cy="344488"/>
            </a:xfrm>
            <a:custGeom>
              <a:avLst/>
              <a:gdLst>
                <a:gd name="T0" fmla="*/ 235 w 468"/>
                <a:gd name="T1" fmla="*/ 0 h 179"/>
                <a:gd name="T2" fmla="*/ 0 w 468"/>
                <a:gd name="T3" fmla="*/ 38 h 179"/>
                <a:gd name="T4" fmla="*/ 321 w 468"/>
                <a:gd name="T5" fmla="*/ 179 h 179"/>
                <a:gd name="T6" fmla="*/ 468 w 468"/>
                <a:gd name="T7" fmla="*/ 125 h 179"/>
                <a:gd name="T8" fmla="*/ 235 w 46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179">
                  <a:moveTo>
                    <a:pt x="235" y="0"/>
                  </a:moveTo>
                  <a:cubicBezTo>
                    <a:pt x="159" y="19"/>
                    <a:pt x="81" y="32"/>
                    <a:pt x="0" y="38"/>
                  </a:cubicBezTo>
                  <a:cubicBezTo>
                    <a:pt x="100" y="97"/>
                    <a:pt x="208" y="144"/>
                    <a:pt x="321" y="179"/>
                  </a:cubicBezTo>
                  <a:cubicBezTo>
                    <a:pt x="371" y="164"/>
                    <a:pt x="420" y="146"/>
                    <a:pt x="468" y="125"/>
                  </a:cubicBezTo>
                  <a:cubicBezTo>
                    <a:pt x="387" y="90"/>
                    <a:pt x="309" y="48"/>
                    <a:pt x="235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30B8DC9B-C7CD-4A62-8605-C1D3A2E77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1655" y="6411596"/>
              <a:ext cx="981075" cy="392113"/>
            </a:xfrm>
            <a:custGeom>
              <a:avLst/>
              <a:gdLst>
                <a:gd name="T0" fmla="*/ 149 w 507"/>
                <a:gd name="T1" fmla="*/ 7 h 204"/>
                <a:gd name="T2" fmla="*/ 0 w 507"/>
                <a:gd name="T3" fmla="*/ 0 h 204"/>
                <a:gd name="T4" fmla="*/ 272 w 507"/>
                <a:gd name="T5" fmla="*/ 204 h 204"/>
                <a:gd name="T6" fmla="*/ 507 w 507"/>
                <a:gd name="T7" fmla="*/ 166 h 204"/>
                <a:gd name="T8" fmla="*/ 296 w 507"/>
                <a:gd name="T9" fmla="*/ 0 h 204"/>
                <a:gd name="T10" fmla="*/ 149 w 507"/>
                <a:gd name="T11" fmla="*/ 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204">
                  <a:moveTo>
                    <a:pt x="149" y="7"/>
                  </a:moveTo>
                  <a:cubicBezTo>
                    <a:pt x="99" y="7"/>
                    <a:pt x="49" y="4"/>
                    <a:pt x="0" y="0"/>
                  </a:cubicBezTo>
                  <a:cubicBezTo>
                    <a:pt x="83" y="78"/>
                    <a:pt x="174" y="146"/>
                    <a:pt x="272" y="204"/>
                  </a:cubicBezTo>
                  <a:cubicBezTo>
                    <a:pt x="353" y="198"/>
                    <a:pt x="431" y="185"/>
                    <a:pt x="507" y="166"/>
                  </a:cubicBezTo>
                  <a:cubicBezTo>
                    <a:pt x="432" y="117"/>
                    <a:pt x="361" y="61"/>
                    <a:pt x="296" y="0"/>
                  </a:cubicBezTo>
                  <a:cubicBezTo>
                    <a:pt x="248" y="4"/>
                    <a:pt x="199" y="7"/>
                    <a:pt x="149" y="7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A8BD8F6-4C35-49C7-ACCA-B48EDBB4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543" y="5955983"/>
              <a:ext cx="965200" cy="469900"/>
            </a:xfrm>
            <a:custGeom>
              <a:avLst/>
              <a:gdLst>
                <a:gd name="T0" fmla="*/ 499 w 499"/>
                <a:gd name="T1" fmla="*/ 237 h 244"/>
                <a:gd name="T2" fmla="*/ 325 w 499"/>
                <a:gd name="T3" fmla="*/ 41 h 244"/>
                <a:gd name="T4" fmla="*/ 0 w 499"/>
                <a:gd name="T5" fmla="*/ 0 h 244"/>
                <a:gd name="T6" fmla="*/ 203 w 499"/>
                <a:gd name="T7" fmla="*/ 237 h 244"/>
                <a:gd name="T8" fmla="*/ 352 w 499"/>
                <a:gd name="T9" fmla="*/ 244 h 244"/>
                <a:gd name="T10" fmla="*/ 499 w 499"/>
                <a:gd name="T11" fmla="*/ 23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9" h="244">
                  <a:moveTo>
                    <a:pt x="499" y="237"/>
                  </a:moveTo>
                  <a:cubicBezTo>
                    <a:pt x="436" y="177"/>
                    <a:pt x="377" y="111"/>
                    <a:pt x="325" y="41"/>
                  </a:cubicBezTo>
                  <a:cubicBezTo>
                    <a:pt x="213" y="39"/>
                    <a:pt x="104" y="25"/>
                    <a:pt x="0" y="0"/>
                  </a:cubicBezTo>
                  <a:cubicBezTo>
                    <a:pt x="59" y="86"/>
                    <a:pt x="128" y="165"/>
                    <a:pt x="203" y="237"/>
                  </a:cubicBezTo>
                  <a:cubicBezTo>
                    <a:pt x="252" y="241"/>
                    <a:pt x="302" y="244"/>
                    <a:pt x="352" y="244"/>
                  </a:cubicBezTo>
                  <a:cubicBezTo>
                    <a:pt x="402" y="244"/>
                    <a:pt x="451" y="241"/>
                    <a:pt x="499" y="237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A79F7BD3-456F-419E-AF2A-823A1343F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430" y="5489258"/>
              <a:ext cx="893762" cy="544513"/>
            </a:xfrm>
            <a:custGeom>
              <a:avLst/>
              <a:gdLst>
                <a:gd name="T0" fmla="*/ 0 w 462"/>
                <a:gd name="T1" fmla="*/ 0 h 283"/>
                <a:gd name="T2" fmla="*/ 137 w 462"/>
                <a:gd name="T3" fmla="*/ 242 h 283"/>
                <a:gd name="T4" fmla="*/ 462 w 462"/>
                <a:gd name="T5" fmla="*/ 283 h 283"/>
                <a:gd name="T6" fmla="*/ 331 w 462"/>
                <a:gd name="T7" fmla="*/ 73 h 283"/>
                <a:gd name="T8" fmla="*/ 0 w 462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83">
                  <a:moveTo>
                    <a:pt x="0" y="0"/>
                  </a:moveTo>
                  <a:cubicBezTo>
                    <a:pt x="38" y="85"/>
                    <a:pt x="84" y="166"/>
                    <a:pt x="137" y="242"/>
                  </a:cubicBezTo>
                  <a:cubicBezTo>
                    <a:pt x="241" y="267"/>
                    <a:pt x="350" y="281"/>
                    <a:pt x="462" y="283"/>
                  </a:cubicBezTo>
                  <a:cubicBezTo>
                    <a:pt x="413" y="217"/>
                    <a:pt x="369" y="147"/>
                    <a:pt x="331" y="73"/>
                  </a:cubicBezTo>
                  <a:cubicBezTo>
                    <a:pt x="216" y="61"/>
                    <a:pt x="105" y="36"/>
                    <a:pt x="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FD695760-1433-4C2C-84BD-CC328DC81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730" y="6605271"/>
              <a:ext cx="736600" cy="366713"/>
            </a:xfrm>
            <a:custGeom>
              <a:avLst/>
              <a:gdLst>
                <a:gd name="T0" fmla="*/ 0 w 381"/>
                <a:gd name="T1" fmla="*/ 65 h 190"/>
                <a:gd name="T2" fmla="*/ 233 w 381"/>
                <a:gd name="T3" fmla="*/ 190 h 190"/>
                <a:gd name="T4" fmla="*/ 381 w 381"/>
                <a:gd name="T5" fmla="*/ 117 h 190"/>
                <a:gd name="T6" fmla="*/ 204 w 381"/>
                <a:gd name="T7" fmla="*/ 0 h 190"/>
                <a:gd name="T8" fmla="*/ 0 w 381"/>
                <a:gd name="T9" fmla="*/ 6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190">
                  <a:moveTo>
                    <a:pt x="0" y="65"/>
                  </a:moveTo>
                  <a:cubicBezTo>
                    <a:pt x="74" y="113"/>
                    <a:pt x="152" y="155"/>
                    <a:pt x="233" y="190"/>
                  </a:cubicBezTo>
                  <a:cubicBezTo>
                    <a:pt x="284" y="168"/>
                    <a:pt x="333" y="144"/>
                    <a:pt x="381" y="117"/>
                  </a:cubicBezTo>
                  <a:cubicBezTo>
                    <a:pt x="319" y="82"/>
                    <a:pt x="260" y="43"/>
                    <a:pt x="204" y="0"/>
                  </a:cubicBezTo>
                  <a:cubicBezTo>
                    <a:pt x="138" y="26"/>
                    <a:pt x="70" y="48"/>
                    <a:pt x="0" y="65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A05A39F4-5AF1-492D-916A-CAE5C1EE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743" y="6322696"/>
              <a:ext cx="803275" cy="407988"/>
            </a:xfrm>
            <a:custGeom>
              <a:avLst/>
              <a:gdLst>
                <a:gd name="T0" fmla="*/ 250 w 415"/>
                <a:gd name="T1" fmla="*/ 0 h 212"/>
                <a:gd name="T2" fmla="*/ 0 w 415"/>
                <a:gd name="T3" fmla="*/ 46 h 212"/>
                <a:gd name="T4" fmla="*/ 211 w 415"/>
                <a:gd name="T5" fmla="*/ 212 h 212"/>
                <a:gd name="T6" fmla="*/ 415 w 415"/>
                <a:gd name="T7" fmla="*/ 147 h 212"/>
                <a:gd name="T8" fmla="*/ 250 w 415"/>
                <a:gd name="T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212">
                  <a:moveTo>
                    <a:pt x="250" y="0"/>
                  </a:moveTo>
                  <a:cubicBezTo>
                    <a:pt x="169" y="22"/>
                    <a:pt x="86" y="37"/>
                    <a:pt x="0" y="46"/>
                  </a:cubicBezTo>
                  <a:cubicBezTo>
                    <a:pt x="65" y="107"/>
                    <a:pt x="136" y="163"/>
                    <a:pt x="211" y="212"/>
                  </a:cubicBezTo>
                  <a:cubicBezTo>
                    <a:pt x="281" y="195"/>
                    <a:pt x="349" y="173"/>
                    <a:pt x="415" y="147"/>
                  </a:cubicBezTo>
                  <a:cubicBezTo>
                    <a:pt x="356" y="102"/>
                    <a:pt x="301" y="53"/>
                    <a:pt x="25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2F72E284-A6B6-4364-ADF7-878BB6AAB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93" y="5994083"/>
              <a:ext cx="820737" cy="417513"/>
            </a:xfrm>
            <a:custGeom>
              <a:avLst/>
              <a:gdLst>
                <a:gd name="T0" fmla="*/ 27 w 424"/>
                <a:gd name="T1" fmla="*/ 22 h 217"/>
                <a:gd name="T2" fmla="*/ 0 w 424"/>
                <a:gd name="T3" fmla="*/ 21 h 217"/>
                <a:gd name="T4" fmla="*/ 174 w 424"/>
                <a:gd name="T5" fmla="*/ 217 h 217"/>
                <a:gd name="T6" fmla="*/ 424 w 424"/>
                <a:gd name="T7" fmla="*/ 171 h 217"/>
                <a:gd name="T8" fmla="*/ 280 w 424"/>
                <a:gd name="T9" fmla="*/ 0 h 217"/>
                <a:gd name="T10" fmla="*/ 27 w 424"/>
                <a:gd name="T11" fmla="*/ 2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" h="217">
                  <a:moveTo>
                    <a:pt x="27" y="22"/>
                  </a:moveTo>
                  <a:cubicBezTo>
                    <a:pt x="18" y="22"/>
                    <a:pt x="9" y="21"/>
                    <a:pt x="0" y="21"/>
                  </a:cubicBezTo>
                  <a:cubicBezTo>
                    <a:pt x="52" y="91"/>
                    <a:pt x="111" y="157"/>
                    <a:pt x="174" y="217"/>
                  </a:cubicBezTo>
                  <a:cubicBezTo>
                    <a:pt x="260" y="208"/>
                    <a:pt x="343" y="193"/>
                    <a:pt x="424" y="171"/>
                  </a:cubicBezTo>
                  <a:cubicBezTo>
                    <a:pt x="372" y="118"/>
                    <a:pt x="324" y="61"/>
                    <a:pt x="280" y="0"/>
                  </a:cubicBezTo>
                  <a:cubicBezTo>
                    <a:pt x="198" y="14"/>
                    <a:pt x="113" y="22"/>
                    <a:pt x="27" y="22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EA95B60B-1BEE-4742-BF52-B82DC30B2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193" y="5630546"/>
              <a:ext cx="795337" cy="406400"/>
            </a:xfrm>
            <a:custGeom>
              <a:avLst/>
              <a:gdLst>
                <a:gd name="T0" fmla="*/ 411 w 411"/>
                <a:gd name="T1" fmla="*/ 189 h 211"/>
                <a:gd name="T2" fmla="*/ 296 w 411"/>
                <a:gd name="T3" fmla="*/ 2 h 211"/>
                <a:gd name="T4" fmla="*/ 158 w 411"/>
                <a:gd name="T5" fmla="*/ 8 h 211"/>
                <a:gd name="T6" fmla="*/ 0 w 411"/>
                <a:gd name="T7" fmla="*/ 0 h 211"/>
                <a:gd name="T8" fmla="*/ 131 w 411"/>
                <a:gd name="T9" fmla="*/ 210 h 211"/>
                <a:gd name="T10" fmla="*/ 158 w 411"/>
                <a:gd name="T11" fmla="*/ 211 h 211"/>
                <a:gd name="T12" fmla="*/ 411 w 411"/>
                <a:gd name="T13" fmla="*/ 18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211">
                  <a:moveTo>
                    <a:pt x="411" y="189"/>
                  </a:moveTo>
                  <a:cubicBezTo>
                    <a:pt x="369" y="130"/>
                    <a:pt x="330" y="67"/>
                    <a:pt x="296" y="2"/>
                  </a:cubicBezTo>
                  <a:cubicBezTo>
                    <a:pt x="251" y="6"/>
                    <a:pt x="205" y="8"/>
                    <a:pt x="158" y="8"/>
                  </a:cubicBezTo>
                  <a:cubicBezTo>
                    <a:pt x="105" y="8"/>
                    <a:pt x="52" y="5"/>
                    <a:pt x="0" y="0"/>
                  </a:cubicBezTo>
                  <a:cubicBezTo>
                    <a:pt x="38" y="74"/>
                    <a:pt x="82" y="144"/>
                    <a:pt x="131" y="210"/>
                  </a:cubicBezTo>
                  <a:cubicBezTo>
                    <a:pt x="140" y="210"/>
                    <a:pt x="149" y="211"/>
                    <a:pt x="158" y="211"/>
                  </a:cubicBezTo>
                  <a:cubicBezTo>
                    <a:pt x="244" y="211"/>
                    <a:pt x="329" y="203"/>
                    <a:pt x="411" y="189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EAF1E841-9653-4AFD-8CD0-8248324ED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018" y="6430646"/>
              <a:ext cx="627062" cy="400050"/>
            </a:xfrm>
            <a:custGeom>
              <a:avLst/>
              <a:gdLst>
                <a:gd name="T0" fmla="*/ 187 w 325"/>
                <a:gd name="T1" fmla="*/ 0 h 208"/>
                <a:gd name="T2" fmla="*/ 0 w 325"/>
                <a:gd name="T3" fmla="*/ 91 h 208"/>
                <a:gd name="T4" fmla="*/ 177 w 325"/>
                <a:gd name="T5" fmla="*/ 208 h 208"/>
                <a:gd name="T6" fmla="*/ 325 w 325"/>
                <a:gd name="T7" fmla="*/ 113 h 208"/>
                <a:gd name="T8" fmla="*/ 187 w 325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208">
                  <a:moveTo>
                    <a:pt x="187" y="0"/>
                  </a:moveTo>
                  <a:cubicBezTo>
                    <a:pt x="127" y="35"/>
                    <a:pt x="65" y="65"/>
                    <a:pt x="0" y="91"/>
                  </a:cubicBezTo>
                  <a:cubicBezTo>
                    <a:pt x="56" y="134"/>
                    <a:pt x="115" y="173"/>
                    <a:pt x="177" y="208"/>
                  </a:cubicBezTo>
                  <a:cubicBezTo>
                    <a:pt x="228" y="179"/>
                    <a:pt x="278" y="148"/>
                    <a:pt x="325" y="113"/>
                  </a:cubicBezTo>
                  <a:cubicBezTo>
                    <a:pt x="277" y="78"/>
                    <a:pt x="231" y="40"/>
                    <a:pt x="187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9EBD453D-7E45-4A3E-B80F-4BFD3A4E5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930" y="6168708"/>
              <a:ext cx="679450" cy="436563"/>
            </a:xfrm>
            <a:custGeom>
              <a:avLst/>
              <a:gdLst>
                <a:gd name="T0" fmla="*/ 223 w 352"/>
                <a:gd name="T1" fmla="*/ 0 h 227"/>
                <a:gd name="T2" fmla="*/ 0 w 352"/>
                <a:gd name="T3" fmla="*/ 80 h 227"/>
                <a:gd name="T4" fmla="*/ 165 w 352"/>
                <a:gd name="T5" fmla="*/ 227 h 227"/>
                <a:gd name="T6" fmla="*/ 352 w 352"/>
                <a:gd name="T7" fmla="*/ 136 h 227"/>
                <a:gd name="T8" fmla="*/ 223 w 352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227">
                  <a:moveTo>
                    <a:pt x="223" y="0"/>
                  </a:moveTo>
                  <a:cubicBezTo>
                    <a:pt x="151" y="32"/>
                    <a:pt x="77" y="59"/>
                    <a:pt x="0" y="80"/>
                  </a:cubicBezTo>
                  <a:cubicBezTo>
                    <a:pt x="51" y="133"/>
                    <a:pt x="106" y="182"/>
                    <a:pt x="165" y="227"/>
                  </a:cubicBezTo>
                  <a:cubicBezTo>
                    <a:pt x="230" y="201"/>
                    <a:pt x="292" y="171"/>
                    <a:pt x="352" y="136"/>
                  </a:cubicBezTo>
                  <a:cubicBezTo>
                    <a:pt x="306" y="94"/>
                    <a:pt x="263" y="48"/>
                    <a:pt x="223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FCF32D69-77CB-488E-9448-4B15FE546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380" y="6200458"/>
              <a:ext cx="554037" cy="447675"/>
            </a:xfrm>
            <a:custGeom>
              <a:avLst/>
              <a:gdLst>
                <a:gd name="T0" fmla="*/ 180 w 286"/>
                <a:gd name="T1" fmla="*/ 0 h 233"/>
                <a:gd name="T2" fmla="*/ 0 w 286"/>
                <a:gd name="T3" fmla="*/ 120 h 233"/>
                <a:gd name="T4" fmla="*/ 138 w 286"/>
                <a:gd name="T5" fmla="*/ 233 h 233"/>
                <a:gd name="T6" fmla="*/ 286 w 286"/>
                <a:gd name="T7" fmla="*/ 110 h 233"/>
                <a:gd name="T8" fmla="*/ 180 w 286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33">
                  <a:moveTo>
                    <a:pt x="180" y="0"/>
                  </a:moveTo>
                  <a:cubicBezTo>
                    <a:pt x="123" y="44"/>
                    <a:pt x="63" y="84"/>
                    <a:pt x="0" y="120"/>
                  </a:cubicBezTo>
                  <a:cubicBezTo>
                    <a:pt x="44" y="160"/>
                    <a:pt x="90" y="198"/>
                    <a:pt x="138" y="233"/>
                  </a:cubicBezTo>
                  <a:cubicBezTo>
                    <a:pt x="190" y="195"/>
                    <a:pt x="239" y="154"/>
                    <a:pt x="286" y="110"/>
                  </a:cubicBezTo>
                  <a:cubicBezTo>
                    <a:pt x="249" y="75"/>
                    <a:pt x="213" y="38"/>
                    <a:pt x="18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54A5FAC-975E-48F4-9280-91F279ACA11E}"/>
              </a:ext>
            </a:extLst>
          </p:cNvPr>
          <p:cNvGrpSpPr/>
          <p:nvPr/>
        </p:nvGrpSpPr>
        <p:grpSpPr>
          <a:xfrm rot="10800000" flipH="1">
            <a:off x="-242249" y="-335281"/>
            <a:ext cx="1957565" cy="1929131"/>
            <a:chOff x="-815657" y="2355533"/>
            <a:chExt cx="4918074" cy="484663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6D9DF99B-AF12-41EE-8C1E-C3A35C054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657" y="4106546"/>
              <a:ext cx="3201987" cy="3095625"/>
            </a:xfrm>
            <a:custGeom>
              <a:avLst/>
              <a:gdLst>
                <a:gd name="T0" fmla="*/ 3 w 1656"/>
                <a:gd name="T1" fmla="*/ 0 h 1609"/>
                <a:gd name="T2" fmla="*/ 0 w 1656"/>
                <a:gd name="T3" fmla="*/ 101 h 1609"/>
                <a:gd name="T4" fmla="*/ 1508 w 1656"/>
                <a:gd name="T5" fmla="*/ 1609 h 1609"/>
                <a:gd name="T6" fmla="*/ 1656 w 1656"/>
                <a:gd name="T7" fmla="*/ 1602 h 1609"/>
                <a:gd name="T8" fmla="*/ 811 w 1656"/>
                <a:gd name="T9" fmla="*/ 1237 h 1609"/>
                <a:gd name="T10" fmla="*/ 3 w 1656"/>
                <a:gd name="T11" fmla="*/ 0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6" h="1609">
                  <a:moveTo>
                    <a:pt x="3" y="0"/>
                  </a:moveTo>
                  <a:cubicBezTo>
                    <a:pt x="1" y="34"/>
                    <a:pt x="0" y="67"/>
                    <a:pt x="0" y="101"/>
                  </a:cubicBezTo>
                  <a:cubicBezTo>
                    <a:pt x="0" y="934"/>
                    <a:pt x="675" y="1609"/>
                    <a:pt x="1508" y="1609"/>
                  </a:cubicBezTo>
                  <a:cubicBezTo>
                    <a:pt x="1558" y="1609"/>
                    <a:pt x="1607" y="1607"/>
                    <a:pt x="1656" y="1602"/>
                  </a:cubicBezTo>
                  <a:cubicBezTo>
                    <a:pt x="1334" y="1571"/>
                    <a:pt x="1042" y="1438"/>
                    <a:pt x="811" y="1237"/>
                  </a:cubicBezTo>
                  <a:cubicBezTo>
                    <a:pt x="357" y="1000"/>
                    <a:pt x="39" y="539"/>
                    <a:pt x="3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AD050204-398A-4E75-9AB1-B6595F82B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307" y="3911283"/>
              <a:ext cx="1562100" cy="2574925"/>
            </a:xfrm>
            <a:custGeom>
              <a:avLst/>
              <a:gdLst>
                <a:gd name="T0" fmla="*/ 808 w 808"/>
                <a:gd name="T1" fmla="*/ 1338 h 1338"/>
                <a:gd name="T2" fmla="*/ 451 w 808"/>
                <a:gd name="T3" fmla="*/ 877 h 1338"/>
                <a:gd name="T4" fmla="*/ 10 w 808"/>
                <a:gd name="T5" fmla="*/ 0 h 1338"/>
                <a:gd name="T6" fmla="*/ 0 w 808"/>
                <a:gd name="T7" fmla="*/ 101 h 1338"/>
                <a:gd name="T8" fmla="*/ 808 w 808"/>
                <a:gd name="T9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1338">
                  <a:moveTo>
                    <a:pt x="808" y="1338"/>
                  </a:moveTo>
                  <a:cubicBezTo>
                    <a:pt x="661" y="1209"/>
                    <a:pt x="540" y="1053"/>
                    <a:pt x="451" y="877"/>
                  </a:cubicBezTo>
                  <a:cubicBezTo>
                    <a:pt x="216" y="647"/>
                    <a:pt x="56" y="342"/>
                    <a:pt x="10" y="0"/>
                  </a:cubicBezTo>
                  <a:cubicBezTo>
                    <a:pt x="6" y="33"/>
                    <a:pt x="3" y="67"/>
                    <a:pt x="0" y="101"/>
                  </a:cubicBezTo>
                  <a:cubicBezTo>
                    <a:pt x="36" y="640"/>
                    <a:pt x="354" y="1101"/>
                    <a:pt x="808" y="1338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2D3992E3-5B15-41F3-B415-DA8C841ED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0257" y="3717608"/>
              <a:ext cx="852487" cy="1882775"/>
            </a:xfrm>
            <a:custGeom>
              <a:avLst/>
              <a:gdLst>
                <a:gd name="T0" fmla="*/ 17 w 441"/>
                <a:gd name="T1" fmla="*/ 0 h 978"/>
                <a:gd name="T2" fmla="*/ 0 w 441"/>
                <a:gd name="T3" fmla="*/ 101 h 978"/>
                <a:gd name="T4" fmla="*/ 441 w 441"/>
                <a:gd name="T5" fmla="*/ 978 h 978"/>
                <a:gd name="T6" fmla="*/ 321 w 441"/>
                <a:gd name="T7" fmla="*/ 643 h 978"/>
                <a:gd name="T8" fmla="*/ 17 w 441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978">
                  <a:moveTo>
                    <a:pt x="17" y="0"/>
                  </a:moveTo>
                  <a:cubicBezTo>
                    <a:pt x="11" y="33"/>
                    <a:pt x="5" y="67"/>
                    <a:pt x="0" y="101"/>
                  </a:cubicBezTo>
                  <a:cubicBezTo>
                    <a:pt x="46" y="443"/>
                    <a:pt x="206" y="748"/>
                    <a:pt x="441" y="978"/>
                  </a:cubicBezTo>
                  <a:cubicBezTo>
                    <a:pt x="389" y="873"/>
                    <a:pt x="348" y="760"/>
                    <a:pt x="321" y="643"/>
                  </a:cubicBezTo>
                  <a:cubicBezTo>
                    <a:pt x="173" y="459"/>
                    <a:pt x="66" y="240"/>
                    <a:pt x="17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D34CE93E-2A40-4A2D-9944-6EE682AE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56920" y="3523933"/>
              <a:ext cx="587375" cy="1430338"/>
            </a:xfrm>
            <a:custGeom>
              <a:avLst/>
              <a:gdLst>
                <a:gd name="T0" fmla="*/ 268 w 304"/>
                <a:gd name="T1" fmla="*/ 496 h 744"/>
                <a:gd name="T2" fmla="*/ 25 w 304"/>
                <a:gd name="T3" fmla="*/ 0 h 744"/>
                <a:gd name="T4" fmla="*/ 0 w 304"/>
                <a:gd name="T5" fmla="*/ 101 h 744"/>
                <a:gd name="T6" fmla="*/ 304 w 304"/>
                <a:gd name="T7" fmla="*/ 744 h 744"/>
                <a:gd name="T8" fmla="*/ 268 w 304"/>
                <a:gd name="T9" fmla="*/ 496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744">
                  <a:moveTo>
                    <a:pt x="268" y="496"/>
                  </a:moveTo>
                  <a:cubicBezTo>
                    <a:pt x="159" y="349"/>
                    <a:pt x="75" y="181"/>
                    <a:pt x="25" y="0"/>
                  </a:cubicBezTo>
                  <a:cubicBezTo>
                    <a:pt x="16" y="33"/>
                    <a:pt x="7" y="67"/>
                    <a:pt x="0" y="101"/>
                  </a:cubicBezTo>
                  <a:cubicBezTo>
                    <a:pt x="49" y="341"/>
                    <a:pt x="156" y="560"/>
                    <a:pt x="304" y="744"/>
                  </a:cubicBezTo>
                  <a:cubicBezTo>
                    <a:pt x="285" y="664"/>
                    <a:pt x="273" y="581"/>
                    <a:pt x="268" y="496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5C817D34-2185-4E2E-A9F7-D6263864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9295" y="3328671"/>
              <a:ext cx="471487" cy="1149350"/>
            </a:xfrm>
            <a:custGeom>
              <a:avLst/>
              <a:gdLst>
                <a:gd name="T0" fmla="*/ 244 w 244"/>
                <a:gd name="T1" fmla="*/ 396 h 597"/>
                <a:gd name="T2" fmla="*/ 32 w 244"/>
                <a:gd name="T3" fmla="*/ 0 h 597"/>
                <a:gd name="T4" fmla="*/ 0 w 244"/>
                <a:gd name="T5" fmla="*/ 101 h 597"/>
                <a:gd name="T6" fmla="*/ 243 w 244"/>
                <a:gd name="T7" fmla="*/ 597 h 597"/>
                <a:gd name="T8" fmla="*/ 241 w 244"/>
                <a:gd name="T9" fmla="*/ 505 h 597"/>
                <a:gd name="T10" fmla="*/ 244 w 244"/>
                <a:gd name="T11" fmla="*/ 396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597">
                  <a:moveTo>
                    <a:pt x="244" y="396"/>
                  </a:moveTo>
                  <a:cubicBezTo>
                    <a:pt x="155" y="276"/>
                    <a:pt x="83" y="143"/>
                    <a:pt x="32" y="0"/>
                  </a:cubicBezTo>
                  <a:cubicBezTo>
                    <a:pt x="20" y="33"/>
                    <a:pt x="9" y="66"/>
                    <a:pt x="0" y="101"/>
                  </a:cubicBezTo>
                  <a:cubicBezTo>
                    <a:pt x="50" y="282"/>
                    <a:pt x="134" y="450"/>
                    <a:pt x="243" y="597"/>
                  </a:cubicBezTo>
                  <a:cubicBezTo>
                    <a:pt x="241" y="566"/>
                    <a:pt x="241" y="536"/>
                    <a:pt x="241" y="505"/>
                  </a:cubicBezTo>
                  <a:cubicBezTo>
                    <a:pt x="241" y="469"/>
                    <a:pt x="242" y="432"/>
                    <a:pt x="244" y="396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1113E1A8-DBB4-4629-8158-66C2929EB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7382" y="3133408"/>
              <a:ext cx="454025" cy="957263"/>
            </a:xfrm>
            <a:custGeom>
              <a:avLst/>
              <a:gdLst>
                <a:gd name="T0" fmla="*/ 235 w 235"/>
                <a:gd name="T1" fmla="*/ 325 h 498"/>
                <a:gd name="T2" fmla="*/ 40 w 235"/>
                <a:gd name="T3" fmla="*/ 0 h 498"/>
                <a:gd name="T4" fmla="*/ 0 w 235"/>
                <a:gd name="T5" fmla="*/ 102 h 498"/>
                <a:gd name="T6" fmla="*/ 212 w 235"/>
                <a:gd name="T7" fmla="*/ 498 h 498"/>
                <a:gd name="T8" fmla="*/ 235 w 235"/>
                <a:gd name="T9" fmla="*/ 32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98">
                  <a:moveTo>
                    <a:pt x="235" y="325"/>
                  </a:moveTo>
                  <a:cubicBezTo>
                    <a:pt x="157" y="226"/>
                    <a:pt x="91" y="117"/>
                    <a:pt x="40" y="0"/>
                  </a:cubicBezTo>
                  <a:cubicBezTo>
                    <a:pt x="25" y="33"/>
                    <a:pt x="12" y="67"/>
                    <a:pt x="0" y="102"/>
                  </a:cubicBezTo>
                  <a:cubicBezTo>
                    <a:pt x="51" y="245"/>
                    <a:pt x="123" y="378"/>
                    <a:pt x="212" y="498"/>
                  </a:cubicBezTo>
                  <a:cubicBezTo>
                    <a:pt x="217" y="439"/>
                    <a:pt x="224" y="382"/>
                    <a:pt x="235" y="325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A05760ED-D03C-4EA1-9E91-75B84D762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595" y="2938146"/>
              <a:ext cx="449262" cy="819150"/>
            </a:xfrm>
            <a:custGeom>
              <a:avLst/>
              <a:gdLst>
                <a:gd name="T0" fmla="*/ 49 w 233"/>
                <a:gd name="T1" fmla="*/ 0 h 426"/>
                <a:gd name="T2" fmla="*/ 0 w 233"/>
                <a:gd name="T3" fmla="*/ 101 h 426"/>
                <a:gd name="T4" fmla="*/ 195 w 233"/>
                <a:gd name="T5" fmla="*/ 426 h 426"/>
                <a:gd name="T6" fmla="*/ 233 w 233"/>
                <a:gd name="T7" fmla="*/ 270 h 426"/>
                <a:gd name="T8" fmla="*/ 49 w 233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426">
                  <a:moveTo>
                    <a:pt x="49" y="0"/>
                  </a:moveTo>
                  <a:cubicBezTo>
                    <a:pt x="32" y="33"/>
                    <a:pt x="15" y="67"/>
                    <a:pt x="0" y="101"/>
                  </a:cubicBezTo>
                  <a:cubicBezTo>
                    <a:pt x="51" y="218"/>
                    <a:pt x="117" y="327"/>
                    <a:pt x="195" y="426"/>
                  </a:cubicBezTo>
                  <a:cubicBezTo>
                    <a:pt x="205" y="373"/>
                    <a:pt x="218" y="321"/>
                    <a:pt x="233" y="270"/>
                  </a:cubicBezTo>
                  <a:cubicBezTo>
                    <a:pt x="162" y="188"/>
                    <a:pt x="101" y="97"/>
                    <a:pt x="49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D62BF19E-7CAB-469D-AC84-10502A437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5932" y="2744471"/>
              <a:ext cx="457200" cy="712788"/>
            </a:xfrm>
            <a:custGeom>
              <a:avLst/>
              <a:gdLst>
                <a:gd name="T0" fmla="*/ 236 w 236"/>
                <a:gd name="T1" fmla="*/ 227 h 371"/>
                <a:gd name="T2" fmla="*/ 59 w 236"/>
                <a:gd name="T3" fmla="*/ 0 h 371"/>
                <a:gd name="T4" fmla="*/ 0 w 236"/>
                <a:gd name="T5" fmla="*/ 101 h 371"/>
                <a:gd name="T6" fmla="*/ 184 w 236"/>
                <a:gd name="T7" fmla="*/ 371 h 371"/>
                <a:gd name="T8" fmla="*/ 236 w 236"/>
                <a:gd name="T9" fmla="*/ 22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371">
                  <a:moveTo>
                    <a:pt x="236" y="227"/>
                  </a:moveTo>
                  <a:cubicBezTo>
                    <a:pt x="170" y="157"/>
                    <a:pt x="111" y="81"/>
                    <a:pt x="59" y="0"/>
                  </a:cubicBezTo>
                  <a:cubicBezTo>
                    <a:pt x="38" y="33"/>
                    <a:pt x="18" y="67"/>
                    <a:pt x="0" y="101"/>
                  </a:cubicBezTo>
                  <a:cubicBezTo>
                    <a:pt x="52" y="198"/>
                    <a:pt x="113" y="289"/>
                    <a:pt x="184" y="371"/>
                  </a:cubicBezTo>
                  <a:cubicBezTo>
                    <a:pt x="199" y="322"/>
                    <a:pt x="216" y="274"/>
                    <a:pt x="236" y="227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6F8B9F1C-6459-473E-B6EF-7276A5FAB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1632" y="2549208"/>
              <a:ext cx="469900" cy="631825"/>
            </a:xfrm>
            <a:custGeom>
              <a:avLst/>
              <a:gdLst>
                <a:gd name="T0" fmla="*/ 70 w 243"/>
                <a:gd name="T1" fmla="*/ 0 h 328"/>
                <a:gd name="T2" fmla="*/ 0 w 243"/>
                <a:gd name="T3" fmla="*/ 101 h 328"/>
                <a:gd name="T4" fmla="*/ 177 w 243"/>
                <a:gd name="T5" fmla="*/ 328 h 328"/>
                <a:gd name="T6" fmla="*/ 243 w 243"/>
                <a:gd name="T7" fmla="*/ 191 h 328"/>
                <a:gd name="T8" fmla="*/ 70 w 243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328">
                  <a:moveTo>
                    <a:pt x="70" y="0"/>
                  </a:moveTo>
                  <a:cubicBezTo>
                    <a:pt x="46" y="33"/>
                    <a:pt x="22" y="66"/>
                    <a:pt x="0" y="101"/>
                  </a:cubicBezTo>
                  <a:cubicBezTo>
                    <a:pt x="52" y="182"/>
                    <a:pt x="111" y="258"/>
                    <a:pt x="177" y="328"/>
                  </a:cubicBezTo>
                  <a:cubicBezTo>
                    <a:pt x="197" y="281"/>
                    <a:pt x="219" y="235"/>
                    <a:pt x="243" y="191"/>
                  </a:cubicBezTo>
                  <a:cubicBezTo>
                    <a:pt x="180" y="132"/>
                    <a:pt x="122" y="68"/>
                    <a:pt x="7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633B4CF2-0B7C-4973-8049-A4759FC81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6695" y="2355533"/>
              <a:ext cx="490537" cy="561975"/>
            </a:xfrm>
            <a:custGeom>
              <a:avLst/>
              <a:gdLst>
                <a:gd name="T0" fmla="*/ 173 w 253"/>
                <a:gd name="T1" fmla="*/ 292 h 292"/>
                <a:gd name="T2" fmla="*/ 253 w 253"/>
                <a:gd name="T3" fmla="*/ 160 h 292"/>
                <a:gd name="T4" fmla="*/ 84 w 253"/>
                <a:gd name="T5" fmla="*/ 0 h 292"/>
                <a:gd name="T6" fmla="*/ 0 w 253"/>
                <a:gd name="T7" fmla="*/ 101 h 292"/>
                <a:gd name="T8" fmla="*/ 173 w 253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292">
                  <a:moveTo>
                    <a:pt x="173" y="292"/>
                  </a:moveTo>
                  <a:cubicBezTo>
                    <a:pt x="197" y="247"/>
                    <a:pt x="224" y="203"/>
                    <a:pt x="253" y="160"/>
                  </a:cubicBezTo>
                  <a:cubicBezTo>
                    <a:pt x="193" y="111"/>
                    <a:pt x="136" y="57"/>
                    <a:pt x="84" y="0"/>
                  </a:cubicBezTo>
                  <a:cubicBezTo>
                    <a:pt x="55" y="32"/>
                    <a:pt x="27" y="66"/>
                    <a:pt x="0" y="101"/>
                  </a:cubicBezTo>
                  <a:cubicBezTo>
                    <a:pt x="52" y="169"/>
                    <a:pt x="110" y="233"/>
                    <a:pt x="173" y="292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1B267905-2498-4E4A-A6AE-360CBDDA4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3" y="6486208"/>
              <a:ext cx="1920875" cy="703263"/>
            </a:xfrm>
            <a:custGeom>
              <a:avLst/>
              <a:gdLst>
                <a:gd name="T0" fmla="*/ 515 w 993"/>
                <a:gd name="T1" fmla="*/ 159 h 365"/>
                <a:gd name="T2" fmla="*/ 0 w 993"/>
                <a:gd name="T3" fmla="*/ 0 h 365"/>
                <a:gd name="T4" fmla="*/ 845 w 993"/>
                <a:gd name="T5" fmla="*/ 365 h 365"/>
                <a:gd name="T6" fmla="*/ 993 w 993"/>
                <a:gd name="T7" fmla="*/ 343 h 365"/>
                <a:gd name="T8" fmla="*/ 515 w 993"/>
                <a:gd name="T9" fmla="*/ 159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3" h="365">
                  <a:moveTo>
                    <a:pt x="515" y="159"/>
                  </a:moveTo>
                  <a:cubicBezTo>
                    <a:pt x="331" y="137"/>
                    <a:pt x="157" y="82"/>
                    <a:pt x="0" y="0"/>
                  </a:cubicBezTo>
                  <a:cubicBezTo>
                    <a:pt x="231" y="201"/>
                    <a:pt x="523" y="334"/>
                    <a:pt x="845" y="365"/>
                  </a:cubicBezTo>
                  <a:cubicBezTo>
                    <a:pt x="895" y="360"/>
                    <a:pt x="944" y="353"/>
                    <a:pt x="993" y="343"/>
                  </a:cubicBezTo>
                  <a:cubicBezTo>
                    <a:pt x="821" y="309"/>
                    <a:pt x="660" y="246"/>
                    <a:pt x="515" y="159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409681A6-8F41-4FA1-8302-5AD2ACAF1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" y="5600383"/>
              <a:ext cx="1685925" cy="1192213"/>
            </a:xfrm>
            <a:custGeom>
              <a:avLst/>
              <a:gdLst>
                <a:gd name="T0" fmla="*/ 523 w 872"/>
                <a:gd name="T1" fmla="*/ 333 h 620"/>
                <a:gd name="T2" fmla="*/ 0 w 872"/>
                <a:gd name="T3" fmla="*/ 0 h 620"/>
                <a:gd name="T4" fmla="*/ 357 w 872"/>
                <a:gd name="T5" fmla="*/ 461 h 620"/>
                <a:gd name="T6" fmla="*/ 872 w 872"/>
                <a:gd name="T7" fmla="*/ 620 h 620"/>
                <a:gd name="T8" fmla="*/ 523 w 872"/>
                <a:gd name="T9" fmla="*/ 33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2" h="620">
                  <a:moveTo>
                    <a:pt x="523" y="333"/>
                  </a:moveTo>
                  <a:cubicBezTo>
                    <a:pt x="326" y="258"/>
                    <a:pt x="148" y="144"/>
                    <a:pt x="0" y="0"/>
                  </a:cubicBezTo>
                  <a:cubicBezTo>
                    <a:pt x="89" y="176"/>
                    <a:pt x="210" y="332"/>
                    <a:pt x="357" y="461"/>
                  </a:cubicBezTo>
                  <a:cubicBezTo>
                    <a:pt x="514" y="543"/>
                    <a:pt x="688" y="598"/>
                    <a:pt x="872" y="620"/>
                  </a:cubicBezTo>
                  <a:cubicBezTo>
                    <a:pt x="742" y="542"/>
                    <a:pt x="624" y="445"/>
                    <a:pt x="523" y="333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E3A592C4-3F76-41D7-AEA1-0EE72F5C1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9545" y="4954271"/>
              <a:ext cx="1243012" cy="1285875"/>
            </a:xfrm>
            <a:custGeom>
              <a:avLst/>
              <a:gdLst>
                <a:gd name="T0" fmla="*/ 433 w 643"/>
                <a:gd name="T1" fmla="*/ 367 h 668"/>
                <a:gd name="T2" fmla="*/ 0 w 643"/>
                <a:gd name="T3" fmla="*/ 0 h 668"/>
                <a:gd name="T4" fmla="*/ 120 w 643"/>
                <a:gd name="T5" fmla="*/ 335 h 668"/>
                <a:gd name="T6" fmla="*/ 643 w 643"/>
                <a:gd name="T7" fmla="*/ 668 h 668"/>
                <a:gd name="T8" fmla="*/ 433 w 643"/>
                <a:gd name="T9" fmla="*/ 367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668">
                  <a:moveTo>
                    <a:pt x="433" y="367"/>
                  </a:moveTo>
                  <a:cubicBezTo>
                    <a:pt x="266" y="273"/>
                    <a:pt x="119" y="148"/>
                    <a:pt x="0" y="0"/>
                  </a:cubicBezTo>
                  <a:cubicBezTo>
                    <a:pt x="27" y="117"/>
                    <a:pt x="68" y="230"/>
                    <a:pt x="120" y="335"/>
                  </a:cubicBezTo>
                  <a:cubicBezTo>
                    <a:pt x="268" y="479"/>
                    <a:pt x="446" y="593"/>
                    <a:pt x="643" y="668"/>
                  </a:cubicBezTo>
                  <a:cubicBezTo>
                    <a:pt x="561" y="577"/>
                    <a:pt x="491" y="476"/>
                    <a:pt x="433" y="367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0ECB7BDF-D9EB-43DC-97B5-EECBF1BE4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395" y="4478021"/>
              <a:ext cx="906462" cy="1182688"/>
            </a:xfrm>
            <a:custGeom>
              <a:avLst/>
              <a:gdLst>
                <a:gd name="T0" fmla="*/ 0 w 469"/>
                <a:gd name="T1" fmla="*/ 0 h 615"/>
                <a:gd name="T2" fmla="*/ 36 w 469"/>
                <a:gd name="T3" fmla="*/ 248 h 615"/>
                <a:gd name="T4" fmla="*/ 469 w 469"/>
                <a:gd name="T5" fmla="*/ 615 h 615"/>
                <a:gd name="T6" fmla="*/ 357 w 469"/>
                <a:gd name="T7" fmla="*/ 343 h 615"/>
                <a:gd name="T8" fmla="*/ 0 w 46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615">
                  <a:moveTo>
                    <a:pt x="0" y="0"/>
                  </a:moveTo>
                  <a:cubicBezTo>
                    <a:pt x="5" y="85"/>
                    <a:pt x="17" y="168"/>
                    <a:pt x="36" y="248"/>
                  </a:cubicBezTo>
                  <a:cubicBezTo>
                    <a:pt x="155" y="396"/>
                    <a:pt x="302" y="521"/>
                    <a:pt x="469" y="615"/>
                  </a:cubicBezTo>
                  <a:cubicBezTo>
                    <a:pt x="423" y="529"/>
                    <a:pt x="385" y="438"/>
                    <a:pt x="357" y="343"/>
                  </a:cubicBezTo>
                  <a:cubicBezTo>
                    <a:pt x="220" y="249"/>
                    <a:pt x="99" y="133"/>
                    <a:pt x="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27EEE9D4-25AA-4A52-9F43-161147893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2570" y="4090671"/>
              <a:ext cx="693737" cy="1047750"/>
            </a:xfrm>
            <a:custGeom>
              <a:avLst/>
              <a:gdLst>
                <a:gd name="T0" fmla="*/ 359 w 359"/>
                <a:gd name="T1" fmla="*/ 544 h 544"/>
                <a:gd name="T2" fmla="*/ 308 w 359"/>
                <a:gd name="T3" fmla="*/ 305 h 544"/>
                <a:gd name="T4" fmla="*/ 3 w 359"/>
                <a:gd name="T5" fmla="*/ 0 h 544"/>
                <a:gd name="T6" fmla="*/ 0 w 359"/>
                <a:gd name="T7" fmla="*/ 109 h 544"/>
                <a:gd name="T8" fmla="*/ 2 w 359"/>
                <a:gd name="T9" fmla="*/ 201 h 544"/>
                <a:gd name="T10" fmla="*/ 359 w 359"/>
                <a:gd name="T11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544">
                  <a:moveTo>
                    <a:pt x="359" y="544"/>
                  </a:moveTo>
                  <a:cubicBezTo>
                    <a:pt x="336" y="467"/>
                    <a:pt x="318" y="387"/>
                    <a:pt x="308" y="305"/>
                  </a:cubicBezTo>
                  <a:cubicBezTo>
                    <a:pt x="192" y="218"/>
                    <a:pt x="90" y="116"/>
                    <a:pt x="3" y="0"/>
                  </a:cubicBezTo>
                  <a:cubicBezTo>
                    <a:pt x="1" y="36"/>
                    <a:pt x="0" y="73"/>
                    <a:pt x="0" y="109"/>
                  </a:cubicBezTo>
                  <a:cubicBezTo>
                    <a:pt x="0" y="140"/>
                    <a:pt x="0" y="170"/>
                    <a:pt x="2" y="201"/>
                  </a:cubicBezTo>
                  <a:cubicBezTo>
                    <a:pt x="101" y="334"/>
                    <a:pt x="222" y="450"/>
                    <a:pt x="359" y="544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618BEDDE-ECC9-4CBB-A864-90A843951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807" y="3757296"/>
              <a:ext cx="590550" cy="920750"/>
            </a:xfrm>
            <a:custGeom>
              <a:avLst/>
              <a:gdLst>
                <a:gd name="T0" fmla="*/ 292 w 305"/>
                <a:gd name="T1" fmla="*/ 266 h 478"/>
                <a:gd name="T2" fmla="*/ 23 w 305"/>
                <a:gd name="T3" fmla="*/ 0 h 478"/>
                <a:gd name="T4" fmla="*/ 0 w 305"/>
                <a:gd name="T5" fmla="*/ 173 h 478"/>
                <a:gd name="T6" fmla="*/ 305 w 305"/>
                <a:gd name="T7" fmla="*/ 478 h 478"/>
                <a:gd name="T8" fmla="*/ 292 w 305"/>
                <a:gd name="T9" fmla="*/ 282 h 478"/>
                <a:gd name="T10" fmla="*/ 292 w 305"/>
                <a:gd name="T11" fmla="*/ 26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478">
                  <a:moveTo>
                    <a:pt x="292" y="266"/>
                  </a:moveTo>
                  <a:cubicBezTo>
                    <a:pt x="192" y="189"/>
                    <a:pt x="101" y="100"/>
                    <a:pt x="23" y="0"/>
                  </a:cubicBezTo>
                  <a:cubicBezTo>
                    <a:pt x="12" y="57"/>
                    <a:pt x="5" y="114"/>
                    <a:pt x="0" y="173"/>
                  </a:cubicBezTo>
                  <a:cubicBezTo>
                    <a:pt x="87" y="289"/>
                    <a:pt x="189" y="391"/>
                    <a:pt x="305" y="478"/>
                  </a:cubicBezTo>
                  <a:cubicBezTo>
                    <a:pt x="296" y="414"/>
                    <a:pt x="292" y="349"/>
                    <a:pt x="292" y="282"/>
                  </a:cubicBezTo>
                  <a:cubicBezTo>
                    <a:pt x="292" y="277"/>
                    <a:pt x="292" y="271"/>
                    <a:pt x="292" y="266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id="{E91253ED-726B-4572-A0AE-9CEDAE768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357" y="3457258"/>
              <a:ext cx="547687" cy="812800"/>
            </a:xfrm>
            <a:custGeom>
              <a:avLst/>
              <a:gdLst>
                <a:gd name="T0" fmla="*/ 269 w 283"/>
                <a:gd name="T1" fmla="*/ 422 h 422"/>
                <a:gd name="T2" fmla="*/ 283 w 283"/>
                <a:gd name="T3" fmla="*/ 231 h 422"/>
                <a:gd name="T4" fmla="*/ 38 w 283"/>
                <a:gd name="T5" fmla="*/ 0 h 422"/>
                <a:gd name="T6" fmla="*/ 0 w 283"/>
                <a:gd name="T7" fmla="*/ 156 h 422"/>
                <a:gd name="T8" fmla="*/ 269 w 283"/>
                <a:gd name="T9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422">
                  <a:moveTo>
                    <a:pt x="269" y="422"/>
                  </a:moveTo>
                  <a:cubicBezTo>
                    <a:pt x="270" y="357"/>
                    <a:pt x="275" y="293"/>
                    <a:pt x="283" y="231"/>
                  </a:cubicBezTo>
                  <a:cubicBezTo>
                    <a:pt x="193" y="163"/>
                    <a:pt x="111" y="86"/>
                    <a:pt x="38" y="0"/>
                  </a:cubicBezTo>
                  <a:cubicBezTo>
                    <a:pt x="23" y="51"/>
                    <a:pt x="10" y="103"/>
                    <a:pt x="0" y="156"/>
                  </a:cubicBezTo>
                  <a:cubicBezTo>
                    <a:pt x="78" y="256"/>
                    <a:pt x="169" y="345"/>
                    <a:pt x="269" y="422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6" name="Freeform 26">
              <a:extLst>
                <a:ext uri="{FF2B5EF4-FFF2-40B4-BE49-F238E27FC236}">
                  <a16:creationId xmlns:a16="http://schemas.microsoft.com/office/drawing/2014/main" id="{0D03B3D0-274A-42FA-AD7D-C9422D7CD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332" y="3181033"/>
              <a:ext cx="544512" cy="720725"/>
            </a:xfrm>
            <a:custGeom>
              <a:avLst/>
              <a:gdLst>
                <a:gd name="T0" fmla="*/ 52 w 281"/>
                <a:gd name="T1" fmla="*/ 0 h 375"/>
                <a:gd name="T2" fmla="*/ 0 w 281"/>
                <a:gd name="T3" fmla="*/ 144 h 375"/>
                <a:gd name="T4" fmla="*/ 245 w 281"/>
                <a:gd name="T5" fmla="*/ 375 h 375"/>
                <a:gd name="T6" fmla="*/ 281 w 281"/>
                <a:gd name="T7" fmla="*/ 198 h 375"/>
                <a:gd name="T8" fmla="*/ 52 w 281"/>
                <a:gd name="T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75">
                  <a:moveTo>
                    <a:pt x="52" y="0"/>
                  </a:moveTo>
                  <a:cubicBezTo>
                    <a:pt x="32" y="47"/>
                    <a:pt x="15" y="95"/>
                    <a:pt x="0" y="144"/>
                  </a:cubicBezTo>
                  <a:cubicBezTo>
                    <a:pt x="73" y="230"/>
                    <a:pt x="155" y="307"/>
                    <a:pt x="245" y="375"/>
                  </a:cubicBezTo>
                  <a:cubicBezTo>
                    <a:pt x="254" y="314"/>
                    <a:pt x="265" y="255"/>
                    <a:pt x="281" y="198"/>
                  </a:cubicBezTo>
                  <a:cubicBezTo>
                    <a:pt x="198" y="140"/>
                    <a:pt x="121" y="73"/>
                    <a:pt x="52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id="{FB5DE3F0-F694-4616-B7E2-26B4CADFA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732" y="2917508"/>
              <a:ext cx="547687" cy="644525"/>
            </a:xfrm>
            <a:custGeom>
              <a:avLst/>
              <a:gdLst>
                <a:gd name="T0" fmla="*/ 229 w 283"/>
                <a:gd name="T1" fmla="*/ 335 h 335"/>
                <a:gd name="T2" fmla="*/ 283 w 283"/>
                <a:gd name="T3" fmla="*/ 169 h 335"/>
                <a:gd name="T4" fmla="*/ 66 w 283"/>
                <a:gd name="T5" fmla="*/ 0 h 335"/>
                <a:gd name="T6" fmla="*/ 0 w 283"/>
                <a:gd name="T7" fmla="*/ 137 h 335"/>
                <a:gd name="T8" fmla="*/ 229 w 283"/>
                <a:gd name="T9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335">
                  <a:moveTo>
                    <a:pt x="229" y="335"/>
                  </a:moveTo>
                  <a:cubicBezTo>
                    <a:pt x="243" y="278"/>
                    <a:pt x="262" y="223"/>
                    <a:pt x="283" y="169"/>
                  </a:cubicBezTo>
                  <a:cubicBezTo>
                    <a:pt x="205" y="119"/>
                    <a:pt x="133" y="63"/>
                    <a:pt x="66" y="0"/>
                  </a:cubicBezTo>
                  <a:cubicBezTo>
                    <a:pt x="42" y="44"/>
                    <a:pt x="20" y="90"/>
                    <a:pt x="0" y="137"/>
                  </a:cubicBezTo>
                  <a:cubicBezTo>
                    <a:pt x="69" y="210"/>
                    <a:pt x="146" y="277"/>
                    <a:pt x="229" y="335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523CF9F6-7B50-47EC-B164-0E6A6C652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155" y="6792596"/>
              <a:ext cx="1211262" cy="354013"/>
            </a:xfrm>
            <a:custGeom>
              <a:avLst/>
              <a:gdLst>
                <a:gd name="T0" fmla="*/ 182 w 626"/>
                <a:gd name="T1" fmla="*/ 11 h 184"/>
                <a:gd name="T2" fmla="*/ 0 w 626"/>
                <a:gd name="T3" fmla="*/ 0 h 184"/>
                <a:gd name="T4" fmla="*/ 478 w 626"/>
                <a:gd name="T5" fmla="*/ 184 h 184"/>
                <a:gd name="T6" fmla="*/ 626 w 626"/>
                <a:gd name="T7" fmla="*/ 147 h 184"/>
                <a:gd name="T8" fmla="*/ 305 w 626"/>
                <a:gd name="T9" fmla="*/ 6 h 184"/>
                <a:gd name="T10" fmla="*/ 182 w 626"/>
                <a:gd name="T11" fmla="*/ 1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6" h="184">
                  <a:moveTo>
                    <a:pt x="182" y="11"/>
                  </a:moveTo>
                  <a:cubicBezTo>
                    <a:pt x="120" y="11"/>
                    <a:pt x="60" y="7"/>
                    <a:pt x="0" y="0"/>
                  </a:cubicBezTo>
                  <a:cubicBezTo>
                    <a:pt x="145" y="87"/>
                    <a:pt x="306" y="150"/>
                    <a:pt x="478" y="184"/>
                  </a:cubicBezTo>
                  <a:cubicBezTo>
                    <a:pt x="528" y="174"/>
                    <a:pt x="577" y="162"/>
                    <a:pt x="626" y="147"/>
                  </a:cubicBezTo>
                  <a:cubicBezTo>
                    <a:pt x="513" y="112"/>
                    <a:pt x="405" y="65"/>
                    <a:pt x="305" y="6"/>
                  </a:cubicBezTo>
                  <a:cubicBezTo>
                    <a:pt x="265" y="9"/>
                    <a:pt x="224" y="11"/>
                    <a:pt x="182" y="11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49611818-6DCB-4B0F-A38E-D066C9132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468" y="6240146"/>
              <a:ext cx="1265237" cy="573088"/>
            </a:xfrm>
            <a:custGeom>
              <a:avLst/>
              <a:gdLst>
                <a:gd name="T0" fmla="*/ 654 w 654"/>
                <a:gd name="T1" fmla="*/ 293 h 298"/>
                <a:gd name="T2" fmla="*/ 382 w 654"/>
                <a:gd name="T3" fmla="*/ 89 h 298"/>
                <a:gd name="T4" fmla="*/ 0 w 654"/>
                <a:gd name="T5" fmla="*/ 0 h 298"/>
                <a:gd name="T6" fmla="*/ 349 w 654"/>
                <a:gd name="T7" fmla="*/ 287 h 298"/>
                <a:gd name="T8" fmla="*/ 531 w 654"/>
                <a:gd name="T9" fmla="*/ 298 h 298"/>
                <a:gd name="T10" fmla="*/ 654 w 654"/>
                <a:gd name="T11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4" h="298">
                  <a:moveTo>
                    <a:pt x="654" y="293"/>
                  </a:moveTo>
                  <a:cubicBezTo>
                    <a:pt x="556" y="235"/>
                    <a:pt x="465" y="167"/>
                    <a:pt x="382" y="89"/>
                  </a:cubicBezTo>
                  <a:cubicBezTo>
                    <a:pt x="249" y="76"/>
                    <a:pt x="121" y="45"/>
                    <a:pt x="0" y="0"/>
                  </a:cubicBezTo>
                  <a:cubicBezTo>
                    <a:pt x="101" y="112"/>
                    <a:pt x="219" y="209"/>
                    <a:pt x="349" y="287"/>
                  </a:cubicBezTo>
                  <a:cubicBezTo>
                    <a:pt x="409" y="294"/>
                    <a:pt x="469" y="298"/>
                    <a:pt x="531" y="298"/>
                  </a:cubicBezTo>
                  <a:cubicBezTo>
                    <a:pt x="573" y="298"/>
                    <a:pt x="614" y="296"/>
                    <a:pt x="654" y="293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4F404CBD-C70C-45FC-84FC-D25DE011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8" y="5660708"/>
              <a:ext cx="1144587" cy="750888"/>
            </a:xfrm>
            <a:custGeom>
              <a:avLst/>
              <a:gdLst>
                <a:gd name="T0" fmla="*/ 389 w 592"/>
                <a:gd name="T1" fmla="*/ 153 h 390"/>
                <a:gd name="T2" fmla="*/ 0 w 592"/>
                <a:gd name="T3" fmla="*/ 0 h 390"/>
                <a:gd name="T4" fmla="*/ 210 w 592"/>
                <a:gd name="T5" fmla="*/ 301 h 390"/>
                <a:gd name="T6" fmla="*/ 592 w 592"/>
                <a:gd name="T7" fmla="*/ 390 h 390"/>
                <a:gd name="T8" fmla="*/ 389 w 592"/>
                <a:gd name="T9" fmla="*/ 153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390">
                  <a:moveTo>
                    <a:pt x="389" y="153"/>
                  </a:moveTo>
                  <a:cubicBezTo>
                    <a:pt x="251" y="120"/>
                    <a:pt x="120" y="68"/>
                    <a:pt x="0" y="0"/>
                  </a:cubicBezTo>
                  <a:cubicBezTo>
                    <a:pt x="58" y="109"/>
                    <a:pt x="128" y="210"/>
                    <a:pt x="210" y="301"/>
                  </a:cubicBezTo>
                  <a:cubicBezTo>
                    <a:pt x="331" y="346"/>
                    <a:pt x="459" y="377"/>
                    <a:pt x="592" y="390"/>
                  </a:cubicBezTo>
                  <a:cubicBezTo>
                    <a:pt x="517" y="318"/>
                    <a:pt x="448" y="239"/>
                    <a:pt x="389" y="153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EA2F3C95-B708-4A5F-9511-8DE91CA98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8" y="5138421"/>
              <a:ext cx="968375" cy="817563"/>
            </a:xfrm>
            <a:custGeom>
              <a:avLst/>
              <a:gdLst>
                <a:gd name="T0" fmla="*/ 364 w 501"/>
                <a:gd name="T1" fmla="*/ 183 h 425"/>
                <a:gd name="T2" fmla="*/ 0 w 501"/>
                <a:gd name="T3" fmla="*/ 0 h 425"/>
                <a:gd name="T4" fmla="*/ 112 w 501"/>
                <a:gd name="T5" fmla="*/ 272 h 425"/>
                <a:gd name="T6" fmla="*/ 501 w 501"/>
                <a:gd name="T7" fmla="*/ 425 h 425"/>
                <a:gd name="T8" fmla="*/ 364 w 501"/>
                <a:gd name="T9" fmla="*/ 18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425">
                  <a:moveTo>
                    <a:pt x="364" y="183"/>
                  </a:moveTo>
                  <a:cubicBezTo>
                    <a:pt x="233" y="138"/>
                    <a:pt x="111" y="76"/>
                    <a:pt x="0" y="0"/>
                  </a:cubicBezTo>
                  <a:cubicBezTo>
                    <a:pt x="28" y="95"/>
                    <a:pt x="66" y="186"/>
                    <a:pt x="112" y="272"/>
                  </a:cubicBezTo>
                  <a:cubicBezTo>
                    <a:pt x="232" y="340"/>
                    <a:pt x="363" y="392"/>
                    <a:pt x="501" y="425"/>
                  </a:cubicBezTo>
                  <a:cubicBezTo>
                    <a:pt x="448" y="349"/>
                    <a:pt x="402" y="268"/>
                    <a:pt x="364" y="183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CE85E2CC-A881-43DA-848D-B0F360504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3" y="4678046"/>
              <a:ext cx="801687" cy="811213"/>
            </a:xfrm>
            <a:custGeom>
              <a:avLst/>
              <a:gdLst>
                <a:gd name="T0" fmla="*/ 0 w 415"/>
                <a:gd name="T1" fmla="*/ 0 h 422"/>
                <a:gd name="T2" fmla="*/ 51 w 415"/>
                <a:gd name="T3" fmla="*/ 239 h 422"/>
                <a:gd name="T4" fmla="*/ 415 w 415"/>
                <a:gd name="T5" fmla="*/ 422 h 422"/>
                <a:gd name="T6" fmla="*/ 332 w 415"/>
                <a:gd name="T7" fmla="*/ 189 h 422"/>
                <a:gd name="T8" fmla="*/ 0 w 415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422">
                  <a:moveTo>
                    <a:pt x="0" y="0"/>
                  </a:moveTo>
                  <a:cubicBezTo>
                    <a:pt x="10" y="82"/>
                    <a:pt x="28" y="162"/>
                    <a:pt x="51" y="239"/>
                  </a:cubicBezTo>
                  <a:cubicBezTo>
                    <a:pt x="162" y="315"/>
                    <a:pt x="284" y="377"/>
                    <a:pt x="415" y="422"/>
                  </a:cubicBezTo>
                  <a:cubicBezTo>
                    <a:pt x="381" y="347"/>
                    <a:pt x="353" y="269"/>
                    <a:pt x="332" y="189"/>
                  </a:cubicBezTo>
                  <a:cubicBezTo>
                    <a:pt x="213" y="140"/>
                    <a:pt x="101" y="76"/>
                    <a:pt x="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0E206558-6B4A-4D33-BE2E-158E4778A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3" y="4270058"/>
              <a:ext cx="666750" cy="771525"/>
            </a:xfrm>
            <a:custGeom>
              <a:avLst/>
              <a:gdLst>
                <a:gd name="T0" fmla="*/ 305 w 345"/>
                <a:gd name="T1" fmla="*/ 181 h 401"/>
                <a:gd name="T2" fmla="*/ 0 w 345"/>
                <a:gd name="T3" fmla="*/ 0 h 401"/>
                <a:gd name="T4" fmla="*/ 0 w 345"/>
                <a:gd name="T5" fmla="*/ 16 h 401"/>
                <a:gd name="T6" fmla="*/ 13 w 345"/>
                <a:gd name="T7" fmla="*/ 212 h 401"/>
                <a:gd name="T8" fmla="*/ 345 w 345"/>
                <a:gd name="T9" fmla="*/ 401 h 401"/>
                <a:gd name="T10" fmla="*/ 305 w 345"/>
                <a:gd name="T11" fmla="*/ 18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5" h="401">
                  <a:moveTo>
                    <a:pt x="305" y="181"/>
                  </a:moveTo>
                  <a:cubicBezTo>
                    <a:pt x="196" y="133"/>
                    <a:pt x="94" y="72"/>
                    <a:pt x="0" y="0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0" y="83"/>
                    <a:pt x="4" y="148"/>
                    <a:pt x="13" y="212"/>
                  </a:cubicBezTo>
                  <a:cubicBezTo>
                    <a:pt x="114" y="288"/>
                    <a:pt x="226" y="352"/>
                    <a:pt x="345" y="401"/>
                  </a:cubicBezTo>
                  <a:cubicBezTo>
                    <a:pt x="327" y="330"/>
                    <a:pt x="313" y="256"/>
                    <a:pt x="305" y="181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23DEF70B-B0B4-4AEF-8BC9-CF926688A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3" y="3901758"/>
              <a:ext cx="588962" cy="715963"/>
            </a:xfrm>
            <a:custGeom>
              <a:avLst/>
              <a:gdLst>
                <a:gd name="T0" fmla="*/ 296 w 305"/>
                <a:gd name="T1" fmla="*/ 166 h 372"/>
                <a:gd name="T2" fmla="*/ 14 w 305"/>
                <a:gd name="T3" fmla="*/ 0 h 372"/>
                <a:gd name="T4" fmla="*/ 0 w 305"/>
                <a:gd name="T5" fmla="*/ 191 h 372"/>
                <a:gd name="T6" fmla="*/ 305 w 305"/>
                <a:gd name="T7" fmla="*/ 372 h 372"/>
                <a:gd name="T8" fmla="*/ 296 w 305"/>
                <a:gd name="T9" fmla="*/ 207 h 372"/>
                <a:gd name="T10" fmla="*/ 296 w 305"/>
                <a:gd name="T11" fmla="*/ 16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72">
                  <a:moveTo>
                    <a:pt x="296" y="166"/>
                  </a:moveTo>
                  <a:cubicBezTo>
                    <a:pt x="196" y="121"/>
                    <a:pt x="102" y="65"/>
                    <a:pt x="14" y="0"/>
                  </a:cubicBezTo>
                  <a:cubicBezTo>
                    <a:pt x="6" y="62"/>
                    <a:pt x="1" y="126"/>
                    <a:pt x="0" y="191"/>
                  </a:cubicBezTo>
                  <a:cubicBezTo>
                    <a:pt x="94" y="263"/>
                    <a:pt x="196" y="324"/>
                    <a:pt x="305" y="372"/>
                  </a:cubicBezTo>
                  <a:cubicBezTo>
                    <a:pt x="299" y="318"/>
                    <a:pt x="296" y="263"/>
                    <a:pt x="296" y="207"/>
                  </a:cubicBezTo>
                  <a:cubicBezTo>
                    <a:pt x="296" y="193"/>
                    <a:pt x="296" y="180"/>
                    <a:pt x="296" y="166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DCBE701A-8501-4A26-9695-E760B8CE3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705" y="6730683"/>
              <a:ext cx="904875" cy="344488"/>
            </a:xfrm>
            <a:custGeom>
              <a:avLst/>
              <a:gdLst>
                <a:gd name="T0" fmla="*/ 235 w 468"/>
                <a:gd name="T1" fmla="*/ 0 h 179"/>
                <a:gd name="T2" fmla="*/ 0 w 468"/>
                <a:gd name="T3" fmla="*/ 38 h 179"/>
                <a:gd name="T4" fmla="*/ 321 w 468"/>
                <a:gd name="T5" fmla="*/ 179 h 179"/>
                <a:gd name="T6" fmla="*/ 468 w 468"/>
                <a:gd name="T7" fmla="*/ 125 h 179"/>
                <a:gd name="T8" fmla="*/ 235 w 46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179">
                  <a:moveTo>
                    <a:pt x="235" y="0"/>
                  </a:moveTo>
                  <a:cubicBezTo>
                    <a:pt x="159" y="19"/>
                    <a:pt x="81" y="32"/>
                    <a:pt x="0" y="38"/>
                  </a:cubicBezTo>
                  <a:cubicBezTo>
                    <a:pt x="100" y="97"/>
                    <a:pt x="208" y="144"/>
                    <a:pt x="321" y="179"/>
                  </a:cubicBezTo>
                  <a:cubicBezTo>
                    <a:pt x="371" y="164"/>
                    <a:pt x="420" y="146"/>
                    <a:pt x="468" y="125"/>
                  </a:cubicBezTo>
                  <a:cubicBezTo>
                    <a:pt x="387" y="90"/>
                    <a:pt x="309" y="48"/>
                    <a:pt x="235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59E02E11-3466-40A2-8268-F6526824E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1655" y="6411596"/>
              <a:ext cx="981075" cy="392113"/>
            </a:xfrm>
            <a:custGeom>
              <a:avLst/>
              <a:gdLst>
                <a:gd name="T0" fmla="*/ 149 w 507"/>
                <a:gd name="T1" fmla="*/ 7 h 204"/>
                <a:gd name="T2" fmla="*/ 0 w 507"/>
                <a:gd name="T3" fmla="*/ 0 h 204"/>
                <a:gd name="T4" fmla="*/ 272 w 507"/>
                <a:gd name="T5" fmla="*/ 204 h 204"/>
                <a:gd name="T6" fmla="*/ 507 w 507"/>
                <a:gd name="T7" fmla="*/ 166 h 204"/>
                <a:gd name="T8" fmla="*/ 296 w 507"/>
                <a:gd name="T9" fmla="*/ 0 h 204"/>
                <a:gd name="T10" fmla="*/ 149 w 507"/>
                <a:gd name="T11" fmla="*/ 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204">
                  <a:moveTo>
                    <a:pt x="149" y="7"/>
                  </a:moveTo>
                  <a:cubicBezTo>
                    <a:pt x="99" y="7"/>
                    <a:pt x="49" y="4"/>
                    <a:pt x="0" y="0"/>
                  </a:cubicBezTo>
                  <a:cubicBezTo>
                    <a:pt x="83" y="78"/>
                    <a:pt x="174" y="146"/>
                    <a:pt x="272" y="204"/>
                  </a:cubicBezTo>
                  <a:cubicBezTo>
                    <a:pt x="353" y="198"/>
                    <a:pt x="431" y="185"/>
                    <a:pt x="507" y="166"/>
                  </a:cubicBezTo>
                  <a:cubicBezTo>
                    <a:pt x="432" y="117"/>
                    <a:pt x="361" y="61"/>
                    <a:pt x="296" y="0"/>
                  </a:cubicBezTo>
                  <a:cubicBezTo>
                    <a:pt x="248" y="4"/>
                    <a:pt x="199" y="7"/>
                    <a:pt x="149" y="7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4EC464F3-BE0C-4F2F-BA77-EA7562C93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543" y="5955983"/>
              <a:ext cx="965200" cy="469900"/>
            </a:xfrm>
            <a:custGeom>
              <a:avLst/>
              <a:gdLst>
                <a:gd name="T0" fmla="*/ 499 w 499"/>
                <a:gd name="T1" fmla="*/ 237 h 244"/>
                <a:gd name="T2" fmla="*/ 325 w 499"/>
                <a:gd name="T3" fmla="*/ 41 h 244"/>
                <a:gd name="T4" fmla="*/ 0 w 499"/>
                <a:gd name="T5" fmla="*/ 0 h 244"/>
                <a:gd name="T6" fmla="*/ 203 w 499"/>
                <a:gd name="T7" fmla="*/ 237 h 244"/>
                <a:gd name="T8" fmla="*/ 352 w 499"/>
                <a:gd name="T9" fmla="*/ 244 h 244"/>
                <a:gd name="T10" fmla="*/ 499 w 499"/>
                <a:gd name="T11" fmla="*/ 23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9" h="244">
                  <a:moveTo>
                    <a:pt x="499" y="237"/>
                  </a:moveTo>
                  <a:cubicBezTo>
                    <a:pt x="436" y="177"/>
                    <a:pt x="377" y="111"/>
                    <a:pt x="325" y="41"/>
                  </a:cubicBezTo>
                  <a:cubicBezTo>
                    <a:pt x="213" y="39"/>
                    <a:pt x="104" y="25"/>
                    <a:pt x="0" y="0"/>
                  </a:cubicBezTo>
                  <a:cubicBezTo>
                    <a:pt x="59" y="86"/>
                    <a:pt x="128" y="165"/>
                    <a:pt x="203" y="237"/>
                  </a:cubicBezTo>
                  <a:cubicBezTo>
                    <a:pt x="252" y="241"/>
                    <a:pt x="302" y="244"/>
                    <a:pt x="352" y="244"/>
                  </a:cubicBezTo>
                  <a:cubicBezTo>
                    <a:pt x="402" y="244"/>
                    <a:pt x="451" y="241"/>
                    <a:pt x="499" y="237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790C4DC0-7163-46BB-813E-350A9616A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430" y="5489258"/>
              <a:ext cx="893762" cy="544513"/>
            </a:xfrm>
            <a:custGeom>
              <a:avLst/>
              <a:gdLst>
                <a:gd name="T0" fmla="*/ 0 w 462"/>
                <a:gd name="T1" fmla="*/ 0 h 283"/>
                <a:gd name="T2" fmla="*/ 137 w 462"/>
                <a:gd name="T3" fmla="*/ 242 h 283"/>
                <a:gd name="T4" fmla="*/ 462 w 462"/>
                <a:gd name="T5" fmla="*/ 283 h 283"/>
                <a:gd name="T6" fmla="*/ 331 w 462"/>
                <a:gd name="T7" fmla="*/ 73 h 283"/>
                <a:gd name="T8" fmla="*/ 0 w 462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83">
                  <a:moveTo>
                    <a:pt x="0" y="0"/>
                  </a:moveTo>
                  <a:cubicBezTo>
                    <a:pt x="38" y="85"/>
                    <a:pt x="84" y="166"/>
                    <a:pt x="137" y="242"/>
                  </a:cubicBezTo>
                  <a:cubicBezTo>
                    <a:pt x="241" y="267"/>
                    <a:pt x="350" y="281"/>
                    <a:pt x="462" y="283"/>
                  </a:cubicBezTo>
                  <a:cubicBezTo>
                    <a:pt x="413" y="217"/>
                    <a:pt x="369" y="147"/>
                    <a:pt x="331" y="73"/>
                  </a:cubicBezTo>
                  <a:cubicBezTo>
                    <a:pt x="216" y="61"/>
                    <a:pt x="105" y="36"/>
                    <a:pt x="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00E3ADCE-A8A4-4871-9DA6-3CB9A406B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730" y="6605271"/>
              <a:ext cx="736600" cy="366713"/>
            </a:xfrm>
            <a:custGeom>
              <a:avLst/>
              <a:gdLst>
                <a:gd name="T0" fmla="*/ 0 w 381"/>
                <a:gd name="T1" fmla="*/ 65 h 190"/>
                <a:gd name="T2" fmla="*/ 233 w 381"/>
                <a:gd name="T3" fmla="*/ 190 h 190"/>
                <a:gd name="T4" fmla="*/ 381 w 381"/>
                <a:gd name="T5" fmla="*/ 117 h 190"/>
                <a:gd name="T6" fmla="*/ 204 w 381"/>
                <a:gd name="T7" fmla="*/ 0 h 190"/>
                <a:gd name="T8" fmla="*/ 0 w 381"/>
                <a:gd name="T9" fmla="*/ 6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190">
                  <a:moveTo>
                    <a:pt x="0" y="65"/>
                  </a:moveTo>
                  <a:cubicBezTo>
                    <a:pt x="74" y="113"/>
                    <a:pt x="152" y="155"/>
                    <a:pt x="233" y="190"/>
                  </a:cubicBezTo>
                  <a:cubicBezTo>
                    <a:pt x="284" y="168"/>
                    <a:pt x="333" y="144"/>
                    <a:pt x="381" y="117"/>
                  </a:cubicBezTo>
                  <a:cubicBezTo>
                    <a:pt x="319" y="82"/>
                    <a:pt x="260" y="43"/>
                    <a:pt x="204" y="0"/>
                  </a:cubicBezTo>
                  <a:cubicBezTo>
                    <a:pt x="138" y="26"/>
                    <a:pt x="70" y="48"/>
                    <a:pt x="0" y="65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DA6B3C2A-A954-436A-85F5-964EDA6D3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743" y="6322696"/>
              <a:ext cx="803275" cy="407988"/>
            </a:xfrm>
            <a:custGeom>
              <a:avLst/>
              <a:gdLst>
                <a:gd name="T0" fmla="*/ 250 w 415"/>
                <a:gd name="T1" fmla="*/ 0 h 212"/>
                <a:gd name="T2" fmla="*/ 0 w 415"/>
                <a:gd name="T3" fmla="*/ 46 h 212"/>
                <a:gd name="T4" fmla="*/ 211 w 415"/>
                <a:gd name="T5" fmla="*/ 212 h 212"/>
                <a:gd name="T6" fmla="*/ 415 w 415"/>
                <a:gd name="T7" fmla="*/ 147 h 212"/>
                <a:gd name="T8" fmla="*/ 250 w 415"/>
                <a:gd name="T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212">
                  <a:moveTo>
                    <a:pt x="250" y="0"/>
                  </a:moveTo>
                  <a:cubicBezTo>
                    <a:pt x="169" y="22"/>
                    <a:pt x="86" y="37"/>
                    <a:pt x="0" y="46"/>
                  </a:cubicBezTo>
                  <a:cubicBezTo>
                    <a:pt x="65" y="107"/>
                    <a:pt x="136" y="163"/>
                    <a:pt x="211" y="212"/>
                  </a:cubicBezTo>
                  <a:cubicBezTo>
                    <a:pt x="281" y="195"/>
                    <a:pt x="349" y="173"/>
                    <a:pt x="415" y="147"/>
                  </a:cubicBezTo>
                  <a:cubicBezTo>
                    <a:pt x="356" y="102"/>
                    <a:pt x="301" y="53"/>
                    <a:pt x="25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48D8E2D3-A7FE-4C0F-981D-E8C7F85EB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93" y="5994083"/>
              <a:ext cx="820737" cy="417513"/>
            </a:xfrm>
            <a:custGeom>
              <a:avLst/>
              <a:gdLst>
                <a:gd name="T0" fmla="*/ 27 w 424"/>
                <a:gd name="T1" fmla="*/ 22 h 217"/>
                <a:gd name="T2" fmla="*/ 0 w 424"/>
                <a:gd name="T3" fmla="*/ 21 h 217"/>
                <a:gd name="T4" fmla="*/ 174 w 424"/>
                <a:gd name="T5" fmla="*/ 217 h 217"/>
                <a:gd name="T6" fmla="*/ 424 w 424"/>
                <a:gd name="T7" fmla="*/ 171 h 217"/>
                <a:gd name="T8" fmla="*/ 280 w 424"/>
                <a:gd name="T9" fmla="*/ 0 h 217"/>
                <a:gd name="T10" fmla="*/ 27 w 424"/>
                <a:gd name="T11" fmla="*/ 2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" h="217">
                  <a:moveTo>
                    <a:pt x="27" y="22"/>
                  </a:moveTo>
                  <a:cubicBezTo>
                    <a:pt x="18" y="22"/>
                    <a:pt x="9" y="21"/>
                    <a:pt x="0" y="21"/>
                  </a:cubicBezTo>
                  <a:cubicBezTo>
                    <a:pt x="52" y="91"/>
                    <a:pt x="111" y="157"/>
                    <a:pt x="174" y="217"/>
                  </a:cubicBezTo>
                  <a:cubicBezTo>
                    <a:pt x="260" y="208"/>
                    <a:pt x="343" y="193"/>
                    <a:pt x="424" y="171"/>
                  </a:cubicBezTo>
                  <a:cubicBezTo>
                    <a:pt x="372" y="118"/>
                    <a:pt x="324" y="61"/>
                    <a:pt x="280" y="0"/>
                  </a:cubicBezTo>
                  <a:cubicBezTo>
                    <a:pt x="198" y="14"/>
                    <a:pt x="113" y="22"/>
                    <a:pt x="27" y="22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2" name="Freeform 43">
              <a:extLst>
                <a:ext uri="{FF2B5EF4-FFF2-40B4-BE49-F238E27FC236}">
                  <a16:creationId xmlns:a16="http://schemas.microsoft.com/office/drawing/2014/main" id="{4AB6E503-A75D-4553-8B3E-3C2932FE9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193" y="5630546"/>
              <a:ext cx="795337" cy="406400"/>
            </a:xfrm>
            <a:custGeom>
              <a:avLst/>
              <a:gdLst>
                <a:gd name="T0" fmla="*/ 411 w 411"/>
                <a:gd name="T1" fmla="*/ 189 h 211"/>
                <a:gd name="T2" fmla="*/ 296 w 411"/>
                <a:gd name="T3" fmla="*/ 2 h 211"/>
                <a:gd name="T4" fmla="*/ 158 w 411"/>
                <a:gd name="T5" fmla="*/ 8 h 211"/>
                <a:gd name="T6" fmla="*/ 0 w 411"/>
                <a:gd name="T7" fmla="*/ 0 h 211"/>
                <a:gd name="T8" fmla="*/ 131 w 411"/>
                <a:gd name="T9" fmla="*/ 210 h 211"/>
                <a:gd name="T10" fmla="*/ 158 w 411"/>
                <a:gd name="T11" fmla="*/ 211 h 211"/>
                <a:gd name="T12" fmla="*/ 411 w 411"/>
                <a:gd name="T13" fmla="*/ 18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211">
                  <a:moveTo>
                    <a:pt x="411" y="189"/>
                  </a:moveTo>
                  <a:cubicBezTo>
                    <a:pt x="369" y="130"/>
                    <a:pt x="330" y="67"/>
                    <a:pt x="296" y="2"/>
                  </a:cubicBezTo>
                  <a:cubicBezTo>
                    <a:pt x="251" y="6"/>
                    <a:pt x="205" y="8"/>
                    <a:pt x="158" y="8"/>
                  </a:cubicBezTo>
                  <a:cubicBezTo>
                    <a:pt x="105" y="8"/>
                    <a:pt x="52" y="5"/>
                    <a:pt x="0" y="0"/>
                  </a:cubicBezTo>
                  <a:cubicBezTo>
                    <a:pt x="38" y="74"/>
                    <a:pt x="82" y="144"/>
                    <a:pt x="131" y="210"/>
                  </a:cubicBezTo>
                  <a:cubicBezTo>
                    <a:pt x="140" y="210"/>
                    <a:pt x="149" y="211"/>
                    <a:pt x="158" y="211"/>
                  </a:cubicBezTo>
                  <a:cubicBezTo>
                    <a:pt x="244" y="211"/>
                    <a:pt x="329" y="203"/>
                    <a:pt x="411" y="189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D45DE786-A973-421A-AEA1-EB79E757C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018" y="6430646"/>
              <a:ext cx="627062" cy="400050"/>
            </a:xfrm>
            <a:custGeom>
              <a:avLst/>
              <a:gdLst>
                <a:gd name="T0" fmla="*/ 187 w 325"/>
                <a:gd name="T1" fmla="*/ 0 h 208"/>
                <a:gd name="T2" fmla="*/ 0 w 325"/>
                <a:gd name="T3" fmla="*/ 91 h 208"/>
                <a:gd name="T4" fmla="*/ 177 w 325"/>
                <a:gd name="T5" fmla="*/ 208 h 208"/>
                <a:gd name="T6" fmla="*/ 325 w 325"/>
                <a:gd name="T7" fmla="*/ 113 h 208"/>
                <a:gd name="T8" fmla="*/ 187 w 325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208">
                  <a:moveTo>
                    <a:pt x="187" y="0"/>
                  </a:moveTo>
                  <a:cubicBezTo>
                    <a:pt x="127" y="35"/>
                    <a:pt x="65" y="65"/>
                    <a:pt x="0" y="91"/>
                  </a:cubicBezTo>
                  <a:cubicBezTo>
                    <a:pt x="56" y="134"/>
                    <a:pt x="115" y="173"/>
                    <a:pt x="177" y="208"/>
                  </a:cubicBezTo>
                  <a:cubicBezTo>
                    <a:pt x="228" y="179"/>
                    <a:pt x="278" y="148"/>
                    <a:pt x="325" y="113"/>
                  </a:cubicBezTo>
                  <a:cubicBezTo>
                    <a:pt x="277" y="78"/>
                    <a:pt x="231" y="40"/>
                    <a:pt x="187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E41669CC-C49E-4A5D-931A-4BEAD2838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930" y="6168708"/>
              <a:ext cx="679450" cy="436563"/>
            </a:xfrm>
            <a:custGeom>
              <a:avLst/>
              <a:gdLst>
                <a:gd name="T0" fmla="*/ 223 w 352"/>
                <a:gd name="T1" fmla="*/ 0 h 227"/>
                <a:gd name="T2" fmla="*/ 0 w 352"/>
                <a:gd name="T3" fmla="*/ 80 h 227"/>
                <a:gd name="T4" fmla="*/ 165 w 352"/>
                <a:gd name="T5" fmla="*/ 227 h 227"/>
                <a:gd name="T6" fmla="*/ 352 w 352"/>
                <a:gd name="T7" fmla="*/ 136 h 227"/>
                <a:gd name="T8" fmla="*/ 223 w 352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227">
                  <a:moveTo>
                    <a:pt x="223" y="0"/>
                  </a:moveTo>
                  <a:cubicBezTo>
                    <a:pt x="151" y="32"/>
                    <a:pt x="77" y="59"/>
                    <a:pt x="0" y="80"/>
                  </a:cubicBezTo>
                  <a:cubicBezTo>
                    <a:pt x="51" y="133"/>
                    <a:pt x="106" y="182"/>
                    <a:pt x="165" y="227"/>
                  </a:cubicBezTo>
                  <a:cubicBezTo>
                    <a:pt x="230" y="201"/>
                    <a:pt x="292" y="171"/>
                    <a:pt x="352" y="136"/>
                  </a:cubicBezTo>
                  <a:cubicBezTo>
                    <a:pt x="306" y="94"/>
                    <a:pt x="263" y="48"/>
                    <a:pt x="223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F981334A-86EE-4834-8C66-884B24B34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380" y="6200458"/>
              <a:ext cx="554037" cy="447675"/>
            </a:xfrm>
            <a:custGeom>
              <a:avLst/>
              <a:gdLst>
                <a:gd name="T0" fmla="*/ 180 w 286"/>
                <a:gd name="T1" fmla="*/ 0 h 233"/>
                <a:gd name="T2" fmla="*/ 0 w 286"/>
                <a:gd name="T3" fmla="*/ 120 h 233"/>
                <a:gd name="T4" fmla="*/ 138 w 286"/>
                <a:gd name="T5" fmla="*/ 233 h 233"/>
                <a:gd name="T6" fmla="*/ 286 w 286"/>
                <a:gd name="T7" fmla="*/ 110 h 233"/>
                <a:gd name="T8" fmla="*/ 180 w 286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33">
                  <a:moveTo>
                    <a:pt x="180" y="0"/>
                  </a:moveTo>
                  <a:cubicBezTo>
                    <a:pt x="123" y="44"/>
                    <a:pt x="63" y="84"/>
                    <a:pt x="0" y="120"/>
                  </a:cubicBezTo>
                  <a:cubicBezTo>
                    <a:pt x="44" y="160"/>
                    <a:pt x="90" y="198"/>
                    <a:pt x="138" y="233"/>
                  </a:cubicBezTo>
                  <a:cubicBezTo>
                    <a:pt x="190" y="195"/>
                    <a:pt x="239" y="154"/>
                    <a:pt x="286" y="110"/>
                  </a:cubicBezTo>
                  <a:cubicBezTo>
                    <a:pt x="249" y="75"/>
                    <a:pt x="213" y="38"/>
                    <a:pt x="180" y="0"/>
                  </a:cubicBezTo>
                  <a:close/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57" name="Freeform 172">
            <a:extLst>
              <a:ext uri="{FF2B5EF4-FFF2-40B4-BE49-F238E27FC236}">
                <a16:creationId xmlns:a16="http://schemas.microsoft.com/office/drawing/2014/main" id="{A96D7C1E-8AA6-4C7C-BF28-88B76C01BF34}"/>
              </a:ext>
            </a:extLst>
          </p:cNvPr>
          <p:cNvSpPr>
            <a:spLocks noEditPoints="1"/>
          </p:cNvSpPr>
          <p:nvPr/>
        </p:nvSpPr>
        <p:spPr bwMode="auto">
          <a:xfrm>
            <a:off x="549656" y="2543263"/>
            <a:ext cx="1185244" cy="1179982"/>
          </a:xfrm>
          <a:custGeom>
            <a:avLst/>
            <a:gdLst>
              <a:gd name="T0" fmla="*/ 126 w 3028"/>
              <a:gd name="T1" fmla="*/ 907 h 3028"/>
              <a:gd name="T2" fmla="*/ 2871 w 3028"/>
              <a:gd name="T3" fmla="*/ 1860 h 3028"/>
              <a:gd name="T4" fmla="*/ 2410 w 3028"/>
              <a:gd name="T5" fmla="*/ 2471 h 3028"/>
              <a:gd name="T6" fmla="*/ 1511 w 3028"/>
              <a:gd name="T7" fmla="*/ 2725 h 3028"/>
              <a:gd name="T8" fmla="*/ 1574 w 3028"/>
              <a:gd name="T9" fmla="*/ 2783 h 3028"/>
              <a:gd name="T10" fmla="*/ 500 w 3028"/>
              <a:gd name="T11" fmla="*/ 2419 h 3028"/>
              <a:gd name="T12" fmla="*/ 532 w 3028"/>
              <a:gd name="T13" fmla="*/ 2328 h 3028"/>
              <a:gd name="T14" fmla="*/ 73 w 3028"/>
              <a:gd name="T15" fmla="*/ 1534 h 3028"/>
              <a:gd name="T16" fmla="*/ 299 w 3028"/>
              <a:gd name="T17" fmla="*/ 1407 h 3028"/>
              <a:gd name="T18" fmla="*/ 359 w 3028"/>
              <a:gd name="T19" fmla="*/ 1078 h 3028"/>
              <a:gd name="T20" fmla="*/ 650 w 3028"/>
              <a:gd name="T21" fmla="*/ 330 h 3028"/>
              <a:gd name="T22" fmla="*/ 1174 w 3028"/>
              <a:gd name="T23" fmla="*/ 321 h 3028"/>
              <a:gd name="T24" fmla="*/ 1581 w 3028"/>
              <a:gd name="T25" fmla="*/ 397 h 3028"/>
              <a:gd name="T26" fmla="*/ 1884 w 3028"/>
              <a:gd name="T27" fmla="*/ 556 h 3028"/>
              <a:gd name="T28" fmla="*/ 2224 w 3028"/>
              <a:gd name="T29" fmla="*/ 453 h 3028"/>
              <a:gd name="T30" fmla="*/ 1914 w 3028"/>
              <a:gd name="T31" fmla="*/ 1142 h 3028"/>
              <a:gd name="T32" fmla="*/ 2539 w 3028"/>
              <a:gd name="T33" fmla="*/ 755 h 3028"/>
              <a:gd name="T34" fmla="*/ 2615 w 3028"/>
              <a:gd name="T35" fmla="*/ 1120 h 3028"/>
              <a:gd name="T36" fmla="*/ 2713 w 3028"/>
              <a:gd name="T37" fmla="*/ 1206 h 3028"/>
              <a:gd name="T38" fmla="*/ 2836 w 3028"/>
              <a:gd name="T39" fmla="*/ 1336 h 3028"/>
              <a:gd name="T40" fmla="*/ 2892 w 3028"/>
              <a:gd name="T41" fmla="*/ 1506 h 3028"/>
              <a:gd name="T42" fmla="*/ 2895 w 3028"/>
              <a:gd name="T43" fmla="*/ 1903 h 3028"/>
              <a:gd name="T44" fmla="*/ 2433 w 3028"/>
              <a:gd name="T45" fmla="*/ 2298 h 3028"/>
              <a:gd name="T46" fmla="*/ 2041 w 3028"/>
              <a:gd name="T47" fmla="*/ 2373 h 3028"/>
              <a:gd name="T48" fmla="*/ 1321 w 3028"/>
              <a:gd name="T49" fmla="*/ 2599 h 3028"/>
              <a:gd name="T50" fmla="*/ 383 w 3028"/>
              <a:gd name="T51" fmla="*/ 1987 h 3028"/>
              <a:gd name="T52" fmla="*/ 390 w 3028"/>
              <a:gd name="T53" fmla="*/ 1904 h 3028"/>
              <a:gd name="T54" fmla="*/ 515 w 3028"/>
              <a:gd name="T55" fmla="*/ 1423 h 3028"/>
              <a:gd name="T56" fmla="*/ 697 w 3028"/>
              <a:gd name="T57" fmla="*/ 766 h 3028"/>
              <a:gd name="T58" fmla="*/ 906 w 3028"/>
              <a:gd name="T59" fmla="*/ 590 h 3028"/>
              <a:gd name="T60" fmla="*/ 1370 w 3028"/>
              <a:gd name="T61" fmla="*/ 784 h 3028"/>
              <a:gd name="T62" fmla="*/ 1811 w 3028"/>
              <a:gd name="T63" fmla="*/ 964 h 3028"/>
              <a:gd name="T64" fmla="*/ 2114 w 3028"/>
              <a:gd name="T65" fmla="*/ 1150 h 3028"/>
              <a:gd name="T66" fmla="*/ 2568 w 3028"/>
              <a:gd name="T67" fmla="*/ 1186 h 3028"/>
              <a:gd name="T68" fmla="*/ 2466 w 3028"/>
              <a:gd name="T69" fmla="*/ 1867 h 3028"/>
              <a:gd name="T70" fmla="*/ 2602 w 3028"/>
              <a:gd name="T71" fmla="*/ 1764 h 3028"/>
              <a:gd name="T72" fmla="*/ 1756 w 3028"/>
              <a:gd name="T73" fmla="*/ 2368 h 3028"/>
              <a:gd name="T74" fmla="*/ 1049 w 3028"/>
              <a:gd name="T75" fmla="*/ 2146 h 3028"/>
              <a:gd name="T76" fmla="*/ 448 w 3028"/>
              <a:gd name="T77" fmla="*/ 1764 h 3028"/>
              <a:gd name="T78" fmla="*/ 709 w 3028"/>
              <a:gd name="T79" fmla="*/ 1569 h 3028"/>
              <a:gd name="T80" fmla="*/ 715 w 3028"/>
              <a:gd name="T81" fmla="*/ 945 h 3028"/>
              <a:gd name="T82" fmla="*/ 1045 w 3028"/>
              <a:gd name="T83" fmla="*/ 527 h 3028"/>
              <a:gd name="T84" fmla="*/ 1566 w 3028"/>
              <a:gd name="T85" fmla="*/ 1005 h 3028"/>
              <a:gd name="T86" fmla="*/ 2245 w 3028"/>
              <a:gd name="T87" fmla="*/ 1424 h 3028"/>
              <a:gd name="T88" fmla="*/ 2287 w 3028"/>
              <a:gd name="T89" fmla="*/ 1993 h 3028"/>
              <a:gd name="T90" fmla="*/ 1495 w 3028"/>
              <a:gd name="T91" fmla="*/ 2207 h 3028"/>
              <a:gd name="T92" fmla="*/ 1345 w 3028"/>
              <a:gd name="T93" fmla="*/ 2198 h 3028"/>
              <a:gd name="T94" fmla="*/ 929 w 3028"/>
              <a:gd name="T95" fmla="*/ 1869 h 3028"/>
              <a:gd name="T96" fmla="*/ 1187 w 3028"/>
              <a:gd name="T97" fmla="*/ 1362 h 3028"/>
              <a:gd name="T98" fmla="*/ 1765 w 3028"/>
              <a:gd name="T99" fmla="*/ 1389 h 3028"/>
              <a:gd name="T100" fmla="*/ 1589 w 3028"/>
              <a:gd name="T101" fmla="*/ 1813 h 3028"/>
              <a:gd name="T102" fmla="*/ 1157 w 3028"/>
              <a:gd name="T103" fmla="*/ 1772 h 3028"/>
              <a:gd name="T104" fmla="*/ 1662 w 3028"/>
              <a:gd name="T105" fmla="*/ 1605 h 3028"/>
              <a:gd name="T106" fmla="*/ 369 w 3028"/>
              <a:gd name="T107" fmla="*/ 684 h 3028"/>
              <a:gd name="T108" fmla="*/ 2665 w 3028"/>
              <a:gd name="T109" fmla="*/ 1285 h 3028"/>
              <a:gd name="T110" fmla="*/ 2406 w 3028"/>
              <a:gd name="T111" fmla="*/ 700 h 3028"/>
              <a:gd name="T112" fmla="*/ 1804 w 3028"/>
              <a:gd name="T113" fmla="*/ 306 h 3028"/>
              <a:gd name="T114" fmla="*/ 1662 w 3028"/>
              <a:gd name="T115" fmla="*/ 177 h 3028"/>
              <a:gd name="T116" fmla="*/ 1192 w 3028"/>
              <a:gd name="T117" fmla="*/ 131 h 3028"/>
              <a:gd name="T118" fmla="*/ 557 w 3028"/>
              <a:gd name="T119" fmla="*/ 2485 h 3028"/>
              <a:gd name="T120" fmla="*/ 1063 w 3028"/>
              <a:gd name="T121" fmla="*/ 2758 h 3028"/>
              <a:gd name="T122" fmla="*/ 1704 w 3028"/>
              <a:gd name="T123" fmla="*/ 2845 h 3028"/>
              <a:gd name="T124" fmla="*/ 2352 w 3028"/>
              <a:gd name="T125" fmla="*/ 2573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28" h="3028">
                <a:moveTo>
                  <a:pt x="3028" y="1514"/>
                </a:moveTo>
                <a:cubicBezTo>
                  <a:pt x="3028" y="1481"/>
                  <a:pt x="3027" y="1447"/>
                  <a:pt x="3025" y="1413"/>
                </a:cubicBezTo>
                <a:cubicBezTo>
                  <a:pt x="3025" y="1413"/>
                  <a:pt x="3025" y="1413"/>
                  <a:pt x="3025" y="1413"/>
                </a:cubicBezTo>
                <a:cubicBezTo>
                  <a:pt x="3025" y="1413"/>
                  <a:pt x="3025" y="1413"/>
                  <a:pt x="3025" y="1413"/>
                </a:cubicBezTo>
                <a:cubicBezTo>
                  <a:pt x="3023" y="1379"/>
                  <a:pt x="3019" y="1345"/>
                  <a:pt x="3015" y="1312"/>
                </a:cubicBezTo>
                <a:cubicBezTo>
                  <a:pt x="3015" y="1312"/>
                  <a:pt x="3015" y="1312"/>
                  <a:pt x="3015" y="1312"/>
                </a:cubicBezTo>
                <a:cubicBezTo>
                  <a:pt x="3015" y="1311"/>
                  <a:pt x="3015" y="1311"/>
                  <a:pt x="3015" y="1311"/>
                </a:cubicBezTo>
                <a:cubicBezTo>
                  <a:pt x="3009" y="1267"/>
                  <a:pt x="3009" y="1267"/>
                  <a:pt x="3009" y="1267"/>
                </a:cubicBezTo>
                <a:cubicBezTo>
                  <a:pt x="3008" y="1269"/>
                  <a:pt x="3008" y="1269"/>
                  <a:pt x="3008" y="1269"/>
                </a:cubicBezTo>
                <a:cubicBezTo>
                  <a:pt x="3005" y="1250"/>
                  <a:pt x="3002" y="1230"/>
                  <a:pt x="2998" y="1211"/>
                </a:cubicBezTo>
                <a:cubicBezTo>
                  <a:pt x="2998" y="1211"/>
                  <a:pt x="2998" y="1211"/>
                  <a:pt x="2998" y="1211"/>
                </a:cubicBezTo>
                <a:cubicBezTo>
                  <a:pt x="2998" y="1210"/>
                  <a:pt x="2998" y="1210"/>
                  <a:pt x="2998" y="1210"/>
                </a:cubicBezTo>
                <a:cubicBezTo>
                  <a:pt x="2992" y="1181"/>
                  <a:pt x="2992" y="1181"/>
                  <a:pt x="2992" y="1181"/>
                </a:cubicBezTo>
                <a:cubicBezTo>
                  <a:pt x="2992" y="1182"/>
                  <a:pt x="2992" y="1182"/>
                  <a:pt x="2992" y="1182"/>
                </a:cubicBezTo>
                <a:cubicBezTo>
                  <a:pt x="2986" y="1158"/>
                  <a:pt x="2980" y="1133"/>
                  <a:pt x="2974" y="1110"/>
                </a:cubicBezTo>
                <a:cubicBezTo>
                  <a:pt x="2974" y="1110"/>
                  <a:pt x="2974" y="1110"/>
                  <a:pt x="2974" y="1110"/>
                </a:cubicBezTo>
                <a:cubicBezTo>
                  <a:pt x="2973" y="1108"/>
                  <a:pt x="2973" y="1108"/>
                  <a:pt x="2973" y="1108"/>
                </a:cubicBezTo>
                <a:cubicBezTo>
                  <a:pt x="2967" y="1087"/>
                  <a:pt x="2967" y="1087"/>
                  <a:pt x="2967" y="1087"/>
                </a:cubicBezTo>
                <a:cubicBezTo>
                  <a:pt x="2967" y="1088"/>
                  <a:pt x="2967" y="1088"/>
                  <a:pt x="2967" y="1088"/>
                </a:cubicBezTo>
                <a:cubicBezTo>
                  <a:pt x="2960" y="1061"/>
                  <a:pt x="2951" y="1035"/>
                  <a:pt x="2942" y="1009"/>
                </a:cubicBezTo>
                <a:cubicBezTo>
                  <a:pt x="2942" y="1009"/>
                  <a:pt x="2942" y="1009"/>
                  <a:pt x="2942" y="1009"/>
                </a:cubicBezTo>
                <a:cubicBezTo>
                  <a:pt x="2941" y="1006"/>
                  <a:pt x="2941" y="1006"/>
                  <a:pt x="2941" y="1006"/>
                </a:cubicBezTo>
                <a:cubicBezTo>
                  <a:pt x="2935" y="991"/>
                  <a:pt x="2935" y="991"/>
                  <a:pt x="2935" y="991"/>
                </a:cubicBezTo>
                <a:cubicBezTo>
                  <a:pt x="2935" y="991"/>
                  <a:pt x="2935" y="991"/>
                  <a:pt x="2935" y="991"/>
                </a:cubicBezTo>
                <a:cubicBezTo>
                  <a:pt x="2934" y="988"/>
                  <a:pt x="2933" y="984"/>
                  <a:pt x="2932" y="981"/>
                </a:cubicBezTo>
                <a:cubicBezTo>
                  <a:pt x="2932" y="981"/>
                  <a:pt x="2932" y="981"/>
                  <a:pt x="2932" y="981"/>
                </a:cubicBezTo>
                <a:cubicBezTo>
                  <a:pt x="2931" y="979"/>
                  <a:pt x="2931" y="979"/>
                  <a:pt x="2931" y="979"/>
                </a:cubicBezTo>
                <a:cubicBezTo>
                  <a:pt x="2925" y="964"/>
                  <a:pt x="2925" y="964"/>
                  <a:pt x="2925" y="964"/>
                </a:cubicBezTo>
                <a:cubicBezTo>
                  <a:pt x="2925" y="964"/>
                  <a:pt x="2925" y="964"/>
                  <a:pt x="2925" y="964"/>
                </a:cubicBezTo>
                <a:cubicBezTo>
                  <a:pt x="2918" y="945"/>
                  <a:pt x="2910" y="926"/>
                  <a:pt x="2902" y="907"/>
                </a:cubicBezTo>
                <a:cubicBezTo>
                  <a:pt x="2902" y="907"/>
                  <a:pt x="2902" y="907"/>
                  <a:pt x="2902" y="907"/>
                </a:cubicBezTo>
                <a:cubicBezTo>
                  <a:pt x="2901" y="905"/>
                  <a:pt x="2901" y="905"/>
                  <a:pt x="2901" y="905"/>
                </a:cubicBezTo>
                <a:cubicBezTo>
                  <a:pt x="2895" y="892"/>
                  <a:pt x="2895" y="892"/>
                  <a:pt x="2895" y="892"/>
                </a:cubicBezTo>
                <a:cubicBezTo>
                  <a:pt x="2895" y="893"/>
                  <a:pt x="2895" y="893"/>
                  <a:pt x="2895" y="893"/>
                </a:cubicBezTo>
                <a:cubicBezTo>
                  <a:pt x="2882" y="864"/>
                  <a:pt x="2868" y="835"/>
                  <a:pt x="2853" y="806"/>
                </a:cubicBezTo>
                <a:cubicBezTo>
                  <a:pt x="2853" y="806"/>
                  <a:pt x="2853" y="806"/>
                  <a:pt x="2853" y="806"/>
                </a:cubicBezTo>
                <a:cubicBezTo>
                  <a:pt x="2851" y="803"/>
                  <a:pt x="2851" y="803"/>
                  <a:pt x="2851" y="803"/>
                </a:cubicBezTo>
                <a:cubicBezTo>
                  <a:pt x="2846" y="793"/>
                  <a:pt x="2846" y="793"/>
                  <a:pt x="2846" y="793"/>
                </a:cubicBezTo>
                <a:cubicBezTo>
                  <a:pt x="2846" y="794"/>
                  <a:pt x="2846" y="794"/>
                  <a:pt x="2846" y="794"/>
                </a:cubicBezTo>
                <a:cubicBezTo>
                  <a:pt x="2834" y="771"/>
                  <a:pt x="2820" y="748"/>
                  <a:pt x="2806" y="725"/>
                </a:cubicBezTo>
                <a:cubicBezTo>
                  <a:pt x="2806" y="725"/>
                  <a:pt x="2806" y="725"/>
                  <a:pt x="2806" y="725"/>
                </a:cubicBezTo>
                <a:cubicBezTo>
                  <a:pt x="2804" y="722"/>
                  <a:pt x="2804" y="722"/>
                  <a:pt x="2804" y="722"/>
                </a:cubicBezTo>
                <a:cubicBezTo>
                  <a:pt x="2799" y="713"/>
                  <a:pt x="2799" y="713"/>
                  <a:pt x="2799" y="713"/>
                </a:cubicBezTo>
                <a:cubicBezTo>
                  <a:pt x="2799" y="713"/>
                  <a:pt x="2799" y="713"/>
                  <a:pt x="2799" y="713"/>
                </a:cubicBezTo>
                <a:cubicBezTo>
                  <a:pt x="2798" y="711"/>
                  <a:pt x="2796" y="708"/>
                  <a:pt x="2794" y="705"/>
                </a:cubicBezTo>
                <a:cubicBezTo>
                  <a:pt x="2794" y="705"/>
                  <a:pt x="2794" y="705"/>
                  <a:pt x="2794" y="705"/>
                </a:cubicBezTo>
                <a:cubicBezTo>
                  <a:pt x="2792" y="702"/>
                  <a:pt x="2792" y="702"/>
                  <a:pt x="2792" y="702"/>
                </a:cubicBezTo>
                <a:cubicBezTo>
                  <a:pt x="2787" y="694"/>
                  <a:pt x="2787" y="694"/>
                  <a:pt x="2787" y="694"/>
                </a:cubicBezTo>
                <a:cubicBezTo>
                  <a:pt x="2787" y="694"/>
                  <a:pt x="2787" y="694"/>
                  <a:pt x="2787" y="694"/>
                </a:cubicBezTo>
                <a:cubicBezTo>
                  <a:pt x="2767" y="663"/>
                  <a:pt x="2746" y="633"/>
                  <a:pt x="2724" y="604"/>
                </a:cubicBezTo>
                <a:cubicBezTo>
                  <a:pt x="2724" y="604"/>
                  <a:pt x="2724" y="604"/>
                  <a:pt x="2724" y="604"/>
                </a:cubicBezTo>
                <a:cubicBezTo>
                  <a:pt x="2721" y="600"/>
                  <a:pt x="2721" y="600"/>
                  <a:pt x="2721" y="600"/>
                </a:cubicBezTo>
                <a:cubicBezTo>
                  <a:pt x="2717" y="594"/>
                  <a:pt x="2717" y="594"/>
                  <a:pt x="2717" y="594"/>
                </a:cubicBezTo>
                <a:cubicBezTo>
                  <a:pt x="2717" y="594"/>
                  <a:pt x="2717" y="594"/>
                  <a:pt x="2717" y="594"/>
                </a:cubicBezTo>
                <a:cubicBezTo>
                  <a:pt x="2705" y="579"/>
                  <a:pt x="2694" y="564"/>
                  <a:pt x="2681" y="550"/>
                </a:cubicBezTo>
                <a:cubicBezTo>
                  <a:pt x="2681" y="550"/>
                  <a:pt x="2681" y="550"/>
                  <a:pt x="2681" y="550"/>
                </a:cubicBezTo>
                <a:cubicBezTo>
                  <a:pt x="2678" y="546"/>
                  <a:pt x="2678" y="546"/>
                  <a:pt x="2678" y="546"/>
                </a:cubicBezTo>
                <a:cubicBezTo>
                  <a:pt x="2678" y="546"/>
                  <a:pt x="2678" y="546"/>
                  <a:pt x="2678" y="546"/>
                </a:cubicBezTo>
                <a:cubicBezTo>
                  <a:pt x="2674" y="540"/>
                  <a:pt x="2674" y="540"/>
                  <a:pt x="2674" y="540"/>
                </a:cubicBezTo>
                <a:cubicBezTo>
                  <a:pt x="2674" y="540"/>
                  <a:pt x="2674" y="540"/>
                  <a:pt x="2674" y="540"/>
                </a:cubicBezTo>
                <a:cubicBezTo>
                  <a:pt x="2663" y="527"/>
                  <a:pt x="2652" y="515"/>
                  <a:pt x="2641" y="503"/>
                </a:cubicBezTo>
                <a:cubicBezTo>
                  <a:pt x="2641" y="503"/>
                  <a:pt x="2641" y="503"/>
                  <a:pt x="2641" y="503"/>
                </a:cubicBezTo>
                <a:cubicBezTo>
                  <a:pt x="2637" y="499"/>
                  <a:pt x="2637" y="499"/>
                  <a:pt x="2637" y="499"/>
                </a:cubicBezTo>
                <a:cubicBezTo>
                  <a:pt x="2633" y="494"/>
                  <a:pt x="2633" y="494"/>
                  <a:pt x="2633" y="494"/>
                </a:cubicBezTo>
                <a:cubicBezTo>
                  <a:pt x="2633" y="494"/>
                  <a:pt x="2633" y="494"/>
                  <a:pt x="2633" y="494"/>
                </a:cubicBezTo>
                <a:cubicBezTo>
                  <a:pt x="2609" y="468"/>
                  <a:pt x="2583" y="442"/>
                  <a:pt x="2557" y="417"/>
                </a:cubicBezTo>
                <a:cubicBezTo>
                  <a:pt x="2558" y="417"/>
                  <a:pt x="2558" y="417"/>
                  <a:pt x="2558" y="417"/>
                </a:cubicBezTo>
                <a:cubicBezTo>
                  <a:pt x="2553" y="413"/>
                  <a:pt x="2553" y="413"/>
                  <a:pt x="2553" y="413"/>
                </a:cubicBezTo>
                <a:cubicBezTo>
                  <a:pt x="2549" y="409"/>
                  <a:pt x="2549" y="409"/>
                  <a:pt x="2549" y="409"/>
                </a:cubicBezTo>
                <a:cubicBezTo>
                  <a:pt x="2549" y="409"/>
                  <a:pt x="2549" y="409"/>
                  <a:pt x="2549" y="409"/>
                </a:cubicBezTo>
                <a:cubicBezTo>
                  <a:pt x="2546" y="406"/>
                  <a:pt x="2544" y="404"/>
                  <a:pt x="2541" y="402"/>
                </a:cubicBezTo>
                <a:cubicBezTo>
                  <a:pt x="2541" y="402"/>
                  <a:pt x="2541" y="402"/>
                  <a:pt x="2541" y="402"/>
                </a:cubicBezTo>
                <a:cubicBezTo>
                  <a:pt x="2536" y="397"/>
                  <a:pt x="2536" y="397"/>
                  <a:pt x="2536" y="397"/>
                </a:cubicBezTo>
                <a:cubicBezTo>
                  <a:pt x="2532" y="394"/>
                  <a:pt x="2532" y="394"/>
                  <a:pt x="2532" y="394"/>
                </a:cubicBezTo>
                <a:cubicBezTo>
                  <a:pt x="2532" y="394"/>
                  <a:pt x="2532" y="394"/>
                  <a:pt x="2532" y="394"/>
                </a:cubicBezTo>
                <a:cubicBezTo>
                  <a:pt x="2496" y="361"/>
                  <a:pt x="2459" y="330"/>
                  <a:pt x="2420" y="301"/>
                </a:cubicBezTo>
                <a:cubicBezTo>
                  <a:pt x="2420" y="301"/>
                  <a:pt x="2420" y="301"/>
                  <a:pt x="2420" y="301"/>
                </a:cubicBezTo>
                <a:cubicBezTo>
                  <a:pt x="2411" y="294"/>
                  <a:pt x="2411" y="294"/>
                  <a:pt x="2411" y="294"/>
                </a:cubicBezTo>
                <a:cubicBezTo>
                  <a:pt x="2411" y="294"/>
                  <a:pt x="2411" y="294"/>
                  <a:pt x="2411" y="294"/>
                </a:cubicBezTo>
                <a:cubicBezTo>
                  <a:pt x="2411" y="294"/>
                  <a:pt x="2411" y="294"/>
                  <a:pt x="2411" y="294"/>
                </a:cubicBezTo>
                <a:cubicBezTo>
                  <a:pt x="2405" y="289"/>
                  <a:pt x="2405" y="289"/>
                  <a:pt x="2405" y="289"/>
                </a:cubicBezTo>
                <a:cubicBezTo>
                  <a:pt x="2401" y="287"/>
                  <a:pt x="2401" y="287"/>
                  <a:pt x="2401" y="287"/>
                </a:cubicBezTo>
                <a:cubicBezTo>
                  <a:pt x="2401" y="287"/>
                  <a:pt x="2401" y="287"/>
                  <a:pt x="2401" y="287"/>
                </a:cubicBezTo>
                <a:cubicBezTo>
                  <a:pt x="2358" y="255"/>
                  <a:pt x="2312" y="226"/>
                  <a:pt x="2265" y="199"/>
                </a:cubicBezTo>
                <a:cubicBezTo>
                  <a:pt x="2268" y="198"/>
                  <a:pt x="2271" y="197"/>
                  <a:pt x="2273" y="195"/>
                </a:cubicBezTo>
                <a:cubicBezTo>
                  <a:pt x="2267" y="185"/>
                  <a:pt x="2267" y="185"/>
                  <a:pt x="2267" y="185"/>
                </a:cubicBezTo>
                <a:cubicBezTo>
                  <a:pt x="2262" y="187"/>
                  <a:pt x="2258" y="190"/>
                  <a:pt x="2253" y="192"/>
                </a:cubicBezTo>
                <a:cubicBezTo>
                  <a:pt x="2253" y="192"/>
                  <a:pt x="2253" y="192"/>
                  <a:pt x="2253" y="192"/>
                </a:cubicBezTo>
                <a:cubicBezTo>
                  <a:pt x="2253" y="192"/>
                  <a:pt x="2253" y="192"/>
                  <a:pt x="2253" y="192"/>
                </a:cubicBezTo>
                <a:cubicBezTo>
                  <a:pt x="2210" y="168"/>
                  <a:pt x="2166" y="146"/>
                  <a:pt x="2121" y="126"/>
                </a:cubicBezTo>
                <a:cubicBezTo>
                  <a:pt x="2121" y="126"/>
                  <a:pt x="2121" y="126"/>
                  <a:pt x="2121" y="126"/>
                </a:cubicBezTo>
                <a:cubicBezTo>
                  <a:pt x="2108" y="121"/>
                  <a:pt x="2108" y="121"/>
                  <a:pt x="2108" y="121"/>
                </a:cubicBezTo>
                <a:cubicBezTo>
                  <a:pt x="2105" y="120"/>
                  <a:pt x="2105" y="120"/>
                  <a:pt x="2105" y="120"/>
                </a:cubicBezTo>
                <a:cubicBezTo>
                  <a:pt x="2105" y="120"/>
                  <a:pt x="2105" y="120"/>
                  <a:pt x="2105" y="120"/>
                </a:cubicBezTo>
                <a:cubicBezTo>
                  <a:pt x="2088" y="112"/>
                  <a:pt x="2070" y="105"/>
                  <a:pt x="2052" y="98"/>
                </a:cubicBezTo>
                <a:cubicBezTo>
                  <a:pt x="2052" y="98"/>
                  <a:pt x="2052" y="98"/>
                  <a:pt x="2052" y="98"/>
                </a:cubicBezTo>
                <a:cubicBezTo>
                  <a:pt x="2037" y="93"/>
                  <a:pt x="2037" y="93"/>
                  <a:pt x="2037" y="93"/>
                </a:cubicBezTo>
                <a:cubicBezTo>
                  <a:pt x="2035" y="92"/>
                  <a:pt x="2035" y="92"/>
                  <a:pt x="2035" y="92"/>
                </a:cubicBezTo>
                <a:cubicBezTo>
                  <a:pt x="2035" y="92"/>
                  <a:pt x="2035" y="92"/>
                  <a:pt x="2035" y="92"/>
                </a:cubicBezTo>
                <a:cubicBezTo>
                  <a:pt x="2016" y="85"/>
                  <a:pt x="1997" y="78"/>
                  <a:pt x="1978" y="72"/>
                </a:cubicBezTo>
                <a:cubicBezTo>
                  <a:pt x="1978" y="72"/>
                  <a:pt x="1978" y="72"/>
                  <a:pt x="1978" y="72"/>
                </a:cubicBezTo>
                <a:cubicBezTo>
                  <a:pt x="1959" y="67"/>
                  <a:pt x="1959" y="67"/>
                  <a:pt x="1959" y="67"/>
                </a:cubicBezTo>
                <a:cubicBezTo>
                  <a:pt x="1958" y="66"/>
                  <a:pt x="1958" y="66"/>
                  <a:pt x="1958" y="66"/>
                </a:cubicBezTo>
                <a:cubicBezTo>
                  <a:pt x="1958" y="66"/>
                  <a:pt x="1958" y="66"/>
                  <a:pt x="1958" y="66"/>
                </a:cubicBezTo>
                <a:cubicBezTo>
                  <a:pt x="1919" y="54"/>
                  <a:pt x="1879" y="44"/>
                  <a:pt x="1840" y="35"/>
                </a:cubicBezTo>
                <a:cubicBezTo>
                  <a:pt x="1841" y="35"/>
                  <a:pt x="1841" y="35"/>
                  <a:pt x="1841" y="35"/>
                </a:cubicBezTo>
                <a:cubicBezTo>
                  <a:pt x="1811" y="29"/>
                  <a:pt x="1811" y="29"/>
                  <a:pt x="1811" y="29"/>
                </a:cubicBezTo>
                <a:cubicBezTo>
                  <a:pt x="1810" y="29"/>
                  <a:pt x="1810" y="29"/>
                  <a:pt x="1810" y="29"/>
                </a:cubicBezTo>
                <a:cubicBezTo>
                  <a:pt x="1810" y="29"/>
                  <a:pt x="1810" y="29"/>
                  <a:pt x="1810" y="29"/>
                </a:cubicBezTo>
                <a:cubicBezTo>
                  <a:pt x="1761" y="19"/>
                  <a:pt x="1712" y="12"/>
                  <a:pt x="1662" y="7"/>
                </a:cubicBezTo>
                <a:cubicBezTo>
                  <a:pt x="1662" y="7"/>
                  <a:pt x="1662" y="7"/>
                  <a:pt x="1662" y="7"/>
                </a:cubicBezTo>
                <a:cubicBezTo>
                  <a:pt x="1662" y="7"/>
                  <a:pt x="1662" y="7"/>
                  <a:pt x="1662" y="7"/>
                </a:cubicBezTo>
                <a:cubicBezTo>
                  <a:pt x="1613" y="2"/>
                  <a:pt x="1563" y="0"/>
                  <a:pt x="1514" y="0"/>
                </a:cubicBezTo>
                <a:cubicBezTo>
                  <a:pt x="1335" y="0"/>
                  <a:pt x="1160" y="31"/>
                  <a:pt x="994" y="92"/>
                </a:cubicBezTo>
                <a:cubicBezTo>
                  <a:pt x="994" y="92"/>
                  <a:pt x="994" y="92"/>
                  <a:pt x="994" y="92"/>
                </a:cubicBezTo>
                <a:cubicBezTo>
                  <a:pt x="992" y="93"/>
                  <a:pt x="992" y="93"/>
                  <a:pt x="992" y="93"/>
                </a:cubicBezTo>
                <a:cubicBezTo>
                  <a:pt x="976" y="98"/>
                  <a:pt x="976" y="98"/>
                  <a:pt x="976" y="98"/>
                </a:cubicBezTo>
                <a:cubicBezTo>
                  <a:pt x="977" y="98"/>
                  <a:pt x="977" y="98"/>
                  <a:pt x="977" y="98"/>
                </a:cubicBezTo>
                <a:cubicBezTo>
                  <a:pt x="907" y="125"/>
                  <a:pt x="840" y="156"/>
                  <a:pt x="775" y="193"/>
                </a:cubicBezTo>
                <a:cubicBezTo>
                  <a:pt x="775" y="192"/>
                  <a:pt x="775" y="192"/>
                  <a:pt x="775" y="192"/>
                </a:cubicBezTo>
                <a:cubicBezTo>
                  <a:pt x="772" y="194"/>
                  <a:pt x="772" y="194"/>
                  <a:pt x="772" y="194"/>
                </a:cubicBezTo>
                <a:cubicBezTo>
                  <a:pt x="763" y="199"/>
                  <a:pt x="763" y="199"/>
                  <a:pt x="763" y="199"/>
                </a:cubicBezTo>
                <a:cubicBezTo>
                  <a:pt x="763" y="199"/>
                  <a:pt x="763" y="199"/>
                  <a:pt x="763" y="199"/>
                </a:cubicBezTo>
                <a:cubicBezTo>
                  <a:pt x="713" y="228"/>
                  <a:pt x="665" y="259"/>
                  <a:pt x="619" y="293"/>
                </a:cubicBezTo>
                <a:cubicBezTo>
                  <a:pt x="619" y="293"/>
                  <a:pt x="619" y="293"/>
                  <a:pt x="619" y="293"/>
                </a:cubicBezTo>
                <a:cubicBezTo>
                  <a:pt x="615" y="296"/>
                  <a:pt x="615" y="296"/>
                  <a:pt x="615" y="296"/>
                </a:cubicBezTo>
                <a:cubicBezTo>
                  <a:pt x="609" y="301"/>
                  <a:pt x="609" y="301"/>
                  <a:pt x="609" y="301"/>
                </a:cubicBezTo>
                <a:cubicBezTo>
                  <a:pt x="609" y="301"/>
                  <a:pt x="609" y="301"/>
                  <a:pt x="609" y="301"/>
                </a:cubicBezTo>
                <a:cubicBezTo>
                  <a:pt x="570" y="330"/>
                  <a:pt x="532" y="361"/>
                  <a:pt x="496" y="394"/>
                </a:cubicBezTo>
                <a:cubicBezTo>
                  <a:pt x="496" y="394"/>
                  <a:pt x="496" y="394"/>
                  <a:pt x="496" y="394"/>
                </a:cubicBezTo>
                <a:cubicBezTo>
                  <a:pt x="492" y="397"/>
                  <a:pt x="492" y="397"/>
                  <a:pt x="492" y="397"/>
                </a:cubicBezTo>
                <a:cubicBezTo>
                  <a:pt x="487" y="402"/>
                  <a:pt x="487" y="402"/>
                  <a:pt x="487" y="402"/>
                </a:cubicBezTo>
                <a:cubicBezTo>
                  <a:pt x="487" y="402"/>
                  <a:pt x="487" y="402"/>
                  <a:pt x="487" y="402"/>
                </a:cubicBezTo>
                <a:cubicBezTo>
                  <a:pt x="455" y="431"/>
                  <a:pt x="424" y="462"/>
                  <a:pt x="395" y="494"/>
                </a:cubicBezTo>
                <a:cubicBezTo>
                  <a:pt x="395" y="494"/>
                  <a:pt x="395" y="494"/>
                  <a:pt x="395" y="494"/>
                </a:cubicBezTo>
                <a:cubicBezTo>
                  <a:pt x="391" y="499"/>
                  <a:pt x="391" y="499"/>
                  <a:pt x="391" y="499"/>
                </a:cubicBezTo>
                <a:cubicBezTo>
                  <a:pt x="387" y="503"/>
                  <a:pt x="387" y="503"/>
                  <a:pt x="387" y="503"/>
                </a:cubicBezTo>
                <a:cubicBezTo>
                  <a:pt x="387" y="503"/>
                  <a:pt x="387" y="503"/>
                  <a:pt x="387" y="503"/>
                </a:cubicBezTo>
                <a:cubicBezTo>
                  <a:pt x="361" y="532"/>
                  <a:pt x="336" y="563"/>
                  <a:pt x="312" y="594"/>
                </a:cubicBezTo>
                <a:cubicBezTo>
                  <a:pt x="311" y="594"/>
                  <a:pt x="311" y="594"/>
                  <a:pt x="311" y="594"/>
                </a:cubicBezTo>
                <a:cubicBezTo>
                  <a:pt x="307" y="600"/>
                  <a:pt x="307" y="600"/>
                  <a:pt x="307" y="600"/>
                </a:cubicBezTo>
                <a:cubicBezTo>
                  <a:pt x="304" y="604"/>
                  <a:pt x="304" y="604"/>
                  <a:pt x="304" y="604"/>
                </a:cubicBezTo>
                <a:cubicBezTo>
                  <a:pt x="304" y="604"/>
                  <a:pt x="304" y="604"/>
                  <a:pt x="304" y="604"/>
                </a:cubicBezTo>
                <a:cubicBezTo>
                  <a:pt x="282" y="633"/>
                  <a:pt x="261" y="663"/>
                  <a:pt x="241" y="694"/>
                </a:cubicBezTo>
                <a:cubicBezTo>
                  <a:pt x="241" y="694"/>
                  <a:pt x="241" y="694"/>
                  <a:pt x="241" y="694"/>
                </a:cubicBezTo>
                <a:cubicBezTo>
                  <a:pt x="236" y="702"/>
                  <a:pt x="236" y="702"/>
                  <a:pt x="236" y="702"/>
                </a:cubicBezTo>
                <a:cubicBezTo>
                  <a:pt x="234" y="705"/>
                  <a:pt x="234" y="705"/>
                  <a:pt x="234" y="705"/>
                </a:cubicBezTo>
                <a:cubicBezTo>
                  <a:pt x="234" y="705"/>
                  <a:pt x="234" y="705"/>
                  <a:pt x="234" y="705"/>
                </a:cubicBezTo>
                <a:cubicBezTo>
                  <a:pt x="216" y="734"/>
                  <a:pt x="198" y="764"/>
                  <a:pt x="182" y="794"/>
                </a:cubicBezTo>
                <a:cubicBezTo>
                  <a:pt x="182" y="793"/>
                  <a:pt x="182" y="793"/>
                  <a:pt x="182" y="793"/>
                </a:cubicBezTo>
                <a:cubicBezTo>
                  <a:pt x="177" y="803"/>
                  <a:pt x="177" y="803"/>
                  <a:pt x="177" y="803"/>
                </a:cubicBezTo>
                <a:cubicBezTo>
                  <a:pt x="175" y="806"/>
                  <a:pt x="175" y="806"/>
                  <a:pt x="175" y="806"/>
                </a:cubicBezTo>
                <a:cubicBezTo>
                  <a:pt x="175" y="806"/>
                  <a:pt x="175" y="806"/>
                  <a:pt x="175" y="806"/>
                </a:cubicBezTo>
                <a:cubicBezTo>
                  <a:pt x="160" y="835"/>
                  <a:pt x="146" y="864"/>
                  <a:pt x="133" y="893"/>
                </a:cubicBezTo>
                <a:cubicBezTo>
                  <a:pt x="133" y="892"/>
                  <a:pt x="133" y="892"/>
                  <a:pt x="133" y="892"/>
                </a:cubicBezTo>
                <a:cubicBezTo>
                  <a:pt x="127" y="905"/>
                  <a:pt x="127" y="905"/>
                  <a:pt x="127" y="905"/>
                </a:cubicBezTo>
                <a:cubicBezTo>
                  <a:pt x="126" y="907"/>
                  <a:pt x="126" y="907"/>
                  <a:pt x="126" y="907"/>
                </a:cubicBezTo>
                <a:cubicBezTo>
                  <a:pt x="126" y="907"/>
                  <a:pt x="126" y="907"/>
                  <a:pt x="126" y="907"/>
                </a:cubicBezTo>
                <a:cubicBezTo>
                  <a:pt x="114" y="935"/>
                  <a:pt x="103" y="963"/>
                  <a:pt x="93" y="991"/>
                </a:cubicBezTo>
                <a:cubicBezTo>
                  <a:pt x="93" y="991"/>
                  <a:pt x="93" y="991"/>
                  <a:pt x="93" y="991"/>
                </a:cubicBezTo>
                <a:cubicBezTo>
                  <a:pt x="87" y="1006"/>
                  <a:pt x="87" y="1006"/>
                  <a:pt x="87" y="1006"/>
                </a:cubicBezTo>
                <a:cubicBezTo>
                  <a:pt x="86" y="1009"/>
                  <a:pt x="86" y="1009"/>
                  <a:pt x="86" y="1009"/>
                </a:cubicBezTo>
                <a:cubicBezTo>
                  <a:pt x="86" y="1009"/>
                  <a:pt x="86" y="1009"/>
                  <a:pt x="86" y="1009"/>
                </a:cubicBezTo>
                <a:cubicBezTo>
                  <a:pt x="77" y="1034"/>
                  <a:pt x="69" y="1061"/>
                  <a:pt x="61" y="1088"/>
                </a:cubicBezTo>
                <a:cubicBezTo>
                  <a:pt x="61" y="1087"/>
                  <a:pt x="61" y="1087"/>
                  <a:pt x="61" y="1087"/>
                </a:cubicBezTo>
                <a:cubicBezTo>
                  <a:pt x="55" y="1108"/>
                  <a:pt x="55" y="1108"/>
                  <a:pt x="55" y="1108"/>
                </a:cubicBezTo>
                <a:cubicBezTo>
                  <a:pt x="55" y="1110"/>
                  <a:pt x="55" y="1110"/>
                  <a:pt x="55" y="1110"/>
                </a:cubicBezTo>
                <a:cubicBezTo>
                  <a:pt x="55" y="1110"/>
                  <a:pt x="55" y="1110"/>
                  <a:pt x="55" y="1110"/>
                </a:cubicBezTo>
                <a:cubicBezTo>
                  <a:pt x="48" y="1133"/>
                  <a:pt x="42" y="1158"/>
                  <a:pt x="37" y="1182"/>
                </a:cubicBezTo>
                <a:cubicBezTo>
                  <a:pt x="36" y="1181"/>
                  <a:pt x="36" y="1181"/>
                  <a:pt x="36" y="1181"/>
                </a:cubicBezTo>
                <a:cubicBezTo>
                  <a:pt x="31" y="1210"/>
                  <a:pt x="31" y="1210"/>
                  <a:pt x="31" y="1210"/>
                </a:cubicBezTo>
                <a:cubicBezTo>
                  <a:pt x="30" y="1211"/>
                  <a:pt x="30" y="1211"/>
                  <a:pt x="30" y="1211"/>
                </a:cubicBezTo>
                <a:cubicBezTo>
                  <a:pt x="30" y="1211"/>
                  <a:pt x="30" y="1211"/>
                  <a:pt x="30" y="1211"/>
                </a:cubicBezTo>
                <a:cubicBezTo>
                  <a:pt x="26" y="1230"/>
                  <a:pt x="23" y="1250"/>
                  <a:pt x="20" y="1269"/>
                </a:cubicBezTo>
                <a:cubicBezTo>
                  <a:pt x="19" y="1267"/>
                  <a:pt x="19" y="1267"/>
                  <a:pt x="19" y="1267"/>
                </a:cubicBezTo>
                <a:cubicBezTo>
                  <a:pt x="13" y="1311"/>
                  <a:pt x="13" y="1311"/>
                  <a:pt x="13" y="1311"/>
                </a:cubicBezTo>
                <a:cubicBezTo>
                  <a:pt x="13" y="1312"/>
                  <a:pt x="13" y="1312"/>
                  <a:pt x="13" y="1312"/>
                </a:cubicBezTo>
                <a:cubicBezTo>
                  <a:pt x="13" y="1312"/>
                  <a:pt x="13" y="1312"/>
                  <a:pt x="13" y="1312"/>
                </a:cubicBezTo>
                <a:cubicBezTo>
                  <a:pt x="9" y="1345"/>
                  <a:pt x="5" y="1379"/>
                  <a:pt x="3" y="1413"/>
                </a:cubicBezTo>
                <a:cubicBezTo>
                  <a:pt x="3" y="1413"/>
                  <a:pt x="3" y="1413"/>
                  <a:pt x="3" y="1413"/>
                </a:cubicBezTo>
                <a:cubicBezTo>
                  <a:pt x="3" y="1413"/>
                  <a:pt x="3" y="1413"/>
                  <a:pt x="3" y="1413"/>
                </a:cubicBezTo>
                <a:cubicBezTo>
                  <a:pt x="1" y="1447"/>
                  <a:pt x="0" y="1481"/>
                  <a:pt x="0" y="1514"/>
                </a:cubicBezTo>
                <a:cubicBezTo>
                  <a:pt x="0" y="1719"/>
                  <a:pt x="40" y="1917"/>
                  <a:pt x="119" y="2104"/>
                </a:cubicBezTo>
                <a:cubicBezTo>
                  <a:pt x="195" y="2284"/>
                  <a:pt x="304" y="2446"/>
                  <a:pt x="443" y="2585"/>
                </a:cubicBezTo>
                <a:cubicBezTo>
                  <a:pt x="582" y="2724"/>
                  <a:pt x="744" y="2833"/>
                  <a:pt x="925" y="2909"/>
                </a:cubicBezTo>
                <a:cubicBezTo>
                  <a:pt x="1111" y="2988"/>
                  <a:pt x="1310" y="3028"/>
                  <a:pt x="1514" y="3028"/>
                </a:cubicBezTo>
                <a:cubicBezTo>
                  <a:pt x="1563" y="3028"/>
                  <a:pt x="1613" y="3026"/>
                  <a:pt x="1662" y="3021"/>
                </a:cubicBezTo>
                <a:cubicBezTo>
                  <a:pt x="1662" y="3021"/>
                  <a:pt x="1662" y="3021"/>
                  <a:pt x="1662" y="3021"/>
                </a:cubicBezTo>
                <a:cubicBezTo>
                  <a:pt x="1662" y="3021"/>
                  <a:pt x="1662" y="3021"/>
                  <a:pt x="1662" y="3021"/>
                </a:cubicBezTo>
                <a:cubicBezTo>
                  <a:pt x="1712" y="3016"/>
                  <a:pt x="1761" y="3009"/>
                  <a:pt x="1810" y="3000"/>
                </a:cubicBezTo>
                <a:cubicBezTo>
                  <a:pt x="1810" y="3000"/>
                  <a:pt x="1810" y="3000"/>
                  <a:pt x="1810" y="3000"/>
                </a:cubicBezTo>
                <a:cubicBezTo>
                  <a:pt x="1811" y="2999"/>
                  <a:pt x="1811" y="2999"/>
                  <a:pt x="1811" y="2999"/>
                </a:cubicBezTo>
                <a:cubicBezTo>
                  <a:pt x="1841" y="2993"/>
                  <a:pt x="1841" y="2993"/>
                  <a:pt x="1841" y="2993"/>
                </a:cubicBezTo>
                <a:cubicBezTo>
                  <a:pt x="1840" y="2993"/>
                  <a:pt x="1840" y="2993"/>
                  <a:pt x="1840" y="2993"/>
                </a:cubicBezTo>
                <a:cubicBezTo>
                  <a:pt x="1879" y="2985"/>
                  <a:pt x="1919" y="2974"/>
                  <a:pt x="1958" y="2962"/>
                </a:cubicBezTo>
                <a:cubicBezTo>
                  <a:pt x="1958" y="2962"/>
                  <a:pt x="1958" y="2962"/>
                  <a:pt x="1958" y="2962"/>
                </a:cubicBezTo>
                <a:cubicBezTo>
                  <a:pt x="1959" y="2962"/>
                  <a:pt x="1959" y="2962"/>
                  <a:pt x="1959" y="2962"/>
                </a:cubicBezTo>
                <a:cubicBezTo>
                  <a:pt x="1978" y="2956"/>
                  <a:pt x="1978" y="2956"/>
                  <a:pt x="1978" y="2956"/>
                </a:cubicBezTo>
                <a:cubicBezTo>
                  <a:pt x="1978" y="2956"/>
                  <a:pt x="1978" y="2956"/>
                  <a:pt x="1978" y="2956"/>
                </a:cubicBezTo>
                <a:cubicBezTo>
                  <a:pt x="2021" y="2942"/>
                  <a:pt x="2064" y="2926"/>
                  <a:pt x="2105" y="2909"/>
                </a:cubicBezTo>
                <a:cubicBezTo>
                  <a:pt x="2105" y="2909"/>
                  <a:pt x="2105" y="2909"/>
                  <a:pt x="2105" y="2909"/>
                </a:cubicBezTo>
                <a:cubicBezTo>
                  <a:pt x="2108" y="2908"/>
                  <a:pt x="2108" y="2908"/>
                  <a:pt x="2108" y="2908"/>
                </a:cubicBezTo>
                <a:cubicBezTo>
                  <a:pt x="2121" y="2902"/>
                  <a:pt x="2121" y="2902"/>
                  <a:pt x="2121" y="2902"/>
                </a:cubicBezTo>
                <a:cubicBezTo>
                  <a:pt x="2121" y="2902"/>
                  <a:pt x="2121" y="2902"/>
                  <a:pt x="2121" y="2902"/>
                </a:cubicBezTo>
                <a:cubicBezTo>
                  <a:pt x="2166" y="2882"/>
                  <a:pt x="2210" y="2860"/>
                  <a:pt x="2253" y="2836"/>
                </a:cubicBezTo>
                <a:cubicBezTo>
                  <a:pt x="2253" y="2836"/>
                  <a:pt x="2253" y="2836"/>
                  <a:pt x="2253" y="2836"/>
                </a:cubicBezTo>
                <a:cubicBezTo>
                  <a:pt x="2256" y="2834"/>
                  <a:pt x="2256" y="2834"/>
                  <a:pt x="2256" y="2834"/>
                </a:cubicBezTo>
                <a:cubicBezTo>
                  <a:pt x="2265" y="2829"/>
                  <a:pt x="2265" y="2829"/>
                  <a:pt x="2265" y="2829"/>
                </a:cubicBezTo>
                <a:cubicBezTo>
                  <a:pt x="2265" y="2829"/>
                  <a:pt x="2265" y="2829"/>
                  <a:pt x="2265" y="2829"/>
                </a:cubicBezTo>
                <a:cubicBezTo>
                  <a:pt x="2312" y="2802"/>
                  <a:pt x="2358" y="2773"/>
                  <a:pt x="2401" y="2742"/>
                </a:cubicBezTo>
                <a:cubicBezTo>
                  <a:pt x="2401" y="2742"/>
                  <a:pt x="2401" y="2742"/>
                  <a:pt x="2401" y="2742"/>
                </a:cubicBezTo>
                <a:cubicBezTo>
                  <a:pt x="2405" y="2739"/>
                  <a:pt x="2405" y="2739"/>
                  <a:pt x="2405" y="2739"/>
                </a:cubicBezTo>
                <a:cubicBezTo>
                  <a:pt x="2411" y="2734"/>
                  <a:pt x="2411" y="2734"/>
                  <a:pt x="2411" y="2734"/>
                </a:cubicBezTo>
                <a:cubicBezTo>
                  <a:pt x="2411" y="2734"/>
                  <a:pt x="2411" y="2734"/>
                  <a:pt x="2411" y="2734"/>
                </a:cubicBezTo>
                <a:cubicBezTo>
                  <a:pt x="2459" y="2699"/>
                  <a:pt x="2505" y="2660"/>
                  <a:pt x="2549" y="2620"/>
                </a:cubicBezTo>
                <a:cubicBezTo>
                  <a:pt x="2549" y="2620"/>
                  <a:pt x="2549" y="2620"/>
                  <a:pt x="2549" y="2620"/>
                </a:cubicBezTo>
                <a:cubicBezTo>
                  <a:pt x="2553" y="2616"/>
                  <a:pt x="2553" y="2616"/>
                  <a:pt x="2553" y="2616"/>
                </a:cubicBezTo>
                <a:cubicBezTo>
                  <a:pt x="2558" y="2611"/>
                  <a:pt x="2558" y="2611"/>
                  <a:pt x="2558" y="2611"/>
                </a:cubicBezTo>
                <a:cubicBezTo>
                  <a:pt x="2558" y="2611"/>
                  <a:pt x="2558" y="2611"/>
                  <a:pt x="2558" y="2611"/>
                </a:cubicBezTo>
                <a:cubicBezTo>
                  <a:pt x="2603" y="2568"/>
                  <a:pt x="2647" y="2521"/>
                  <a:pt x="2687" y="2472"/>
                </a:cubicBezTo>
                <a:cubicBezTo>
                  <a:pt x="2687" y="2472"/>
                  <a:pt x="2687" y="2472"/>
                  <a:pt x="2687" y="2472"/>
                </a:cubicBezTo>
                <a:cubicBezTo>
                  <a:pt x="2691" y="2467"/>
                  <a:pt x="2691" y="2467"/>
                  <a:pt x="2691" y="2467"/>
                </a:cubicBezTo>
                <a:cubicBezTo>
                  <a:pt x="2694" y="2463"/>
                  <a:pt x="2694" y="2463"/>
                  <a:pt x="2694" y="2463"/>
                </a:cubicBezTo>
                <a:cubicBezTo>
                  <a:pt x="2694" y="2463"/>
                  <a:pt x="2694" y="2463"/>
                  <a:pt x="2694" y="2463"/>
                </a:cubicBezTo>
                <a:cubicBezTo>
                  <a:pt x="2736" y="2411"/>
                  <a:pt x="2775" y="2356"/>
                  <a:pt x="2809" y="2299"/>
                </a:cubicBezTo>
                <a:cubicBezTo>
                  <a:pt x="2809" y="2299"/>
                  <a:pt x="2809" y="2299"/>
                  <a:pt x="2809" y="2299"/>
                </a:cubicBezTo>
                <a:cubicBezTo>
                  <a:pt x="2814" y="2291"/>
                  <a:pt x="2814" y="2291"/>
                  <a:pt x="2814" y="2291"/>
                </a:cubicBezTo>
                <a:cubicBezTo>
                  <a:pt x="2816" y="2288"/>
                  <a:pt x="2816" y="2288"/>
                  <a:pt x="2816" y="2288"/>
                </a:cubicBezTo>
                <a:cubicBezTo>
                  <a:pt x="2816" y="2288"/>
                  <a:pt x="2816" y="2288"/>
                  <a:pt x="2816" y="2288"/>
                </a:cubicBezTo>
                <a:cubicBezTo>
                  <a:pt x="2861" y="2212"/>
                  <a:pt x="2900" y="2131"/>
                  <a:pt x="2931" y="2048"/>
                </a:cubicBezTo>
                <a:cubicBezTo>
                  <a:pt x="2931" y="2049"/>
                  <a:pt x="2931" y="2049"/>
                  <a:pt x="2931" y="2049"/>
                </a:cubicBezTo>
                <a:cubicBezTo>
                  <a:pt x="2937" y="2034"/>
                  <a:pt x="2937" y="2034"/>
                  <a:pt x="2937" y="2034"/>
                </a:cubicBezTo>
                <a:cubicBezTo>
                  <a:pt x="2938" y="2032"/>
                  <a:pt x="2938" y="2032"/>
                  <a:pt x="2938" y="2032"/>
                </a:cubicBezTo>
                <a:cubicBezTo>
                  <a:pt x="2938" y="2032"/>
                  <a:pt x="2938" y="2032"/>
                  <a:pt x="2938" y="2032"/>
                </a:cubicBezTo>
                <a:cubicBezTo>
                  <a:pt x="2998" y="1866"/>
                  <a:pt x="3028" y="1692"/>
                  <a:pt x="3028" y="1514"/>
                </a:cubicBezTo>
                <a:close/>
                <a:moveTo>
                  <a:pt x="2931" y="2014"/>
                </a:moveTo>
                <a:cubicBezTo>
                  <a:pt x="2930" y="2012"/>
                  <a:pt x="2929" y="2009"/>
                  <a:pt x="2929" y="2007"/>
                </a:cubicBezTo>
                <a:cubicBezTo>
                  <a:pt x="2927" y="2004"/>
                  <a:pt x="2926" y="2001"/>
                  <a:pt x="2925" y="1998"/>
                </a:cubicBezTo>
                <a:cubicBezTo>
                  <a:pt x="2923" y="1992"/>
                  <a:pt x="2921" y="1987"/>
                  <a:pt x="2919" y="1981"/>
                </a:cubicBezTo>
                <a:cubicBezTo>
                  <a:pt x="2918" y="1978"/>
                  <a:pt x="2917" y="1975"/>
                  <a:pt x="2916" y="1972"/>
                </a:cubicBezTo>
                <a:cubicBezTo>
                  <a:pt x="2914" y="1966"/>
                  <a:pt x="2912" y="1959"/>
                  <a:pt x="2910" y="1952"/>
                </a:cubicBezTo>
                <a:cubicBezTo>
                  <a:pt x="2909" y="1950"/>
                  <a:pt x="2909" y="1948"/>
                  <a:pt x="2908" y="1946"/>
                </a:cubicBezTo>
                <a:cubicBezTo>
                  <a:pt x="2905" y="1938"/>
                  <a:pt x="2903" y="1930"/>
                  <a:pt x="2901" y="1922"/>
                </a:cubicBezTo>
                <a:cubicBezTo>
                  <a:pt x="2904" y="1913"/>
                  <a:pt x="2908" y="1904"/>
                  <a:pt x="2912" y="1895"/>
                </a:cubicBezTo>
                <a:cubicBezTo>
                  <a:pt x="2913" y="1892"/>
                  <a:pt x="2914" y="1890"/>
                  <a:pt x="2915" y="1887"/>
                </a:cubicBezTo>
                <a:cubicBezTo>
                  <a:pt x="2918" y="1880"/>
                  <a:pt x="2921" y="1873"/>
                  <a:pt x="2923" y="1866"/>
                </a:cubicBezTo>
                <a:cubicBezTo>
                  <a:pt x="2925" y="1863"/>
                  <a:pt x="2926" y="1860"/>
                  <a:pt x="2927" y="1856"/>
                </a:cubicBezTo>
                <a:cubicBezTo>
                  <a:pt x="2930" y="1850"/>
                  <a:pt x="2932" y="1844"/>
                  <a:pt x="2935" y="1838"/>
                </a:cubicBezTo>
                <a:cubicBezTo>
                  <a:pt x="2936" y="1834"/>
                  <a:pt x="2937" y="1830"/>
                  <a:pt x="2938" y="1827"/>
                </a:cubicBezTo>
                <a:cubicBezTo>
                  <a:pt x="2941" y="1821"/>
                  <a:pt x="2943" y="1814"/>
                  <a:pt x="2945" y="1808"/>
                </a:cubicBezTo>
                <a:cubicBezTo>
                  <a:pt x="2946" y="1804"/>
                  <a:pt x="2947" y="1801"/>
                  <a:pt x="2949" y="1798"/>
                </a:cubicBezTo>
                <a:cubicBezTo>
                  <a:pt x="2952" y="1789"/>
                  <a:pt x="2954" y="1780"/>
                  <a:pt x="2957" y="1772"/>
                </a:cubicBezTo>
                <a:cubicBezTo>
                  <a:pt x="2958" y="1771"/>
                  <a:pt x="2958" y="1770"/>
                  <a:pt x="2958" y="1769"/>
                </a:cubicBezTo>
                <a:cubicBezTo>
                  <a:pt x="2961" y="1760"/>
                  <a:pt x="2964" y="1750"/>
                  <a:pt x="2967" y="1740"/>
                </a:cubicBezTo>
                <a:cubicBezTo>
                  <a:pt x="2968" y="1737"/>
                  <a:pt x="2969" y="1734"/>
                  <a:pt x="2969" y="1731"/>
                </a:cubicBezTo>
                <a:cubicBezTo>
                  <a:pt x="2971" y="1724"/>
                  <a:pt x="2973" y="1718"/>
                  <a:pt x="2975" y="1711"/>
                </a:cubicBezTo>
                <a:cubicBezTo>
                  <a:pt x="2976" y="1707"/>
                  <a:pt x="2977" y="1704"/>
                  <a:pt x="2978" y="1700"/>
                </a:cubicBezTo>
                <a:cubicBezTo>
                  <a:pt x="2980" y="1694"/>
                  <a:pt x="2981" y="1687"/>
                  <a:pt x="2983" y="1681"/>
                </a:cubicBezTo>
                <a:cubicBezTo>
                  <a:pt x="2984" y="1677"/>
                  <a:pt x="2985" y="1674"/>
                  <a:pt x="2986" y="1670"/>
                </a:cubicBezTo>
                <a:cubicBezTo>
                  <a:pt x="2987" y="1663"/>
                  <a:pt x="2989" y="1656"/>
                  <a:pt x="2991" y="1649"/>
                </a:cubicBezTo>
                <a:cubicBezTo>
                  <a:pt x="2991" y="1646"/>
                  <a:pt x="2992" y="1643"/>
                  <a:pt x="2993" y="1640"/>
                </a:cubicBezTo>
                <a:cubicBezTo>
                  <a:pt x="2995" y="1630"/>
                  <a:pt x="2997" y="1621"/>
                  <a:pt x="2999" y="1611"/>
                </a:cubicBezTo>
                <a:cubicBezTo>
                  <a:pt x="2999" y="1609"/>
                  <a:pt x="2999" y="1608"/>
                  <a:pt x="3000" y="1606"/>
                </a:cubicBezTo>
                <a:cubicBezTo>
                  <a:pt x="3001" y="1598"/>
                  <a:pt x="3003" y="1589"/>
                  <a:pt x="3004" y="1581"/>
                </a:cubicBezTo>
                <a:cubicBezTo>
                  <a:pt x="3005" y="1577"/>
                  <a:pt x="3006" y="1574"/>
                  <a:pt x="3006" y="1570"/>
                </a:cubicBezTo>
                <a:cubicBezTo>
                  <a:pt x="3007" y="1564"/>
                  <a:pt x="3009" y="1557"/>
                  <a:pt x="3010" y="1551"/>
                </a:cubicBezTo>
                <a:cubicBezTo>
                  <a:pt x="3010" y="1547"/>
                  <a:pt x="3011" y="1543"/>
                  <a:pt x="3011" y="1539"/>
                </a:cubicBezTo>
                <a:cubicBezTo>
                  <a:pt x="3012" y="1533"/>
                  <a:pt x="3013" y="1526"/>
                  <a:pt x="3014" y="1520"/>
                </a:cubicBezTo>
                <a:cubicBezTo>
                  <a:pt x="3015" y="1516"/>
                  <a:pt x="3015" y="1512"/>
                  <a:pt x="3016" y="1508"/>
                </a:cubicBezTo>
                <a:cubicBezTo>
                  <a:pt x="3016" y="1507"/>
                  <a:pt x="3016" y="1505"/>
                  <a:pt x="3016" y="1504"/>
                </a:cubicBezTo>
                <a:cubicBezTo>
                  <a:pt x="3016" y="1507"/>
                  <a:pt x="3016" y="1511"/>
                  <a:pt x="3016" y="1514"/>
                </a:cubicBezTo>
                <a:cubicBezTo>
                  <a:pt x="3016" y="1686"/>
                  <a:pt x="2988" y="1854"/>
                  <a:pt x="2931" y="2014"/>
                </a:cubicBezTo>
                <a:close/>
                <a:moveTo>
                  <a:pt x="2873" y="1953"/>
                </a:moveTo>
                <a:cubicBezTo>
                  <a:pt x="2868" y="1964"/>
                  <a:pt x="2863" y="1975"/>
                  <a:pt x="2857" y="1985"/>
                </a:cubicBezTo>
                <a:cubicBezTo>
                  <a:pt x="2856" y="1988"/>
                  <a:pt x="2854" y="1991"/>
                  <a:pt x="2853" y="1994"/>
                </a:cubicBezTo>
                <a:cubicBezTo>
                  <a:pt x="2849" y="2002"/>
                  <a:pt x="2845" y="2010"/>
                  <a:pt x="2841" y="2018"/>
                </a:cubicBezTo>
                <a:cubicBezTo>
                  <a:pt x="2838" y="2022"/>
                  <a:pt x="2836" y="2026"/>
                  <a:pt x="2834" y="2030"/>
                </a:cubicBezTo>
                <a:cubicBezTo>
                  <a:pt x="2830" y="2036"/>
                  <a:pt x="2827" y="2043"/>
                  <a:pt x="2823" y="2049"/>
                </a:cubicBezTo>
                <a:cubicBezTo>
                  <a:pt x="2821" y="2054"/>
                  <a:pt x="2818" y="2058"/>
                  <a:pt x="2815" y="2063"/>
                </a:cubicBezTo>
                <a:cubicBezTo>
                  <a:pt x="2812" y="2069"/>
                  <a:pt x="2808" y="2075"/>
                  <a:pt x="2805" y="2081"/>
                </a:cubicBezTo>
                <a:cubicBezTo>
                  <a:pt x="2802" y="2085"/>
                  <a:pt x="2799" y="2090"/>
                  <a:pt x="2796" y="2094"/>
                </a:cubicBezTo>
                <a:cubicBezTo>
                  <a:pt x="2793" y="2100"/>
                  <a:pt x="2789" y="2106"/>
                  <a:pt x="2786" y="2112"/>
                </a:cubicBezTo>
                <a:cubicBezTo>
                  <a:pt x="2783" y="2116"/>
                  <a:pt x="2780" y="2121"/>
                  <a:pt x="2777" y="2125"/>
                </a:cubicBezTo>
                <a:cubicBezTo>
                  <a:pt x="2773" y="2131"/>
                  <a:pt x="2770" y="2137"/>
                  <a:pt x="2766" y="2142"/>
                </a:cubicBezTo>
                <a:cubicBezTo>
                  <a:pt x="2763" y="2147"/>
                  <a:pt x="2760" y="2151"/>
                  <a:pt x="2757" y="2156"/>
                </a:cubicBezTo>
                <a:cubicBezTo>
                  <a:pt x="2754" y="2160"/>
                  <a:pt x="2751" y="2164"/>
                  <a:pt x="2749" y="2168"/>
                </a:cubicBezTo>
                <a:cubicBezTo>
                  <a:pt x="2746" y="2163"/>
                  <a:pt x="2744" y="2159"/>
                  <a:pt x="2742" y="2155"/>
                </a:cubicBezTo>
                <a:cubicBezTo>
                  <a:pt x="2740" y="2151"/>
                  <a:pt x="2738" y="2147"/>
                  <a:pt x="2737" y="2143"/>
                </a:cubicBezTo>
                <a:cubicBezTo>
                  <a:pt x="2733" y="2137"/>
                  <a:pt x="2730" y="2130"/>
                  <a:pt x="2727" y="2123"/>
                </a:cubicBezTo>
                <a:cubicBezTo>
                  <a:pt x="2726" y="2120"/>
                  <a:pt x="2724" y="2117"/>
                  <a:pt x="2723" y="2113"/>
                </a:cubicBezTo>
                <a:cubicBezTo>
                  <a:pt x="2718" y="2103"/>
                  <a:pt x="2714" y="2093"/>
                  <a:pt x="2709" y="2083"/>
                </a:cubicBezTo>
                <a:cubicBezTo>
                  <a:pt x="2709" y="2083"/>
                  <a:pt x="2709" y="2083"/>
                  <a:pt x="2709" y="2083"/>
                </a:cubicBezTo>
                <a:cubicBezTo>
                  <a:pt x="2705" y="2073"/>
                  <a:pt x="2701" y="2064"/>
                  <a:pt x="2697" y="2054"/>
                </a:cubicBezTo>
                <a:cubicBezTo>
                  <a:pt x="2698" y="2054"/>
                  <a:pt x="2698" y="2053"/>
                  <a:pt x="2699" y="2053"/>
                </a:cubicBezTo>
                <a:cubicBezTo>
                  <a:pt x="2706" y="2044"/>
                  <a:pt x="2713" y="2035"/>
                  <a:pt x="2720" y="2025"/>
                </a:cubicBezTo>
                <a:cubicBezTo>
                  <a:pt x="2720" y="2025"/>
                  <a:pt x="2721" y="2025"/>
                  <a:pt x="2721" y="2024"/>
                </a:cubicBezTo>
                <a:cubicBezTo>
                  <a:pt x="2728" y="2015"/>
                  <a:pt x="2735" y="2006"/>
                  <a:pt x="2741" y="1996"/>
                </a:cubicBezTo>
                <a:cubicBezTo>
                  <a:pt x="2742" y="1996"/>
                  <a:pt x="2742" y="1995"/>
                  <a:pt x="2743" y="1995"/>
                </a:cubicBezTo>
                <a:cubicBezTo>
                  <a:pt x="2749" y="1986"/>
                  <a:pt x="2756" y="1976"/>
                  <a:pt x="2762" y="1967"/>
                </a:cubicBezTo>
                <a:cubicBezTo>
                  <a:pt x="2763" y="1966"/>
                  <a:pt x="2764" y="1965"/>
                  <a:pt x="2765" y="1964"/>
                </a:cubicBezTo>
                <a:cubicBezTo>
                  <a:pt x="2771" y="1955"/>
                  <a:pt x="2777" y="1946"/>
                  <a:pt x="2783" y="1936"/>
                </a:cubicBezTo>
                <a:cubicBezTo>
                  <a:pt x="2784" y="1935"/>
                  <a:pt x="2785" y="1934"/>
                  <a:pt x="2785" y="1932"/>
                </a:cubicBezTo>
                <a:cubicBezTo>
                  <a:pt x="2791" y="1923"/>
                  <a:pt x="2797" y="1914"/>
                  <a:pt x="2803" y="1905"/>
                </a:cubicBezTo>
                <a:cubicBezTo>
                  <a:pt x="2804" y="1903"/>
                  <a:pt x="2805" y="1902"/>
                  <a:pt x="2806" y="1900"/>
                </a:cubicBezTo>
                <a:cubicBezTo>
                  <a:pt x="2811" y="1891"/>
                  <a:pt x="2817" y="1882"/>
                  <a:pt x="2822" y="1873"/>
                </a:cubicBezTo>
                <a:cubicBezTo>
                  <a:pt x="2823" y="1871"/>
                  <a:pt x="2824" y="1870"/>
                  <a:pt x="2825" y="1868"/>
                </a:cubicBezTo>
                <a:cubicBezTo>
                  <a:pt x="2830" y="1859"/>
                  <a:pt x="2836" y="1849"/>
                  <a:pt x="2841" y="1840"/>
                </a:cubicBezTo>
                <a:cubicBezTo>
                  <a:pt x="2841" y="1839"/>
                  <a:pt x="2842" y="1837"/>
                  <a:pt x="2843" y="1836"/>
                </a:cubicBezTo>
                <a:cubicBezTo>
                  <a:pt x="2848" y="1826"/>
                  <a:pt x="2854" y="1816"/>
                  <a:pt x="2859" y="1807"/>
                </a:cubicBezTo>
                <a:cubicBezTo>
                  <a:pt x="2859" y="1806"/>
                  <a:pt x="2859" y="1806"/>
                  <a:pt x="2859" y="1806"/>
                </a:cubicBezTo>
                <a:cubicBezTo>
                  <a:pt x="2859" y="1806"/>
                  <a:pt x="2859" y="1806"/>
                  <a:pt x="2859" y="1806"/>
                </a:cubicBezTo>
                <a:cubicBezTo>
                  <a:pt x="2859" y="1806"/>
                  <a:pt x="2859" y="1806"/>
                  <a:pt x="2859" y="1806"/>
                </a:cubicBezTo>
                <a:cubicBezTo>
                  <a:pt x="2860" y="1809"/>
                  <a:pt x="2861" y="1812"/>
                  <a:pt x="2861" y="1816"/>
                </a:cubicBezTo>
                <a:cubicBezTo>
                  <a:pt x="2862" y="1820"/>
                  <a:pt x="2863" y="1824"/>
                  <a:pt x="2864" y="1828"/>
                </a:cubicBezTo>
                <a:cubicBezTo>
                  <a:pt x="2865" y="1835"/>
                  <a:pt x="2867" y="1841"/>
                  <a:pt x="2869" y="1848"/>
                </a:cubicBezTo>
                <a:cubicBezTo>
                  <a:pt x="2870" y="1852"/>
                  <a:pt x="2870" y="1856"/>
                  <a:pt x="2871" y="1860"/>
                </a:cubicBezTo>
                <a:cubicBezTo>
                  <a:pt x="2873" y="1867"/>
                  <a:pt x="2875" y="1875"/>
                  <a:pt x="2877" y="1883"/>
                </a:cubicBezTo>
                <a:cubicBezTo>
                  <a:pt x="2878" y="1886"/>
                  <a:pt x="2879" y="1888"/>
                  <a:pt x="2879" y="1891"/>
                </a:cubicBezTo>
                <a:cubicBezTo>
                  <a:pt x="2882" y="1901"/>
                  <a:pt x="2885" y="1911"/>
                  <a:pt x="2888" y="1921"/>
                </a:cubicBezTo>
                <a:cubicBezTo>
                  <a:pt x="2884" y="1929"/>
                  <a:pt x="2880" y="1937"/>
                  <a:pt x="2876" y="1946"/>
                </a:cubicBezTo>
                <a:cubicBezTo>
                  <a:pt x="2875" y="1948"/>
                  <a:pt x="2874" y="1950"/>
                  <a:pt x="2873" y="1953"/>
                </a:cubicBezTo>
                <a:close/>
                <a:moveTo>
                  <a:pt x="2726" y="2200"/>
                </a:moveTo>
                <a:cubicBezTo>
                  <a:pt x="2722" y="2206"/>
                  <a:pt x="2717" y="2212"/>
                  <a:pt x="2713" y="2217"/>
                </a:cubicBezTo>
                <a:cubicBezTo>
                  <a:pt x="2712" y="2219"/>
                  <a:pt x="2710" y="2220"/>
                  <a:pt x="2709" y="2222"/>
                </a:cubicBezTo>
                <a:cubicBezTo>
                  <a:pt x="2704" y="2229"/>
                  <a:pt x="2698" y="2237"/>
                  <a:pt x="2692" y="2244"/>
                </a:cubicBezTo>
                <a:cubicBezTo>
                  <a:pt x="2691" y="2245"/>
                  <a:pt x="2690" y="2246"/>
                  <a:pt x="2690" y="2247"/>
                </a:cubicBezTo>
                <a:cubicBezTo>
                  <a:pt x="2685" y="2253"/>
                  <a:pt x="2680" y="2259"/>
                  <a:pt x="2675" y="2265"/>
                </a:cubicBezTo>
                <a:cubicBezTo>
                  <a:pt x="2673" y="2268"/>
                  <a:pt x="2671" y="2270"/>
                  <a:pt x="2669" y="2273"/>
                </a:cubicBezTo>
                <a:cubicBezTo>
                  <a:pt x="2665" y="2277"/>
                  <a:pt x="2661" y="2282"/>
                  <a:pt x="2657" y="2287"/>
                </a:cubicBezTo>
                <a:cubicBezTo>
                  <a:pt x="2655" y="2289"/>
                  <a:pt x="2652" y="2292"/>
                  <a:pt x="2650" y="2295"/>
                </a:cubicBezTo>
                <a:cubicBezTo>
                  <a:pt x="2646" y="2299"/>
                  <a:pt x="2643" y="2303"/>
                  <a:pt x="2639" y="2307"/>
                </a:cubicBezTo>
                <a:cubicBezTo>
                  <a:pt x="2636" y="2310"/>
                  <a:pt x="2634" y="2313"/>
                  <a:pt x="2631" y="2316"/>
                </a:cubicBezTo>
                <a:cubicBezTo>
                  <a:pt x="2628" y="2320"/>
                  <a:pt x="2624" y="2324"/>
                  <a:pt x="2621" y="2328"/>
                </a:cubicBezTo>
                <a:cubicBezTo>
                  <a:pt x="2618" y="2331"/>
                  <a:pt x="2615" y="2334"/>
                  <a:pt x="2612" y="2337"/>
                </a:cubicBezTo>
                <a:cubicBezTo>
                  <a:pt x="2610" y="2340"/>
                  <a:pt x="2607" y="2342"/>
                  <a:pt x="2604" y="2345"/>
                </a:cubicBezTo>
                <a:cubicBezTo>
                  <a:pt x="2604" y="2344"/>
                  <a:pt x="2603" y="2344"/>
                  <a:pt x="2603" y="2343"/>
                </a:cubicBezTo>
                <a:cubicBezTo>
                  <a:pt x="2597" y="2335"/>
                  <a:pt x="2592" y="2327"/>
                  <a:pt x="2586" y="2318"/>
                </a:cubicBezTo>
                <a:cubicBezTo>
                  <a:pt x="2585" y="2317"/>
                  <a:pt x="2585" y="2316"/>
                  <a:pt x="2584" y="2315"/>
                </a:cubicBezTo>
                <a:cubicBezTo>
                  <a:pt x="2578" y="2306"/>
                  <a:pt x="2573" y="2298"/>
                  <a:pt x="2567" y="2289"/>
                </a:cubicBezTo>
                <a:cubicBezTo>
                  <a:pt x="2567" y="2288"/>
                  <a:pt x="2567" y="2288"/>
                  <a:pt x="2567" y="2287"/>
                </a:cubicBezTo>
                <a:cubicBezTo>
                  <a:pt x="2561" y="2279"/>
                  <a:pt x="2556" y="2270"/>
                  <a:pt x="2550" y="2261"/>
                </a:cubicBezTo>
                <a:cubicBezTo>
                  <a:pt x="2550" y="2260"/>
                  <a:pt x="2549" y="2260"/>
                  <a:pt x="2549" y="2259"/>
                </a:cubicBezTo>
                <a:cubicBezTo>
                  <a:pt x="2544" y="2250"/>
                  <a:pt x="2539" y="2241"/>
                  <a:pt x="2534" y="2232"/>
                </a:cubicBezTo>
                <a:cubicBezTo>
                  <a:pt x="2533" y="2232"/>
                  <a:pt x="2533" y="2231"/>
                  <a:pt x="2533" y="2230"/>
                </a:cubicBezTo>
                <a:cubicBezTo>
                  <a:pt x="2537" y="2226"/>
                  <a:pt x="2541" y="2223"/>
                  <a:pt x="2545" y="2219"/>
                </a:cubicBezTo>
                <a:cubicBezTo>
                  <a:pt x="2547" y="2217"/>
                  <a:pt x="2550" y="2214"/>
                  <a:pt x="2552" y="2212"/>
                </a:cubicBezTo>
                <a:cubicBezTo>
                  <a:pt x="2558" y="2207"/>
                  <a:pt x="2563" y="2202"/>
                  <a:pt x="2569" y="2196"/>
                </a:cubicBezTo>
                <a:cubicBezTo>
                  <a:pt x="2570" y="2195"/>
                  <a:pt x="2572" y="2193"/>
                  <a:pt x="2573" y="2192"/>
                </a:cubicBezTo>
                <a:cubicBezTo>
                  <a:pt x="2580" y="2185"/>
                  <a:pt x="2587" y="2178"/>
                  <a:pt x="2594" y="2171"/>
                </a:cubicBezTo>
                <a:cubicBezTo>
                  <a:pt x="2596" y="2169"/>
                  <a:pt x="2597" y="2168"/>
                  <a:pt x="2598" y="2166"/>
                </a:cubicBezTo>
                <a:cubicBezTo>
                  <a:pt x="2604" y="2161"/>
                  <a:pt x="2609" y="2155"/>
                  <a:pt x="2615" y="2150"/>
                </a:cubicBezTo>
                <a:cubicBezTo>
                  <a:pt x="2617" y="2147"/>
                  <a:pt x="2620" y="2144"/>
                  <a:pt x="2622" y="2142"/>
                </a:cubicBezTo>
                <a:cubicBezTo>
                  <a:pt x="2626" y="2137"/>
                  <a:pt x="2630" y="2133"/>
                  <a:pt x="2635" y="2128"/>
                </a:cubicBezTo>
                <a:cubicBezTo>
                  <a:pt x="2637" y="2125"/>
                  <a:pt x="2640" y="2122"/>
                  <a:pt x="2643" y="2119"/>
                </a:cubicBezTo>
                <a:cubicBezTo>
                  <a:pt x="2647" y="2115"/>
                  <a:pt x="2650" y="2110"/>
                  <a:pt x="2654" y="2106"/>
                </a:cubicBezTo>
                <a:cubicBezTo>
                  <a:pt x="2657" y="2103"/>
                  <a:pt x="2660" y="2099"/>
                  <a:pt x="2663" y="2096"/>
                </a:cubicBezTo>
                <a:cubicBezTo>
                  <a:pt x="2666" y="2092"/>
                  <a:pt x="2670" y="2088"/>
                  <a:pt x="2673" y="2084"/>
                </a:cubicBezTo>
                <a:cubicBezTo>
                  <a:pt x="2676" y="2080"/>
                  <a:pt x="2679" y="2077"/>
                  <a:pt x="2682" y="2073"/>
                </a:cubicBezTo>
                <a:cubicBezTo>
                  <a:pt x="2684" y="2071"/>
                  <a:pt x="2687" y="2068"/>
                  <a:pt x="2689" y="2065"/>
                </a:cubicBezTo>
                <a:cubicBezTo>
                  <a:pt x="2689" y="2065"/>
                  <a:pt x="2689" y="2065"/>
                  <a:pt x="2689" y="2065"/>
                </a:cubicBezTo>
                <a:cubicBezTo>
                  <a:pt x="2689" y="2065"/>
                  <a:pt x="2689" y="2065"/>
                  <a:pt x="2689" y="2065"/>
                </a:cubicBezTo>
                <a:cubicBezTo>
                  <a:pt x="2691" y="2070"/>
                  <a:pt x="2693" y="2074"/>
                  <a:pt x="2694" y="2079"/>
                </a:cubicBezTo>
                <a:cubicBezTo>
                  <a:pt x="2696" y="2083"/>
                  <a:pt x="2698" y="2087"/>
                  <a:pt x="2700" y="2091"/>
                </a:cubicBezTo>
                <a:cubicBezTo>
                  <a:pt x="2702" y="2098"/>
                  <a:pt x="2705" y="2104"/>
                  <a:pt x="2708" y="2111"/>
                </a:cubicBezTo>
                <a:cubicBezTo>
                  <a:pt x="2710" y="2115"/>
                  <a:pt x="2711" y="2118"/>
                  <a:pt x="2713" y="2121"/>
                </a:cubicBezTo>
                <a:cubicBezTo>
                  <a:pt x="2718" y="2131"/>
                  <a:pt x="2722" y="2141"/>
                  <a:pt x="2727" y="2151"/>
                </a:cubicBezTo>
                <a:cubicBezTo>
                  <a:pt x="2727" y="2152"/>
                  <a:pt x="2728" y="2153"/>
                  <a:pt x="2728" y="2154"/>
                </a:cubicBezTo>
                <a:cubicBezTo>
                  <a:pt x="2732" y="2162"/>
                  <a:pt x="2737" y="2171"/>
                  <a:pt x="2741" y="2179"/>
                </a:cubicBezTo>
                <a:cubicBezTo>
                  <a:pt x="2738" y="2184"/>
                  <a:pt x="2734" y="2188"/>
                  <a:pt x="2731" y="2193"/>
                </a:cubicBezTo>
                <a:cubicBezTo>
                  <a:pt x="2729" y="2195"/>
                  <a:pt x="2728" y="2197"/>
                  <a:pt x="2726" y="2200"/>
                </a:cubicBezTo>
                <a:close/>
                <a:moveTo>
                  <a:pt x="2579" y="2371"/>
                </a:moveTo>
                <a:cubicBezTo>
                  <a:pt x="2575" y="2375"/>
                  <a:pt x="2572" y="2379"/>
                  <a:pt x="2568" y="2383"/>
                </a:cubicBezTo>
                <a:cubicBezTo>
                  <a:pt x="2565" y="2385"/>
                  <a:pt x="2563" y="2387"/>
                  <a:pt x="2560" y="2390"/>
                </a:cubicBezTo>
                <a:cubicBezTo>
                  <a:pt x="2556" y="2394"/>
                  <a:pt x="2551" y="2398"/>
                  <a:pt x="2547" y="2403"/>
                </a:cubicBezTo>
                <a:cubicBezTo>
                  <a:pt x="2545" y="2404"/>
                  <a:pt x="2543" y="2406"/>
                  <a:pt x="2541" y="2408"/>
                </a:cubicBezTo>
                <a:cubicBezTo>
                  <a:pt x="2535" y="2414"/>
                  <a:pt x="2528" y="2420"/>
                  <a:pt x="2522" y="2426"/>
                </a:cubicBezTo>
                <a:cubicBezTo>
                  <a:pt x="2520" y="2427"/>
                  <a:pt x="2519" y="2428"/>
                  <a:pt x="2518" y="2430"/>
                </a:cubicBezTo>
                <a:cubicBezTo>
                  <a:pt x="2513" y="2434"/>
                  <a:pt x="2507" y="2439"/>
                  <a:pt x="2502" y="2444"/>
                </a:cubicBezTo>
                <a:cubicBezTo>
                  <a:pt x="2500" y="2446"/>
                  <a:pt x="2497" y="2448"/>
                  <a:pt x="2495" y="2450"/>
                </a:cubicBezTo>
                <a:cubicBezTo>
                  <a:pt x="2490" y="2454"/>
                  <a:pt x="2486" y="2457"/>
                  <a:pt x="2482" y="2461"/>
                </a:cubicBezTo>
                <a:cubicBezTo>
                  <a:pt x="2479" y="2463"/>
                  <a:pt x="2476" y="2465"/>
                  <a:pt x="2474" y="2468"/>
                </a:cubicBezTo>
                <a:cubicBezTo>
                  <a:pt x="2470" y="2471"/>
                  <a:pt x="2466" y="2474"/>
                  <a:pt x="2462" y="2478"/>
                </a:cubicBezTo>
                <a:cubicBezTo>
                  <a:pt x="2459" y="2480"/>
                  <a:pt x="2456" y="2482"/>
                  <a:pt x="2453" y="2485"/>
                </a:cubicBezTo>
                <a:cubicBezTo>
                  <a:pt x="2450" y="2487"/>
                  <a:pt x="2446" y="2490"/>
                  <a:pt x="2443" y="2492"/>
                </a:cubicBezTo>
                <a:cubicBezTo>
                  <a:pt x="2443" y="2491"/>
                  <a:pt x="2442" y="2491"/>
                  <a:pt x="2441" y="2490"/>
                </a:cubicBezTo>
                <a:cubicBezTo>
                  <a:pt x="2434" y="2481"/>
                  <a:pt x="2427" y="2473"/>
                  <a:pt x="2420" y="2464"/>
                </a:cubicBezTo>
                <a:cubicBezTo>
                  <a:pt x="2419" y="2463"/>
                  <a:pt x="2418" y="2462"/>
                  <a:pt x="2417" y="2461"/>
                </a:cubicBezTo>
                <a:cubicBezTo>
                  <a:pt x="2410" y="2452"/>
                  <a:pt x="2403" y="2443"/>
                  <a:pt x="2396" y="2434"/>
                </a:cubicBezTo>
                <a:cubicBezTo>
                  <a:pt x="2395" y="2434"/>
                  <a:pt x="2395" y="2433"/>
                  <a:pt x="2395" y="2433"/>
                </a:cubicBezTo>
                <a:cubicBezTo>
                  <a:pt x="2388" y="2424"/>
                  <a:pt x="2381" y="2414"/>
                  <a:pt x="2374" y="2405"/>
                </a:cubicBezTo>
                <a:cubicBezTo>
                  <a:pt x="2373" y="2404"/>
                  <a:pt x="2372" y="2403"/>
                  <a:pt x="2372" y="2402"/>
                </a:cubicBezTo>
                <a:cubicBezTo>
                  <a:pt x="2365" y="2393"/>
                  <a:pt x="2358" y="2384"/>
                  <a:pt x="2352" y="2375"/>
                </a:cubicBezTo>
                <a:cubicBezTo>
                  <a:pt x="2351" y="2374"/>
                  <a:pt x="2351" y="2373"/>
                  <a:pt x="2350" y="2372"/>
                </a:cubicBezTo>
                <a:cubicBezTo>
                  <a:pt x="2354" y="2370"/>
                  <a:pt x="2357" y="2367"/>
                  <a:pt x="2361" y="2365"/>
                </a:cubicBezTo>
                <a:cubicBezTo>
                  <a:pt x="2364" y="2363"/>
                  <a:pt x="2368" y="2360"/>
                  <a:pt x="2371" y="2358"/>
                </a:cubicBezTo>
                <a:cubicBezTo>
                  <a:pt x="2376" y="2355"/>
                  <a:pt x="2380" y="2352"/>
                  <a:pt x="2385" y="2348"/>
                </a:cubicBezTo>
                <a:cubicBezTo>
                  <a:pt x="2388" y="2346"/>
                  <a:pt x="2391" y="2344"/>
                  <a:pt x="2394" y="2342"/>
                </a:cubicBezTo>
                <a:cubicBezTo>
                  <a:pt x="2400" y="2338"/>
                  <a:pt x="2405" y="2334"/>
                  <a:pt x="2410" y="2330"/>
                </a:cubicBezTo>
                <a:cubicBezTo>
                  <a:pt x="2413" y="2329"/>
                  <a:pt x="2415" y="2327"/>
                  <a:pt x="2417" y="2325"/>
                </a:cubicBezTo>
                <a:cubicBezTo>
                  <a:pt x="2424" y="2320"/>
                  <a:pt x="2432" y="2314"/>
                  <a:pt x="2439" y="2308"/>
                </a:cubicBezTo>
                <a:cubicBezTo>
                  <a:pt x="2441" y="2307"/>
                  <a:pt x="2443" y="2306"/>
                  <a:pt x="2444" y="2304"/>
                </a:cubicBezTo>
                <a:cubicBezTo>
                  <a:pt x="2450" y="2300"/>
                  <a:pt x="2456" y="2295"/>
                  <a:pt x="2462" y="2291"/>
                </a:cubicBezTo>
                <a:cubicBezTo>
                  <a:pt x="2464" y="2289"/>
                  <a:pt x="2467" y="2286"/>
                  <a:pt x="2470" y="2284"/>
                </a:cubicBezTo>
                <a:cubicBezTo>
                  <a:pt x="2474" y="2280"/>
                  <a:pt x="2479" y="2277"/>
                  <a:pt x="2484" y="2273"/>
                </a:cubicBezTo>
                <a:cubicBezTo>
                  <a:pt x="2486" y="2270"/>
                  <a:pt x="2489" y="2268"/>
                  <a:pt x="2492" y="2265"/>
                </a:cubicBezTo>
                <a:cubicBezTo>
                  <a:pt x="2497" y="2262"/>
                  <a:pt x="2501" y="2258"/>
                  <a:pt x="2505" y="2255"/>
                </a:cubicBezTo>
                <a:cubicBezTo>
                  <a:pt x="2508" y="2252"/>
                  <a:pt x="2511" y="2249"/>
                  <a:pt x="2514" y="2246"/>
                </a:cubicBezTo>
                <a:cubicBezTo>
                  <a:pt x="2517" y="2244"/>
                  <a:pt x="2520" y="2241"/>
                  <a:pt x="2523" y="2238"/>
                </a:cubicBezTo>
                <a:cubicBezTo>
                  <a:pt x="2523" y="2238"/>
                  <a:pt x="2523" y="2238"/>
                  <a:pt x="2523" y="2238"/>
                </a:cubicBezTo>
                <a:cubicBezTo>
                  <a:pt x="2523" y="2238"/>
                  <a:pt x="2523" y="2238"/>
                  <a:pt x="2523" y="2238"/>
                </a:cubicBezTo>
                <a:cubicBezTo>
                  <a:pt x="2524" y="2239"/>
                  <a:pt x="2524" y="2240"/>
                  <a:pt x="2525" y="2241"/>
                </a:cubicBezTo>
                <a:cubicBezTo>
                  <a:pt x="2530" y="2249"/>
                  <a:pt x="2535" y="2258"/>
                  <a:pt x="2540" y="2267"/>
                </a:cubicBezTo>
                <a:cubicBezTo>
                  <a:pt x="2540" y="2268"/>
                  <a:pt x="2541" y="2269"/>
                  <a:pt x="2542" y="2270"/>
                </a:cubicBezTo>
                <a:cubicBezTo>
                  <a:pt x="2547" y="2279"/>
                  <a:pt x="2553" y="2288"/>
                  <a:pt x="2558" y="2297"/>
                </a:cubicBezTo>
                <a:cubicBezTo>
                  <a:pt x="2558" y="2297"/>
                  <a:pt x="2559" y="2298"/>
                  <a:pt x="2559" y="2298"/>
                </a:cubicBezTo>
                <a:cubicBezTo>
                  <a:pt x="2565" y="2307"/>
                  <a:pt x="2570" y="2316"/>
                  <a:pt x="2576" y="2325"/>
                </a:cubicBezTo>
                <a:cubicBezTo>
                  <a:pt x="2576" y="2325"/>
                  <a:pt x="2577" y="2326"/>
                  <a:pt x="2577" y="2326"/>
                </a:cubicBezTo>
                <a:cubicBezTo>
                  <a:pt x="2583" y="2335"/>
                  <a:pt x="2589" y="2343"/>
                  <a:pt x="2594" y="2352"/>
                </a:cubicBezTo>
                <a:cubicBezTo>
                  <a:pt x="2595" y="2353"/>
                  <a:pt x="2595" y="2353"/>
                  <a:pt x="2596" y="2354"/>
                </a:cubicBezTo>
                <a:cubicBezTo>
                  <a:pt x="2593" y="2357"/>
                  <a:pt x="2590" y="2360"/>
                  <a:pt x="2587" y="2363"/>
                </a:cubicBezTo>
                <a:cubicBezTo>
                  <a:pt x="2584" y="2366"/>
                  <a:pt x="2582" y="2369"/>
                  <a:pt x="2579" y="2371"/>
                </a:cubicBezTo>
                <a:close/>
                <a:moveTo>
                  <a:pt x="2416" y="2514"/>
                </a:moveTo>
                <a:cubicBezTo>
                  <a:pt x="2412" y="2517"/>
                  <a:pt x="2407" y="2520"/>
                  <a:pt x="2403" y="2523"/>
                </a:cubicBezTo>
                <a:cubicBezTo>
                  <a:pt x="2400" y="2525"/>
                  <a:pt x="2397" y="2527"/>
                  <a:pt x="2394" y="2529"/>
                </a:cubicBezTo>
                <a:cubicBezTo>
                  <a:pt x="2390" y="2532"/>
                  <a:pt x="2386" y="2535"/>
                  <a:pt x="2382" y="2538"/>
                </a:cubicBezTo>
                <a:cubicBezTo>
                  <a:pt x="2379" y="2540"/>
                  <a:pt x="2376" y="2543"/>
                  <a:pt x="2373" y="2545"/>
                </a:cubicBezTo>
                <a:cubicBezTo>
                  <a:pt x="2368" y="2548"/>
                  <a:pt x="2363" y="2551"/>
                  <a:pt x="2358" y="2555"/>
                </a:cubicBezTo>
                <a:cubicBezTo>
                  <a:pt x="2356" y="2556"/>
                  <a:pt x="2354" y="2558"/>
                  <a:pt x="2351" y="2559"/>
                </a:cubicBezTo>
                <a:cubicBezTo>
                  <a:pt x="2344" y="2564"/>
                  <a:pt x="2337" y="2569"/>
                  <a:pt x="2329" y="2574"/>
                </a:cubicBezTo>
                <a:cubicBezTo>
                  <a:pt x="2328" y="2575"/>
                  <a:pt x="2326" y="2576"/>
                  <a:pt x="2324" y="2577"/>
                </a:cubicBezTo>
                <a:cubicBezTo>
                  <a:pt x="2318" y="2581"/>
                  <a:pt x="2313" y="2584"/>
                  <a:pt x="2307" y="2588"/>
                </a:cubicBezTo>
                <a:cubicBezTo>
                  <a:pt x="2304" y="2590"/>
                  <a:pt x="2302" y="2591"/>
                  <a:pt x="2299" y="2593"/>
                </a:cubicBezTo>
                <a:cubicBezTo>
                  <a:pt x="2294" y="2596"/>
                  <a:pt x="2290" y="2599"/>
                  <a:pt x="2285" y="2602"/>
                </a:cubicBezTo>
                <a:cubicBezTo>
                  <a:pt x="2282" y="2603"/>
                  <a:pt x="2278" y="2605"/>
                  <a:pt x="2275" y="2607"/>
                </a:cubicBezTo>
                <a:cubicBezTo>
                  <a:pt x="2272" y="2609"/>
                  <a:pt x="2268" y="2612"/>
                  <a:pt x="2264" y="2614"/>
                </a:cubicBezTo>
                <a:cubicBezTo>
                  <a:pt x="2261" y="2611"/>
                  <a:pt x="2258" y="2608"/>
                  <a:pt x="2255" y="2605"/>
                </a:cubicBezTo>
                <a:cubicBezTo>
                  <a:pt x="2253" y="2604"/>
                  <a:pt x="2252" y="2602"/>
                  <a:pt x="2250" y="2600"/>
                </a:cubicBezTo>
                <a:cubicBezTo>
                  <a:pt x="2246" y="2596"/>
                  <a:pt x="2242" y="2592"/>
                  <a:pt x="2238" y="2589"/>
                </a:cubicBezTo>
                <a:cubicBezTo>
                  <a:pt x="2237" y="2587"/>
                  <a:pt x="2235" y="2586"/>
                  <a:pt x="2233" y="2584"/>
                </a:cubicBezTo>
                <a:cubicBezTo>
                  <a:pt x="2228" y="2579"/>
                  <a:pt x="2223" y="2573"/>
                  <a:pt x="2217" y="2568"/>
                </a:cubicBezTo>
                <a:cubicBezTo>
                  <a:pt x="2216" y="2567"/>
                  <a:pt x="2215" y="2566"/>
                  <a:pt x="2215" y="2565"/>
                </a:cubicBezTo>
                <a:cubicBezTo>
                  <a:pt x="2210" y="2561"/>
                  <a:pt x="2206" y="2556"/>
                  <a:pt x="2201" y="2552"/>
                </a:cubicBezTo>
                <a:cubicBezTo>
                  <a:pt x="2199" y="2550"/>
                  <a:pt x="2198" y="2547"/>
                  <a:pt x="2196" y="2545"/>
                </a:cubicBezTo>
                <a:cubicBezTo>
                  <a:pt x="2192" y="2542"/>
                  <a:pt x="2189" y="2539"/>
                  <a:pt x="2186" y="2535"/>
                </a:cubicBezTo>
                <a:cubicBezTo>
                  <a:pt x="2184" y="2533"/>
                  <a:pt x="2182" y="2530"/>
                  <a:pt x="2179" y="2528"/>
                </a:cubicBezTo>
                <a:cubicBezTo>
                  <a:pt x="2176" y="2525"/>
                  <a:pt x="2173" y="2522"/>
                  <a:pt x="2171" y="2518"/>
                </a:cubicBezTo>
                <a:cubicBezTo>
                  <a:pt x="2168" y="2516"/>
                  <a:pt x="2166" y="2513"/>
                  <a:pt x="2164" y="2511"/>
                </a:cubicBezTo>
                <a:cubicBezTo>
                  <a:pt x="2161" y="2508"/>
                  <a:pt x="2158" y="2505"/>
                  <a:pt x="2156" y="2501"/>
                </a:cubicBezTo>
                <a:cubicBezTo>
                  <a:pt x="2153" y="2499"/>
                  <a:pt x="2151" y="2496"/>
                  <a:pt x="2149" y="2494"/>
                </a:cubicBezTo>
                <a:cubicBezTo>
                  <a:pt x="2147" y="2492"/>
                  <a:pt x="2145" y="2489"/>
                  <a:pt x="2143" y="2487"/>
                </a:cubicBezTo>
                <a:cubicBezTo>
                  <a:pt x="2147" y="2486"/>
                  <a:pt x="2151" y="2484"/>
                  <a:pt x="2154" y="2482"/>
                </a:cubicBezTo>
                <a:cubicBezTo>
                  <a:pt x="2158" y="2480"/>
                  <a:pt x="2162" y="2479"/>
                  <a:pt x="2166" y="2477"/>
                </a:cubicBezTo>
                <a:cubicBezTo>
                  <a:pt x="2171" y="2474"/>
                  <a:pt x="2176" y="2472"/>
                  <a:pt x="2181" y="2469"/>
                </a:cubicBezTo>
                <a:cubicBezTo>
                  <a:pt x="2185" y="2468"/>
                  <a:pt x="2188" y="2466"/>
                  <a:pt x="2192" y="2464"/>
                </a:cubicBezTo>
                <a:cubicBezTo>
                  <a:pt x="2197" y="2461"/>
                  <a:pt x="2202" y="2459"/>
                  <a:pt x="2208" y="2456"/>
                </a:cubicBezTo>
                <a:cubicBezTo>
                  <a:pt x="2211" y="2454"/>
                  <a:pt x="2214" y="2452"/>
                  <a:pt x="2218" y="2451"/>
                </a:cubicBezTo>
                <a:cubicBezTo>
                  <a:pt x="2224" y="2447"/>
                  <a:pt x="2230" y="2444"/>
                  <a:pt x="2236" y="2441"/>
                </a:cubicBezTo>
                <a:cubicBezTo>
                  <a:pt x="2239" y="2440"/>
                  <a:pt x="2241" y="2438"/>
                  <a:pt x="2243" y="2437"/>
                </a:cubicBezTo>
                <a:cubicBezTo>
                  <a:pt x="2252" y="2432"/>
                  <a:pt x="2260" y="2428"/>
                  <a:pt x="2269" y="2423"/>
                </a:cubicBezTo>
                <a:cubicBezTo>
                  <a:pt x="2270" y="2422"/>
                  <a:pt x="2272" y="2421"/>
                  <a:pt x="2274" y="2420"/>
                </a:cubicBezTo>
                <a:cubicBezTo>
                  <a:pt x="2280" y="2416"/>
                  <a:pt x="2287" y="2412"/>
                  <a:pt x="2294" y="2408"/>
                </a:cubicBezTo>
                <a:cubicBezTo>
                  <a:pt x="2297" y="2406"/>
                  <a:pt x="2299" y="2404"/>
                  <a:pt x="2302" y="2403"/>
                </a:cubicBezTo>
                <a:cubicBezTo>
                  <a:pt x="2308" y="2399"/>
                  <a:pt x="2313" y="2396"/>
                  <a:pt x="2318" y="2393"/>
                </a:cubicBezTo>
                <a:cubicBezTo>
                  <a:pt x="2322" y="2391"/>
                  <a:pt x="2325" y="2389"/>
                  <a:pt x="2328" y="2387"/>
                </a:cubicBezTo>
                <a:cubicBezTo>
                  <a:pt x="2332" y="2384"/>
                  <a:pt x="2336" y="2381"/>
                  <a:pt x="2340" y="2379"/>
                </a:cubicBezTo>
                <a:cubicBezTo>
                  <a:pt x="2340" y="2379"/>
                  <a:pt x="2340" y="2379"/>
                  <a:pt x="2340" y="2379"/>
                </a:cubicBezTo>
                <a:cubicBezTo>
                  <a:pt x="2340" y="2379"/>
                  <a:pt x="2340" y="2379"/>
                  <a:pt x="2340" y="2379"/>
                </a:cubicBezTo>
                <a:cubicBezTo>
                  <a:pt x="2341" y="2380"/>
                  <a:pt x="2341" y="2380"/>
                  <a:pt x="2342" y="2381"/>
                </a:cubicBezTo>
                <a:cubicBezTo>
                  <a:pt x="2348" y="2391"/>
                  <a:pt x="2355" y="2400"/>
                  <a:pt x="2362" y="2409"/>
                </a:cubicBezTo>
                <a:cubicBezTo>
                  <a:pt x="2363" y="2410"/>
                  <a:pt x="2363" y="2411"/>
                  <a:pt x="2364" y="2412"/>
                </a:cubicBezTo>
                <a:cubicBezTo>
                  <a:pt x="2371" y="2421"/>
                  <a:pt x="2378" y="2431"/>
                  <a:pt x="2386" y="2440"/>
                </a:cubicBezTo>
                <a:cubicBezTo>
                  <a:pt x="2386" y="2440"/>
                  <a:pt x="2386" y="2440"/>
                  <a:pt x="2386" y="2440"/>
                </a:cubicBezTo>
                <a:cubicBezTo>
                  <a:pt x="2393" y="2450"/>
                  <a:pt x="2400" y="2459"/>
                  <a:pt x="2408" y="2469"/>
                </a:cubicBezTo>
                <a:cubicBezTo>
                  <a:pt x="2409" y="2470"/>
                  <a:pt x="2409" y="2470"/>
                  <a:pt x="2410" y="2471"/>
                </a:cubicBezTo>
                <a:cubicBezTo>
                  <a:pt x="2417" y="2480"/>
                  <a:pt x="2425" y="2489"/>
                  <a:pt x="2432" y="2497"/>
                </a:cubicBezTo>
                <a:cubicBezTo>
                  <a:pt x="2433" y="2498"/>
                  <a:pt x="2433" y="2499"/>
                  <a:pt x="2434" y="2500"/>
                </a:cubicBezTo>
                <a:cubicBezTo>
                  <a:pt x="2431" y="2502"/>
                  <a:pt x="2428" y="2504"/>
                  <a:pt x="2425" y="2507"/>
                </a:cubicBezTo>
                <a:cubicBezTo>
                  <a:pt x="2422" y="2509"/>
                  <a:pt x="2419" y="2511"/>
                  <a:pt x="2416" y="2514"/>
                </a:cubicBezTo>
                <a:close/>
                <a:moveTo>
                  <a:pt x="2235" y="2630"/>
                </a:moveTo>
                <a:cubicBezTo>
                  <a:pt x="2231" y="2632"/>
                  <a:pt x="2227" y="2634"/>
                  <a:pt x="2223" y="2637"/>
                </a:cubicBezTo>
                <a:cubicBezTo>
                  <a:pt x="2220" y="2638"/>
                  <a:pt x="2216" y="2640"/>
                  <a:pt x="2213" y="2642"/>
                </a:cubicBezTo>
                <a:cubicBezTo>
                  <a:pt x="2208" y="2644"/>
                  <a:pt x="2204" y="2646"/>
                  <a:pt x="2200" y="2648"/>
                </a:cubicBezTo>
                <a:cubicBezTo>
                  <a:pt x="2197" y="2650"/>
                  <a:pt x="2194" y="2652"/>
                  <a:pt x="2190" y="2654"/>
                </a:cubicBezTo>
                <a:cubicBezTo>
                  <a:pt x="2186" y="2656"/>
                  <a:pt x="2181" y="2658"/>
                  <a:pt x="2177" y="2660"/>
                </a:cubicBezTo>
                <a:cubicBezTo>
                  <a:pt x="2174" y="2662"/>
                  <a:pt x="2171" y="2663"/>
                  <a:pt x="2167" y="2665"/>
                </a:cubicBezTo>
                <a:cubicBezTo>
                  <a:pt x="2163" y="2667"/>
                  <a:pt x="2158" y="2670"/>
                  <a:pt x="2153" y="2672"/>
                </a:cubicBezTo>
                <a:cubicBezTo>
                  <a:pt x="2150" y="2673"/>
                  <a:pt x="2147" y="2675"/>
                  <a:pt x="2145" y="2676"/>
                </a:cubicBezTo>
                <a:cubicBezTo>
                  <a:pt x="2137" y="2679"/>
                  <a:pt x="2129" y="2683"/>
                  <a:pt x="2122" y="2686"/>
                </a:cubicBezTo>
                <a:cubicBezTo>
                  <a:pt x="2119" y="2687"/>
                  <a:pt x="2117" y="2688"/>
                  <a:pt x="2114" y="2689"/>
                </a:cubicBezTo>
                <a:cubicBezTo>
                  <a:pt x="2109" y="2692"/>
                  <a:pt x="2104" y="2694"/>
                  <a:pt x="2098" y="2696"/>
                </a:cubicBezTo>
                <a:cubicBezTo>
                  <a:pt x="2095" y="2698"/>
                  <a:pt x="2092" y="2699"/>
                  <a:pt x="2088" y="2700"/>
                </a:cubicBezTo>
                <a:cubicBezTo>
                  <a:pt x="2085" y="2702"/>
                  <a:pt x="2081" y="2704"/>
                  <a:pt x="2077" y="2705"/>
                </a:cubicBezTo>
                <a:cubicBezTo>
                  <a:pt x="2073" y="2702"/>
                  <a:pt x="2069" y="2699"/>
                  <a:pt x="2065" y="2696"/>
                </a:cubicBezTo>
                <a:cubicBezTo>
                  <a:pt x="2062" y="2694"/>
                  <a:pt x="2060" y="2692"/>
                  <a:pt x="2057" y="2690"/>
                </a:cubicBezTo>
                <a:cubicBezTo>
                  <a:pt x="2051" y="2685"/>
                  <a:pt x="2044" y="2680"/>
                  <a:pt x="2038" y="2674"/>
                </a:cubicBezTo>
                <a:cubicBezTo>
                  <a:pt x="2037" y="2674"/>
                  <a:pt x="2036" y="2673"/>
                  <a:pt x="2035" y="2672"/>
                </a:cubicBezTo>
                <a:cubicBezTo>
                  <a:pt x="2029" y="2667"/>
                  <a:pt x="2022" y="2661"/>
                  <a:pt x="2016" y="2656"/>
                </a:cubicBezTo>
                <a:cubicBezTo>
                  <a:pt x="2014" y="2654"/>
                  <a:pt x="2011" y="2652"/>
                  <a:pt x="2009" y="2650"/>
                </a:cubicBezTo>
                <a:cubicBezTo>
                  <a:pt x="2005" y="2646"/>
                  <a:pt x="2000" y="2642"/>
                  <a:pt x="1996" y="2638"/>
                </a:cubicBezTo>
                <a:cubicBezTo>
                  <a:pt x="1993" y="2636"/>
                  <a:pt x="1990" y="2634"/>
                  <a:pt x="1988" y="2631"/>
                </a:cubicBezTo>
                <a:cubicBezTo>
                  <a:pt x="1984" y="2628"/>
                  <a:pt x="1980" y="2624"/>
                  <a:pt x="1976" y="2620"/>
                </a:cubicBezTo>
                <a:cubicBezTo>
                  <a:pt x="1973" y="2618"/>
                  <a:pt x="1970" y="2615"/>
                  <a:pt x="1968" y="2613"/>
                </a:cubicBezTo>
                <a:cubicBezTo>
                  <a:pt x="1964" y="2609"/>
                  <a:pt x="1960" y="2606"/>
                  <a:pt x="1956" y="2602"/>
                </a:cubicBezTo>
                <a:cubicBezTo>
                  <a:pt x="1953" y="2599"/>
                  <a:pt x="1951" y="2597"/>
                  <a:pt x="1948" y="2594"/>
                </a:cubicBezTo>
                <a:cubicBezTo>
                  <a:pt x="1944" y="2590"/>
                  <a:pt x="1941" y="2587"/>
                  <a:pt x="1937" y="2583"/>
                </a:cubicBezTo>
                <a:cubicBezTo>
                  <a:pt x="1934" y="2581"/>
                  <a:pt x="1931" y="2578"/>
                  <a:pt x="1929" y="2575"/>
                </a:cubicBezTo>
                <a:cubicBezTo>
                  <a:pt x="1926" y="2573"/>
                  <a:pt x="1924" y="2571"/>
                  <a:pt x="1922" y="2568"/>
                </a:cubicBezTo>
                <a:cubicBezTo>
                  <a:pt x="1925" y="2567"/>
                  <a:pt x="1929" y="2566"/>
                  <a:pt x="1932" y="2565"/>
                </a:cubicBezTo>
                <a:cubicBezTo>
                  <a:pt x="1936" y="2564"/>
                  <a:pt x="1940" y="2563"/>
                  <a:pt x="1945" y="2562"/>
                </a:cubicBezTo>
                <a:cubicBezTo>
                  <a:pt x="1950" y="2560"/>
                  <a:pt x="1955" y="2559"/>
                  <a:pt x="1960" y="2557"/>
                </a:cubicBezTo>
                <a:cubicBezTo>
                  <a:pt x="1964" y="2556"/>
                  <a:pt x="1968" y="2555"/>
                  <a:pt x="1972" y="2553"/>
                </a:cubicBezTo>
                <a:cubicBezTo>
                  <a:pt x="1978" y="2552"/>
                  <a:pt x="1983" y="2550"/>
                  <a:pt x="1988" y="2548"/>
                </a:cubicBezTo>
                <a:cubicBezTo>
                  <a:pt x="1992" y="2547"/>
                  <a:pt x="1996" y="2546"/>
                  <a:pt x="2000" y="2544"/>
                </a:cubicBezTo>
                <a:cubicBezTo>
                  <a:pt x="2005" y="2542"/>
                  <a:pt x="2011" y="2540"/>
                  <a:pt x="2017" y="2538"/>
                </a:cubicBezTo>
                <a:cubicBezTo>
                  <a:pt x="2020" y="2537"/>
                  <a:pt x="2024" y="2536"/>
                  <a:pt x="2027" y="2535"/>
                </a:cubicBezTo>
                <a:cubicBezTo>
                  <a:pt x="2034" y="2532"/>
                  <a:pt x="2041" y="2530"/>
                  <a:pt x="2047" y="2527"/>
                </a:cubicBezTo>
                <a:cubicBezTo>
                  <a:pt x="2050" y="2526"/>
                  <a:pt x="2052" y="2526"/>
                  <a:pt x="2054" y="2525"/>
                </a:cubicBezTo>
                <a:cubicBezTo>
                  <a:pt x="2063" y="2521"/>
                  <a:pt x="2072" y="2518"/>
                  <a:pt x="2081" y="2514"/>
                </a:cubicBezTo>
                <a:cubicBezTo>
                  <a:pt x="2083" y="2513"/>
                  <a:pt x="2085" y="2513"/>
                  <a:pt x="2087" y="2512"/>
                </a:cubicBezTo>
                <a:cubicBezTo>
                  <a:pt x="2094" y="2509"/>
                  <a:pt x="2101" y="2506"/>
                  <a:pt x="2108" y="2503"/>
                </a:cubicBezTo>
                <a:cubicBezTo>
                  <a:pt x="2111" y="2502"/>
                  <a:pt x="2114" y="2500"/>
                  <a:pt x="2117" y="2499"/>
                </a:cubicBezTo>
                <a:cubicBezTo>
                  <a:pt x="2122" y="2497"/>
                  <a:pt x="2127" y="2495"/>
                  <a:pt x="2132" y="2492"/>
                </a:cubicBezTo>
                <a:cubicBezTo>
                  <a:pt x="2132" y="2492"/>
                  <a:pt x="2132" y="2492"/>
                  <a:pt x="2132" y="2492"/>
                </a:cubicBezTo>
                <a:cubicBezTo>
                  <a:pt x="2132" y="2492"/>
                  <a:pt x="2132" y="2492"/>
                  <a:pt x="2132" y="2492"/>
                </a:cubicBezTo>
                <a:cubicBezTo>
                  <a:pt x="2135" y="2495"/>
                  <a:pt x="2137" y="2498"/>
                  <a:pt x="2140" y="2501"/>
                </a:cubicBezTo>
                <a:cubicBezTo>
                  <a:pt x="2142" y="2504"/>
                  <a:pt x="2143" y="2506"/>
                  <a:pt x="2145" y="2508"/>
                </a:cubicBezTo>
                <a:cubicBezTo>
                  <a:pt x="2149" y="2512"/>
                  <a:pt x="2153" y="2516"/>
                  <a:pt x="2156" y="2520"/>
                </a:cubicBezTo>
                <a:cubicBezTo>
                  <a:pt x="2158" y="2522"/>
                  <a:pt x="2159" y="2523"/>
                  <a:pt x="2160" y="2525"/>
                </a:cubicBezTo>
                <a:cubicBezTo>
                  <a:pt x="2166" y="2531"/>
                  <a:pt x="2171" y="2536"/>
                  <a:pt x="2176" y="2542"/>
                </a:cubicBezTo>
                <a:cubicBezTo>
                  <a:pt x="2176" y="2542"/>
                  <a:pt x="2176" y="2542"/>
                  <a:pt x="2176" y="2543"/>
                </a:cubicBezTo>
                <a:cubicBezTo>
                  <a:pt x="2181" y="2548"/>
                  <a:pt x="2186" y="2553"/>
                  <a:pt x="2192" y="2559"/>
                </a:cubicBezTo>
                <a:cubicBezTo>
                  <a:pt x="2193" y="2560"/>
                  <a:pt x="2195" y="2562"/>
                  <a:pt x="2197" y="2564"/>
                </a:cubicBezTo>
                <a:cubicBezTo>
                  <a:pt x="2200" y="2568"/>
                  <a:pt x="2204" y="2571"/>
                  <a:pt x="2207" y="2575"/>
                </a:cubicBezTo>
                <a:cubicBezTo>
                  <a:pt x="2210" y="2577"/>
                  <a:pt x="2212" y="2579"/>
                  <a:pt x="2214" y="2582"/>
                </a:cubicBezTo>
                <a:cubicBezTo>
                  <a:pt x="2217" y="2585"/>
                  <a:pt x="2220" y="2588"/>
                  <a:pt x="2223" y="2591"/>
                </a:cubicBezTo>
                <a:cubicBezTo>
                  <a:pt x="2226" y="2594"/>
                  <a:pt x="2228" y="2596"/>
                  <a:pt x="2231" y="2598"/>
                </a:cubicBezTo>
                <a:cubicBezTo>
                  <a:pt x="2234" y="2601"/>
                  <a:pt x="2237" y="2604"/>
                  <a:pt x="2240" y="2607"/>
                </a:cubicBezTo>
                <a:cubicBezTo>
                  <a:pt x="2242" y="2609"/>
                  <a:pt x="2245" y="2612"/>
                  <a:pt x="2247" y="2614"/>
                </a:cubicBezTo>
                <a:cubicBezTo>
                  <a:pt x="2249" y="2616"/>
                  <a:pt x="2251" y="2618"/>
                  <a:pt x="2253" y="2620"/>
                </a:cubicBezTo>
                <a:cubicBezTo>
                  <a:pt x="2251" y="2621"/>
                  <a:pt x="2248" y="2623"/>
                  <a:pt x="2245" y="2624"/>
                </a:cubicBezTo>
                <a:cubicBezTo>
                  <a:pt x="2242" y="2626"/>
                  <a:pt x="2238" y="2628"/>
                  <a:pt x="2235" y="2630"/>
                </a:cubicBezTo>
                <a:close/>
                <a:moveTo>
                  <a:pt x="2045" y="2718"/>
                </a:moveTo>
                <a:cubicBezTo>
                  <a:pt x="2040" y="2719"/>
                  <a:pt x="2036" y="2721"/>
                  <a:pt x="2031" y="2723"/>
                </a:cubicBezTo>
                <a:cubicBezTo>
                  <a:pt x="2028" y="2724"/>
                  <a:pt x="2024" y="2725"/>
                  <a:pt x="2020" y="2727"/>
                </a:cubicBezTo>
                <a:cubicBezTo>
                  <a:pt x="2016" y="2728"/>
                  <a:pt x="2011" y="2730"/>
                  <a:pt x="2007" y="2731"/>
                </a:cubicBezTo>
                <a:cubicBezTo>
                  <a:pt x="2003" y="2733"/>
                  <a:pt x="2000" y="2734"/>
                  <a:pt x="1996" y="2735"/>
                </a:cubicBezTo>
                <a:cubicBezTo>
                  <a:pt x="1991" y="2737"/>
                  <a:pt x="1987" y="2738"/>
                  <a:pt x="1982" y="2740"/>
                </a:cubicBezTo>
                <a:cubicBezTo>
                  <a:pt x="1978" y="2741"/>
                  <a:pt x="1975" y="2742"/>
                  <a:pt x="1971" y="2743"/>
                </a:cubicBezTo>
                <a:cubicBezTo>
                  <a:pt x="1966" y="2745"/>
                  <a:pt x="1962" y="2746"/>
                  <a:pt x="1957" y="2748"/>
                </a:cubicBezTo>
                <a:cubicBezTo>
                  <a:pt x="1953" y="2749"/>
                  <a:pt x="1950" y="2750"/>
                  <a:pt x="1947" y="2751"/>
                </a:cubicBezTo>
                <a:cubicBezTo>
                  <a:pt x="1941" y="2753"/>
                  <a:pt x="1935" y="2754"/>
                  <a:pt x="1930" y="2756"/>
                </a:cubicBezTo>
                <a:cubicBezTo>
                  <a:pt x="1927" y="2757"/>
                  <a:pt x="1924" y="2757"/>
                  <a:pt x="1922" y="2758"/>
                </a:cubicBezTo>
                <a:cubicBezTo>
                  <a:pt x="1914" y="2760"/>
                  <a:pt x="1905" y="2763"/>
                  <a:pt x="1897" y="2765"/>
                </a:cubicBezTo>
                <a:cubicBezTo>
                  <a:pt x="1894" y="2766"/>
                  <a:pt x="1891" y="2766"/>
                  <a:pt x="1888" y="2767"/>
                </a:cubicBezTo>
                <a:cubicBezTo>
                  <a:pt x="1883" y="2768"/>
                  <a:pt x="1878" y="2770"/>
                  <a:pt x="1873" y="2771"/>
                </a:cubicBezTo>
                <a:cubicBezTo>
                  <a:pt x="1866" y="2766"/>
                  <a:pt x="1860" y="2762"/>
                  <a:pt x="1853" y="2757"/>
                </a:cubicBezTo>
                <a:cubicBezTo>
                  <a:pt x="1851" y="2756"/>
                  <a:pt x="1849" y="2755"/>
                  <a:pt x="1847" y="2754"/>
                </a:cubicBezTo>
                <a:cubicBezTo>
                  <a:pt x="1839" y="2747"/>
                  <a:pt x="1830" y="2741"/>
                  <a:pt x="1821" y="2735"/>
                </a:cubicBezTo>
                <a:cubicBezTo>
                  <a:pt x="1818" y="2733"/>
                  <a:pt x="1816" y="2731"/>
                  <a:pt x="1813" y="2729"/>
                </a:cubicBezTo>
                <a:cubicBezTo>
                  <a:pt x="1807" y="2725"/>
                  <a:pt x="1801" y="2720"/>
                  <a:pt x="1795" y="2716"/>
                </a:cubicBezTo>
                <a:cubicBezTo>
                  <a:pt x="1791" y="2713"/>
                  <a:pt x="1788" y="2711"/>
                  <a:pt x="1785" y="2708"/>
                </a:cubicBezTo>
                <a:cubicBezTo>
                  <a:pt x="1779" y="2704"/>
                  <a:pt x="1774" y="2700"/>
                  <a:pt x="1769" y="2696"/>
                </a:cubicBezTo>
                <a:cubicBezTo>
                  <a:pt x="1765" y="2693"/>
                  <a:pt x="1762" y="2690"/>
                  <a:pt x="1758" y="2687"/>
                </a:cubicBezTo>
                <a:cubicBezTo>
                  <a:pt x="1753" y="2683"/>
                  <a:pt x="1748" y="2679"/>
                  <a:pt x="1743" y="2675"/>
                </a:cubicBezTo>
                <a:cubicBezTo>
                  <a:pt x="1740" y="2672"/>
                  <a:pt x="1736" y="2669"/>
                  <a:pt x="1733" y="2666"/>
                </a:cubicBezTo>
                <a:cubicBezTo>
                  <a:pt x="1728" y="2662"/>
                  <a:pt x="1723" y="2658"/>
                  <a:pt x="1718" y="2654"/>
                </a:cubicBezTo>
                <a:cubicBezTo>
                  <a:pt x="1715" y="2651"/>
                  <a:pt x="1711" y="2648"/>
                  <a:pt x="1708" y="2645"/>
                </a:cubicBezTo>
                <a:cubicBezTo>
                  <a:pt x="1703" y="2641"/>
                  <a:pt x="1698" y="2637"/>
                  <a:pt x="1694" y="2633"/>
                </a:cubicBezTo>
                <a:cubicBezTo>
                  <a:pt x="1690" y="2629"/>
                  <a:pt x="1687" y="2626"/>
                  <a:pt x="1683" y="2623"/>
                </a:cubicBezTo>
                <a:cubicBezTo>
                  <a:pt x="1680" y="2620"/>
                  <a:pt x="1678" y="2618"/>
                  <a:pt x="1675" y="2615"/>
                </a:cubicBezTo>
                <a:cubicBezTo>
                  <a:pt x="1678" y="2615"/>
                  <a:pt x="1682" y="2615"/>
                  <a:pt x="1685" y="2614"/>
                </a:cubicBezTo>
                <a:cubicBezTo>
                  <a:pt x="1689" y="2614"/>
                  <a:pt x="1694" y="2613"/>
                  <a:pt x="1699" y="2613"/>
                </a:cubicBezTo>
                <a:cubicBezTo>
                  <a:pt x="1704" y="2612"/>
                  <a:pt x="1710" y="2611"/>
                  <a:pt x="1716" y="2610"/>
                </a:cubicBezTo>
                <a:cubicBezTo>
                  <a:pt x="1720" y="2610"/>
                  <a:pt x="1725" y="2609"/>
                  <a:pt x="1729" y="2609"/>
                </a:cubicBezTo>
                <a:cubicBezTo>
                  <a:pt x="1735" y="2608"/>
                  <a:pt x="1741" y="2607"/>
                  <a:pt x="1747" y="2606"/>
                </a:cubicBezTo>
                <a:cubicBezTo>
                  <a:pt x="1751" y="2605"/>
                  <a:pt x="1756" y="2605"/>
                  <a:pt x="1760" y="2604"/>
                </a:cubicBezTo>
                <a:cubicBezTo>
                  <a:pt x="1766" y="2603"/>
                  <a:pt x="1772" y="2602"/>
                  <a:pt x="1778" y="2601"/>
                </a:cubicBezTo>
                <a:cubicBezTo>
                  <a:pt x="1782" y="2600"/>
                  <a:pt x="1786" y="2599"/>
                  <a:pt x="1790" y="2599"/>
                </a:cubicBezTo>
                <a:cubicBezTo>
                  <a:pt x="1797" y="2597"/>
                  <a:pt x="1803" y="2596"/>
                  <a:pt x="1810" y="2595"/>
                </a:cubicBezTo>
                <a:cubicBezTo>
                  <a:pt x="1814" y="2594"/>
                  <a:pt x="1817" y="2593"/>
                  <a:pt x="1821" y="2593"/>
                </a:cubicBezTo>
                <a:cubicBezTo>
                  <a:pt x="1829" y="2591"/>
                  <a:pt x="1837" y="2589"/>
                  <a:pt x="1845" y="2587"/>
                </a:cubicBezTo>
                <a:cubicBezTo>
                  <a:pt x="1847" y="2587"/>
                  <a:pt x="1849" y="2587"/>
                  <a:pt x="1851" y="2586"/>
                </a:cubicBezTo>
                <a:cubicBezTo>
                  <a:pt x="1861" y="2584"/>
                  <a:pt x="1871" y="2582"/>
                  <a:pt x="1881" y="2579"/>
                </a:cubicBezTo>
                <a:cubicBezTo>
                  <a:pt x="1884" y="2578"/>
                  <a:pt x="1887" y="2578"/>
                  <a:pt x="1889" y="2577"/>
                </a:cubicBezTo>
                <a:cubicBezTo>
                  <a:pt x="1896" y="2575"/>
                  <a:pt x="1902" y="2574"/>
                  <a:pt x="1909" y="2572"/>
                </a:cubicBezTo>
                <a:cubicBezTo>
                  <a:pt x="1909" y="2572"/>
                  <a:pt x="1909" y="2572"/>
                  <a:pt x="1909" y="2572"/>
                </a:cubicBezTo>
                <a:cubicBezTo>
                  <a:pt x="1909" y="2572"/>
                  <a:pt x="1909" y="2572"/>
                  <a:pt x="1909" y="2572"/>
                </a:cubicBezTo>
                <a:cubicBezTo>
                  <a:pt x="1912" y="2575"/>
                  <a:pt x="1915" y="2578"/>
                  <a:pt x="1918" y="2582"/>
                </a:cubicBezTo>
                <a:cubicBezTo>
                  <a:pt x="1921" y="2584"/>
                  <a:pt x="1924" y="2587"/>
                  <a:pt x="1927" y="2590"/>
                </a:cubicBezTo>
                <a:cubicBezTo>
                  <a:pt x="1932" y="2595"/>
                  <a:pt x="1937" y="2600"/>
                  <a:pt x="1943" y="2606"/>
                </a:cubicBezTo>
                <a:cubicBezTo>
                  <a:pt x="1945" y="2607"/>
                  <a:pt x="1946" y="2609"/>
                  <a:pt x="1948" y="2611"/>
                </a:cubicBezTo>
                <a:cubicBezTo>
                  <a:pt x="1954" y="2616"/>
                  <a:pt x="1960" y="2622"/>
                  <a:pt x="1965" y="2627"/>
                </a:cubicBezTo>
                <a:cubicBezTo>
                  <a:pt x="1968" y="2629"/>
                  <a:pt x="1970" y="2631"/>
                  <a:pt x="1972" y="2633"/>
                </a:cubicBezTo>
                <a:cubicBezTo>
                  <a:pt x="1977" y="2637"/>
                  <a:pt x="1981" y="2641"/>
                  <a:pt x="1985" y="2645"/>
                </a:cubicBezTo>
                <a:cubicBezTo>
                  <a:pt x="1988" y="2647"/>
                  <a:pt x="1991" y="2650"/>
                  <a:pt x="1994" y="2652"/>
                </a:cubicBezTo>
                <a:cubicBezTo>
                  <a:pt x="1998" y="2656"/>
                  <a:pt x="2001" y="2659"/>
                  <a:pt x="2006" y="2663"/>
                </a:cubicBezTo>
                <a:cubicBezTo>
                  <a:pt x="2008" y="2665"/>
                  <a:pt x="2011" y="2668"/>
                  <a:pt x="2014" y="2670"/>
                </a:cubicBezTo>
                <a:cubicBezTo>
                  <a:pt x="2018" y="2674"/>
                  <a:pt x="2022" y="2677"/>
                  <a:pt x="2026" y="2680"/>
                </a:cubicBezTo>
                <a:cubicBezTo>
                  <a:pt x="2029" y="2683"/>
                  <a:pt x="2032" y="2685"/>
                  <a:pt x="2035" y="2688"/>
                </a:cubicBezTo>
                <a:cubicBezTo>
                  <a:pt x="2039" y="2691"/>
                  <a:pt x="2043" y="2694"/>
                  <a:pt x="2047" y="2697"/>
                </a:cubicBezTo>
                <a:cubicBezTo>
                  <a:pt x="2050" y="2700"/>
                  <a:pt x="2053" y="2702"/>
                  <a:pt x="2056" y="2705"/>
                </a:cubicBezTo>
                <a:cubicBezTo>
                  <a:pt x="2059" y="2706"/>
                  <a:pt x="2061" y="2708"/>
                  <a:pt x="2064" y="2710"/>
                </a:cubicBezTo>
                <a:cubicBezTo>
                  <a:pt x="2061" y="2711"/>
                  <a:pt x="2058" y="2712"/>
                  <a:pt x="2056" y="2713"/>
                </a:cubicBezTo>
                <a:cubicBezTo>
                  <a:pt x="2052" y="2715"/>
                  <a:pt x="2048" y="2716"/>
                  <a:pt x="2045" y="2718"/>
                </a:cubicBezTo>
                <a:close/>
                <a:moveTo>
                  <a:pt x="1836" y="2779"/>
                </a:moveTo>
                <a:cubicBezTo>
                  <a:pt x="1831" y="2781"/>
                  <a:pt x="1826" y="2782"/>
                  <a:pt x="1821" y="2783"/>
                </a:cubicBezTo>
                <a:cubicBezTo>
                  <a:pt x="1817" y="2784"/>
                  <a:pt x="1813" y="2784"/>
                  <a:pt x="1808" y="2785"/>
                </a:cubicBezTo>
                <a:cubicBezTo>
                  <a:pt x="1803" y="2786"/>
                  <a:pt x="1798" y="2787"/>
                  <a:pt x="1793" y="2788"/>
                </a:cubicBezTo>
                <a:cubicBezTo>
                  <a:pt x="1789" y="2789"/>
                  <a:pt x="1784" y="2790"/>
                  <a:pt x="1780" y="2791"/>
                </a:cubicBezTo>
                <a:cubicBezTo>
                  <a:pt x="1775" y="2792"/>
                  <a:pt x="1770" y="2792"/>
                  <a:pt x="1764" y="2793"/>
                </a:cubicBezTo>
                <a:cubicBezTo>
                  <a:pt x="1760" y="2794"/>
                  <a:pt x="1756" y="2795"/>
                  <a:pt x="1752" y="2795"/>
                </a:cubicBezTo>
                <a:cubicBezTo>
                  <a:pt x="1746" y="2796"/>
                  <a:pt x="1741" y="2797"/>
                  <a:pt x="1735" y="2798"/>
                </a:cubicBezTo>
                <a:cubicBezTo>
                  <a:pt x="1731" y="2798"/>
                  <a:pt x="1727" y="2799"/>
                  <a:pt x="1723" y="2800"/>
                </a:cubicBezTo>
                <a:cubicBezTo>
                  <a:pt x="1717" y="2800"/>
                  <a:pt x="1711" y="2801"/>
                  <a:pt x="1705" y="2802"/>
                </a:cubicBezTo>
                <a:cubicBezTo>
                  <a:pt x="1702" y="2802"/>
                  <a:pt x="1698" y="2803"/>
                  <a:pt x="1695" y="2803"/>
                </a:cubicBezTo>
                <a:cubicBezTo>
                  <a:pt x="1687" y="2804"/>
                  <a:pt x="1678" y="2805"/>
                  <a:pt x="1670" y="2806"/>
                </a:cubicBezTo>
                <a:cubicBezTo>
                  <a:pt x="1668" y="2806"/>
                  <a:pt x="1666" y="2806"/>
                  <a:pt x="1665" y="2807"/>
                </a:cubicBezTo>
                <a:cubicBezTo>
                  <a:pt x="1656" y="2808"/>
                  <a:pt x="1647" y="2808"/>
                  <a:pt x="1639" y="2809"/>
                </a:cubicBezTo>
                <a:cubicBezTo>
                  <a:pt x="1635" y="2807"/>
                  <a:pt x="1631" y="2804"/>
                  <a:pt x="1627" y="2802"/>
                </a:cubicBezTo>
                <a:cubicBezTo>
                  <a:pt x="1626" y="2801"/>
                  <a:pt x="1624" y="2800"/>
                  <a:pt x="1622" y="2799"/>
                </a:cubicBezTo>
                <a:cubicBezTo>
                  <a:pt x="1616" y="2795"/>
                  <a:pt x="1610" y="2792"/>
                  <a:pt x="1605" y="2788"/>
                </a:cubicBezTo>
                <a:cubicBezTo>
                  <a:pt x="1603" y="2787"/>
                  <a:pt x="1601" y="2786"/>
                  <a:pt x="1599" y="2785"/>
                </a:cubicBezTo>
                <a:cubicBezTo>
                  <a:pt x="1595" y="2782"/>
                  <a:pt x="1591" y="2780"/>
                  <a:pt x="1587" y="2777"/>
                </a:cubicBezTo>
                <a:cubicBezTo>
                  <a:pt x="1585" y="2776"/>
                  <a:pt x="1583" y="2774"/>
                  <a:pt x="1580" y="2773"/>
                </a:cubicBezTo>
                <a:cubicBezTo>
                  <a:pt x="1577" y="2770"/>
                  <a:pt x="1573" y="2768"/>
                  <a:pt x="1570" y="2766"/>
                </a:cubicBezTo>
                <a:cubicBezTo>
                  <a:pt x="1567" y="2764"/>
                  <a:pt x="1565" y="2762"/>
                  <a:pt x="1563" y="2761"/>
                </a:cubicBezTo>
                <a:cubicBezTo>
                  <a:pt x="1559" y="2759"/>
                  <a:pt x="1556" y="2756"/>
                  <a:pt x="1553" y="2754"/>
                </a:cubicBezTo>
                <a:cubicBezTo>
                  <a:pt x="1550" y="2752"/>
                  <a:pt x="1548" y="2751"/>
                  <a:pt x="1545" y="2749"/>
                </a:cubicBezTo>
                <a:cubicBezTo>
                  <a:pt x="1542" y="2747"/>
                  <a:pt x="1539" y="2745"/>
                  <a:pt x="1536" y="2742"/>
                </a:cubicBezTo>
                <a:cubicBezTo>
                  <a:pt x="1533" y="2741"/>
                  <a:pt x="1531" y="2739"/>
                  <a:pt x="1528" y="2737"/>
                </a:cubicBezTo>
                <a:cubicBezTo>
                  <a:pt x="1525" y="2735"/>
                  <a:pt x="1522" y="2733"/>
                  <a:pt x="1519" y="2730"/>
                </a:cubicBezTo>
                <a:cubicBezTo>
                  <a:pt x="1516" y="2728"/>
                  <a:pt x="1514" y="2727"/>
                  <a:pt x="1511" y="2725"/>
                </a:cubicBezTo>
                <a:cubicBezTo>
                  <a:pt x="1508" y="2723"/>
                  <a:pt x="1505" y="2720"/>
                  <a:pt x="1502" y="2718"/>
                </a:cubicBezTo>
                <a:cubicBezTo>
                  <a:pt x="1500" y="2716"/>
                  <a:pt x="1497" y="2714"/>
                  <a:pt x="1495" y="2712"/>
                </a:cubicBezTo>
                <a:cubicBezTo>
                  <a:pt x="1492" y="2710"/>
                  <a:pt x="1489" y="2708"/>
                  <a:pt x="1486" y="2705"/>
                </a:cubicBezTo>
                <a:cubicBezTo>
                  <a:pt x="1483" y="2704"/>
                  <a:pt x="1481" y="2702"/>
                  <a:pt x="1478" y="2700"/>
                </a:cubicBezTo>
                <a:cubicBezTo>
                  <a:pt x="1475" y="2697"/>
                  <a:pt x="1472" y="2695"/>
                  <a:pt x="1469" y="2693"/>
                </a:cubicBezTo>
                <a:cubicBezTo>
                  <a:pt x="1467" y="2691"/>
                  <a:pt x="1465" y="2689"/>
                  <a:pt x="1462" y="2687"/>
                </a:cubicBezTo>
                <a:cubicBezTo>
                  <a:pt x="1459" y="2685"/>
                  <a:pt x="1456" y="2682"/>
                  <a:pt x="1453" y="2680"/>
                </a:cubicBezTo>
                <a:cubicBezTo>
                  <a:pt x="1451" y="2678"/>
                  <a:pt x="1449" y="2676"/>
                  <a:pt x="1446" y="2674"/>
                </a:cubicBezTo>
                <a:cubicBezTo>
                  <a:pt x="1443" y="2671"/>
                  <a:pt x="1440" y="2669"/>
                  <a:pt x="1437" y="2666"/>
                </a:cubicBezTo>
                <a:cubicBezTo>
                  <a:pt x="1435" y="2665"/>
                  <a:pt x="1433" y="2663"/>
                  <a:pt x="1430" y="2661"/>
                </a:cubicBezTo>
                <a:cubicBezTo>
                  <a:pt x="1427" y="2658"/>
                  <a:pt x="1424" y="2656"/>
                  <a:pt x="1421" y="2653"/>
                </a:cubicBezTo>
                <a:cubicBezTo>
                  <a:pt x="1419" y="2651"/>
                  <a:pt x="1417" y="2649"/>
                  <a:pt x="1415" y="2647"/>
                </a:cubicBezTo>
                <a:cubicBezTo>
                  <a:pt x="1412" y="2645"/>
                  <a:pt x="1409" y="2642"/>
                  <a:pt x="1406" y="2639"/>
                </a:cubicBezTo>
                <a:cubicBezTo>
                  <a:pt x="1403" y="2637"/>
                  <a:pt x="1401" y="2635"/>
                  <a:pt x="1399" y="2633"/>
                </a:cubicBezTo>
                <a:cubicBezTo>
                  <a:pt x="1396" y="2631"/>
                  <a:pt x="1393" y="2628"/>
                  <a:pt x="1390" y="2625"/>
                </a:cubicBezTo>
                <a:cubicBezTo>
                  <a:pt x="1388" y="2623"/>
                  <a:pt x="1386" y="2621"/>
                  <a:pt x="1384" y="2620"/>
                </a:cubicBezTo>
                <a:cubicBezTo>
                  <a:pt x="1383" y="2619"/>
                  <a:pt x="1383" y="2619"/>
                  <a:pt x="1382" y="2618"/>
                </a:cubicBezTo>
                <a:cubicBezTo>
                  <a:pt x="1382" y="2618"/>
                  <a:pt x="1382" y="2618"/>
                  <a:pt x="1383" y="2618"/>
                </a:cubicBezTo>
                <a:cubicBezTo>
                  <a:pt x="1392" y="2619"/>
                  <a:pt x="1402" y="2620"/>
                  <a:pt x="1412" y="2620"/>
                </a:cubicBezTo>
                <a:cubicBezTo>
                  <a:pt x="1414" y="2621"/>
                  <a:pt x="1415" y="2621"/>
                  <a:pt x="1417" y="2621"/>
                </a:cubicBezTo>
                <a:cubicBezTo>
                  <a:pt x="1426" y="2621"/>
                  <a:pt x="1436" y="2622"/>
                  <a:pt x="1446" y="2622"/>
                </a:cubicBezTo>
                <a:cubicBezTo>
                  <a:pt x="1447" y="2622"/>
                  <a:pt x="1449" y="2622"/>
                  <a:pt x="1451" y="2623"/>
                </a:cubicBezTo>
                <a:cubicBezTo>
                  <a:pt x="1461" y="2623"/>
                  <a:pt x="1470" y="2623"/>
                  <a:pt x="1480" y="2623"/>
                </a:cubicBezTo>
                <a:cubicBezTo>
                  <a:pt x="1481" y="2623"/>
                  <a:pt x="1483" y="2624"/>
                  <a:pt x="1484" y="2624"/>
                </a:cubicBezTo>
                <a:cubicBezTo>
                  <a:pt x="1494" y="2624"/>
                  <a:pt x="1504" y="2624"/>
                  <a:pt x="1514" y="2624"/>
                </a:cubicBezTo>
                <a:cubicBezTo>
                  <a:pt x="1526" y="2624"/>
                  <a:pt x="1538" y="2624"/>
                  <a:pt x="1551" y="2623"/>
                </a:cubicBezTo>
                <a:cubicBezTo>
                  <a:pt x="1555" y="2623"/>
                  <a:pt x="1559" y="2623"/>
                  <a:pt x="1564" y="2623"/>
                </a:cubicBezTo>
                <a:cubicBezTo>
                  <a:pt x="1572" y="2623"/>
                  <a:pt x="1579" y="2622"/>
                  <a:pt x="1587" y="2622"/>
                </a:cubicBezTo>
                <a:cubicBezTo>
                  <a:pt x="1593" y="2622"/>
                  <a:pt x="1598" y="2621"/>
                  <a:pt x="1603" y="2621"/>
                </a:cubicBezTo>
                <a:cubicBezTo>
                  <a:pt x="1610" y="2621"/>
                  <a:pt x="1617" y="2620"/>
                  <a:pt x="1624" y="2620"/>
                </a:cubicBezTo>
                <a:cubicBezTo>
                  <a:pt x="1629" y="2619"/>
                  <a:pt x="1635" y="2619"/>
                  <a:pt x="1641" y="2618"/>
                </a:cubicBezTo>
                <a:cubicBezTo>
                  <a:pt x="1647" y="2618"/>
                  <a:pt x="1653" y="2618"/>
                  <a:pt x="1659" y="2617"/>
                </a:cubicBezTo>
                <a:cubicBezTo>
                  <a:pt x="1659" y="2617"/>
                  <a:pt x="1659" y="2617"/>
                  <a:pt x="1659" y="2617"/>
                </a:cubicBezTo>
                <a:cubicBezTo>
                  <a:pt x="1659" y="2617"/>
                  <a:pt x="1659" y="2617"/>
                  <a:pt x="1659" y="2617"/>
                </a:cubicBezTo>
                <a:cubicBezTo>
                  <a:pt x="1665" y="2622"/>
                  <a:pt x="1670" y="2628"/>
                  <a:pt x="1676" y="2633"/>
                </a:cubicBezTo>
                <a:cubicBezTo>
                  <a:pt x="1678" y="2635"/>
                  <a:pt x="1680" y="2636"/>
                  <a:pt x="1682" y="2638"/>
                </a:cubicBezTo>
                <a:cubicBezTo>
                  <a:pt x="1690" y="2646"/>
                  <a:pt x="1698" y="2653"/>
                  <a:pt x="1707" y="2660"/>
                </a:cubicBezTo>
                <a:cubicBezTo>
                  <a:pt x="1709" y="2662"/>
                  <a:pt x="1712" y="2664"/>
                  <a:pt x="1714" y="2666"/>
                </a:cubicBezTo>
                <a:cubicBezTo>
                  <a:pt x="1720" y="2671"/>
                  <a:pt x="1726" y="2676"/>
                  <a:pt x="1732" y="2681"/>
                </a:cubicBezTo>
                <a:cubicBezTo>
                  <a:pt x="1735" y="2684"/>
                  <a:pt x="1738" y="2687"/>
                  <a:pt x="1742" y="2689"/>
                </a:cubicBezTo>
                <a:cubicBezTo>
                  <a:pt x="1747" y="2693"/>
                  <a:pt x="1752" y="2698"/>
                  <a:pt x="1757" y="2702"/>
                </a:cubicBezTo>
                <a:cubicBezTo>
                  <a:pt x="1761" y="2705"/>
                  <a:pt x="1765" y="2707"/>
                  <a:pt x="1768" y="2710"/>
                </a:cubicBezTo>
                <a:cubicBezTo>
                  <a:pt x="1773" y="2714"/>
                  <a:pt x="1778" y="2718"/>
                  <a:pt x="1783" y="2722"/>
                </a:cubicBezTo>
                <a:cubicBezTo>
                  <a:pt x="1787" y="2725"/>
                  <a:pt x="1791" y="2728"/>
                  <a:pt x="1795" y="2731"/>
                </a:cubicBezTo>
                <a:cubicBezTo>
                  <a:pt x="1800" y="2734"/>
                  <a:pt x="1805" y="2738"/>
                  <a:pt x="1809" y="2741"/>
                </a:cubicBezTo>
                <a:cubicBezTo>
                  <a:pt x="1814" y="2744"/>
                  <a:pt x="1818" y="2747"/>
                  <a:pt x="1822" y="2750"/>
                </a:cubicBezTo>
                <a:cubicBezTo>
                  <a:pt x="1826" y="2754"/>
                  <a:pt x="1831" y="2757"/>
                  <a:pt x="1836" y="2760"/>
                </a:cubicBezTo>
                <a:cubicBezTo>
                  <a:pt x="1840" y="2763"/>
                  <a:pt x="1845" y="2766"/>
                  <a:pt x="1849" y="2769"/>
                </a:cubicBezTo>
                <a:cubicBezTo>
                  <a:pt x="1852" y="2771"/>
                  <a:pt x="1854" y="2773"/>
                  <a:pt x="1857" y="2775"/>
                </a:cubicBezTo>
                <a:cubicBezTo>
                  <a:pt x="1855" y="2775"/>
                  <a:pt x="1852" y="2776"/>
                  <a:pt x="1849" y="2777"/>
                </a:cubicBezTo>
                <a:cubicBezTo>
                  <a:pt x="1845" y="2778"/>
                  <a:pt x="1841" y="2778"/>
                  <a:pt x="1836" y="2779"/>
                </a:cubicBezTo>
                <a:close/>
                <a:moveTo>
                  <a:pt x="1600" y="2812"/>
                </a:moveTo>
                <a:cubicBezTo>
                  <a:pt x="1594" y="2812"/>
                  <a:pt x="1588" y="2812"/>
                  <a:pt x="1582" y="2813"/>
                </a:cubicBezTo>
                <a:cubicBezTo>
                  <a:pt x="1579" y="2813"/>
                  <a:pt x="1575" y="2813"/>
                  <a:pt x="1571" y="2813"/>
                </a:cubicBezTo>
                <a:cubicBezTo>
                  <a:pt x="1565" y="2813"/>
                  <a:pt x="1558" y="2813"/>
                  <a:pt x="1552" y="2814"/>
                </a:cubicBezTo>
                <a:cubicBezTo>
                  <a:pt x="1549" y="2814"/>
                  <a:pt x="1546" y="2814"/>
                  <a:pt x="1543" y="2814"/>
                </a:cubicBezTo>
                <a:cubicBezTo>
                  <a:pt x="1533" y="2814"/>
                  <a:pt x="1524" y="2814"/>
                  <a:pt x="1514" y="2814"/>
                </a:cubicBezTo>
                <a:cubicBezTo>
                  <a:pt x="1507" y="2814"/>
                  <a:pt x="1499" y="2814"/>
                  <a:pt x="1491" y="2814"/>
                </a:cubicBezTo>
                <a:cubicBezTo>
                  <a:pt x="1489" y="2814"/>
                  <a:pt x="1486" y="2814"/>
                  <a:pt x="1484" y="2814"/>
                </a:cubicBezTo>
                <a:cubicBezTo>
                  <a:pt x="1479" y="2814"/>
                  <a:pt x="1474" y="2814"/>
                  <a:pt x="1469" y="2813"/>
                </a:cubicBezTo>
                <a:cubicBezTo>
                  <a:pt x="1466" y="2813"/>
                  <a:pt x="1462" y="2813"/>
                  <a:pt x="1459" y="2813"/>
                </a:cubicBezTo>
                <a:cubicBezTo>
                  <a:pt x="1455" y="2813"/>
                  <a:pt x="1450" y="2813"/>
                  <a:pt x="1446" y="2813"/>
                </a:cubicBezTo>
                <a:cubicBezTo>
                  <a:pt x="1443" y="2812"/>
                  <a:pt x="1439" y="2812"/>
                  <a:pt x="1436" y="2812"/>
                </a:cubicBezTo>
                <a:cubicBezTo>
                  <a:pt x="1432" y="2812"/>
                  <a:pt x="1428" y="2812"/>
                  <a:pt x="1423" y="2811"/>
                </a:cubicBezTo>
                <a:cubicBezTo>
                  <a:pt x="1420" y="2811"/>
                  <a:pt x="1416" y="2811"/>
                  <a:pt x="1413" y="2811"/>
                </a:cubicBezTo>
                <a:cubicBezTo>
                  <a:pt x="1409" y="2810"/>
                  <a:pt x="1405" y="2810"/>
                  <a:pt x="1401" y="2810"/>
                </a:cubicBezTo>
                <a:cubicBezTo>
                  <a:pt x="1397" y="2810"/>
                  <a:pt x="1394" y="2809"/>
                  <a:pt x="1390" y="2809"/>
                </a:cubicBezTo>
                <a:cubicBezTo>
                  <a:pt x="1386" y="2809"/>
                  <a:pt x="1382" y="2808"/>
                  <a:pt x="1378" y="2808"/>
                </a:cubicBezTo>
                <a:cubicBezTo>
                  <a:pt x="1375" y="2808"/>
                  <a:pt x="1371" y="2807"/>
                  <a:pt x="1368" y="2807"/>
                </a:cubicBezTo>
                <a:cubicBezTo>
                  <a:pt x="1364" y="2807"/>
                  <a:pt x="1360" y="2806"/>
                  <a:pt x="1356" y="2806"/>
                </a:cubicBezTo>
                <a:cubicBezTo>
                  <a:pt x="1352" y="2805"/>
                  <a:pt x="1349" y="2805"/>
                  <a:pt x="1346" y="2805"/>
                </a:cubicBezTo>
                <a:cubicBezTo>
                  <a:pt x="1342" y="2804"/>
                  <a:pt x="1338" y="2804"/>
                  <a:pt x="1334" y="2803"/>
                </a:cubicBezTo>
                <a:cubicBezTo>
                  <a:pt x="1326" y="2799"/>
                  <a:pt x="1319" y="2794"/>
                  <a:pt x="1311" y="2789"/>
                </a:cubicBezTo>
                <a:cubicBezTo>
                  <a:pt x="1310" y="2789"/>
                  <a:pt x="1309" y="2788"/>
                  <a:pt x="1309" y="2788"/>
                </a:cubicBezTo>
                <a:cubicBezTo>
                  <a:pt x="1302" y="2784"/>
                  <a:pt x="1295" y="2779"/>
                  <a:pt x="1288" y="2775"/>
                </a:cubicBezTo>
                <a:cubicBezTo>
                  <a:pt x="1285" y="2773"/>
                  <a:pt x="1283" y="2771"/>
                  <a:pt x="1280" y="2769"/>
                </a:cubicBezTo>
                <a:cubicBezTo>
                  <a:pt x="1275" y="2766"/>
                  <a:pt x="1270" y="2763"/>
                  <a:pt x="1265" y="2759"/>
                </a:cubicBezTo>
                <a:cubicBezTo>
                  <a:pt x="1262" y="2757"/>
                  <a:pt x="1259" y="2755"/>
                  <a:pt x="1256" y="2753"/>
                </a:cubicBezTo>
                <a:cubicBezTo>
                  <a:pt x="1251" y="2750"/>
                  <a:pt x="1247" y="2747"/>
                  <a:pt x="1242" y="2744"/>
                </a:cubicBezTo>
                <a:cubicBezTo>
                  <a:pt x="1239" y="2742"/>
                  <a:pt x="1236" y="2739"/>
                  <a:pt x="1233" y="2737"/>
                </a:cubicBezTo>
                <a:cubicBezTo>
                  <a:pt x="1228" y="2734"/>
                  <a:pt x="1224" y="2731"/>
                  <a:pt x="1220" y="2728"/>
                </a:cubicBezTo>
                <a:cubicBezTo>
                  <a:pt x="1217" y="2725"/>
                  <a:pt x="1214" y="2723"/>
                  <a:pt x="1210" y="2721"/>
                </a:cubicBezTo>
                <a:cubicBezTo>
                  <a:pt x="1206" y="2718"/>
                  <a:pt x="1202" y="2715"/>
                  <a:pt x="1198" y="2711"/>
                </a:cubicBezTo>
                <a:cubicBezTo>
                  <a:pt x="1195" y="2709"/>
                  <a:pt x="1191" y="2706"/>
                  <a:pt x="1188" y="2704"/>
                </a:cubicBezTo>
                <a:cubicBezTo>
                  <a:pt x="1184" y="2701"/>
                  <a:pt x="1180" y="2698"/>
                  <a:pt x="1176" y="2695"/>
                </a:cubicBezTo>
                <a:cubicBezTo>
                  <a:pt x="1173" y="2692"/>
                  <a:pt x="1170" y="2689"/>
                  <a:pt x="1167" y="2687"/>
                </a:cubicBezTo>
                <a:cubicBezTo>
                  <a:pt x="1163" y="2684"/>
                  <a:pt x="1159" y="2681"/>
                  <a:pt x="1155" y="2677"/>
                </a:cubicBezTo>
                <a:cubicBezTo>
                  <a:pt x="1152" y="2675"/>
                  <a:pt x="1148" y="2672"/>
                  <a:pt x="1145" y="2670"/>
                </a:cubicBezTo>
                <a:cubicBezTo>
                  <a:pt x="1141" y="2666"/>
                  <a:pt x="1137" y="2663"/>
                  <a:pt x="1134" y="2660"/>
                </a:cubicBezTo>
                <a:cubicBezTo>
                  <a:pt x="1130" y="2657"/>
                  <a:pt x="1127" y="2654"/>
                  <a:pt x="1124" y="2652"/>
                </a:cubicBezTo>
                <a:cubicBezTo>
                  <a:pt x="1120" y="2648"/>
                  <a:pt x="1117" y="2645"/>
                  <a:pt x="1113" y="2642"/>
                </a:cubicBezTo>
                <a:cubicBezTo>
                  <a:pt x="1110" y="2639"/>
                  <a:pt x="1107" y="2636"/>
                  <a:pt x="1104" y="2634"/>
                </a:cubicBezTo>
                <a:cubicBezTo>
                  <a:pt x="1100" y="2630"/>
                  <a:pt x="1096" y="2627"/>
                  <a:pt x="1092" y="2623"/>
                </a:cubicBezTo>
                <a:cubicBezTo>
                  <a:pt x="1089" y="2621"/>
                  <a:pt x="1086" y="2618"/>
                  <a:pt x="1083" y="2615"/>
                </a:cubicBezTo>
                <a:cubicBezTo>
                  <a:pt x="1079" y="2612"/>
                  <a:pt x="1076" y="2608"/>
                  <a:pt x="1072" y="2605"/>
                </a:cubicBezTo>
                <a:cubicBezTo>
                  <a:pt x="1069" y="2602"/>
                  <a:pt x="1066" y="2599"/>
                  <a:pt x="1063" y="2596"/>
                </a:cubicBezTo>
                <a:cubicBezTo>
                  <a:pt x="1060" y="2593"/>
                  <a:pt x="1056" y="2589"/>
                  <a:pt x="1052" y="2585"/>
                </a:cubicBezTo>
                <a:cubicBezTo>
                  <a:pt x="1049" y="2583"/>
                  <a:pt x="1046" y="2580"/>
                  <a:pt x="1044" y="2577"/>
                </a:cubicBezTo>
                <a:cubicBezTo>
                  <a:pt x="1040" y="2573"/>
                  <a:pt x="1036" y="2569"/>
                  <a:pt x="1032" y="2566"/>
                </a:cubicBezTo>
                <a:cubicBezTo>
                  <a:pt x="1030" y="2563"/>
                  <a:pt x="1027" y="2560"/>
                  <a:pt x="1024" y="2557"/>
                </a:cubicBezTo>
                <a:cubicBezTo>
                  <a:pt x="1020" y="2553"/>
                  <a:pt x="1017" y="2549"/>
                  <a:pt x="1013" y="2545"/>
                </a:cubicBezTo>
                <a:cubicBezTo>
                  <a:pt x="1010" y="2543"/>
                  <a:pt x="1008" y="2540"/>
                  <a:pt x="1005" y="2537"/>
                </a:cubicBezTo>
                <a:cubicBezTo>
                  <a:pt x="1005" y="2537"/>
                  <a:pt x="1004" y="2536"/>
                  <a:pt x="1004" y="2536"/>
                </a:cubicBezTo>
                <a:cubicBezTo>
                  <a:pt x="1005" y="2536"/>
                  <a:pt x="1005" y="2536"/>
                  <a:pt x="1005" y="2536"/>
                </a:cubicBezTo>
                <a:cubicBezTo>
                  <a:pt x="1012" y="2539"/>
                  <a:pt x="1019" y="2541"/>
                  <a:pt x="1027" y="2544"/>
                </a:cubicBezTo>
                <a:cubicBezTo>
                  <a:pt x="1029" y="2545"/>
                  <a:pt x="1032" y="2545"/>
                  <a:pt x="1035" y="2546"/>
                </a:cubicBezTo>
                <a:cubicBezTo>
                  <a:pt x="1039" y="2548"/>
                  <a:pt x="1044" y="2550"/>
                  <a:pt x="1049" y="2551"/>
                </a:cubicBezTo>
                <a:cubicBezTo>
                  <a:pt x="1052" y="2552"/>
                  <a:pt x="1055" y="2553"/>
                  <a:pt x="1059" y="2554"/>
                </a:cubicBezTo>
                <a:cubicBezTo>
                  <a:pt x="1063" y="2555"/>
                  <a:pt x="1067" y="2557"/>
                  <a:pt x="1072" y="2558"/>
                </a:cubicBezTo>
                <a:cubicBezTo>
                  <a:pt x="1075" y="2559"/>
                  <a:pt x="1079" y="2560"/>
                  <a:pt x="1082" y="2561"/>
                </a:cubicBezTo>
                <a:cubicBezTo>
                  <a:pt x="1086" y="2563"/>
                  <a:pt x="1091" y="2564"/>
                  <a:pt x="1095" y="2565"/>
                </a:cubicBezTo>
                <a:cubicBezTo>
                  <a:pt x="1098" y="2566"/>
                  <a:pt x="1102" y="2567"/>
                  <a:pt x="1105" y="2568"/>
                </a:cubicBezTo>
                <a:cubicBezTo>
                  <a:pt x="1109" y="2569"/>
                  <a:pt x="1114" y="2570"/>
                  <a:pt x="1118" y="2571"/>
                </a:cubicBezTo>
                <a:cubicBezTo>
                  <a:pt x="1121" y="2572"/>
                  <a:pt x="1125" y="2573"/>
                  <a:pt x="1129" y="2574"/>
                </a:cubicBezTo>
                <a:cubicBezTo>
                  <a:pt x="1133" y="2575"/>
                  <a:pt x="1137" y="2576"/>
                  <a:pt x="1141" y="2577"/>
                </a:cubicBezTo>
                <a:cubicBezTo>
                  <a:pt x="1145" y="2578"/>
                  <a:pt x="1148" y="2579"/>
                  <a:pt x="1152" y="2580"/>
                </a:cubicBezTo>
                <a:cubicBezTo>
                  <a:pt x="1156" y="2581"/>
                  <a:pt x="1160" y="2582"/>
                  <a:pt x="1164" y="2583"/>
                </a:cubicBezTo>
                <a:cubicBezTo>
                  <a:pt x="1168" y="2584"/>
                  <a:pt x="1171" y="2585"/>
                  <a:pt x="1175" y="2586"/>
                </a:cubicBezTo>
                <a:cubicBezTo>
                  <a:pt x="1179" y="2587"/>
                  <a:pt x="1183" y="2588"/>
                  <a:pt x="1187" y="2588"/>
                </a:cubicBezTo>
                <a:cubicBezTo>
                  <a:pt x="1191" y="2589"/>
                  <a:pt x="1195" y="2590"/>
                  <a:pt x="1198" y="2591"/>
                </a:cubicBezTo>
                <a:cubicBezTo>
                  <a:pt x="1203" y="2592"/>
                  <a:pt x="1207" y="2593"/>
                  <a:pt x="1211" y="2593"/>
                </a:cubicBezTo>
                <a:cubicBezTo>
                  <a:pt x="1215" y="2594"/>
                  <a:pt x="1218" y="2595"/>
                  <a:pt x="1222" y="2596"/>
                </a:cubicBezTo>
                <a:cubicBezTo>
                  <a:pt x="1226" y="2596"/>
                  <a:pt x="1230" y="2597"/>
                  <a:pt x="1235" y="2598"/>
                </a:cubicBezTo>
                <a:cubicBezTo>
                  <a:pt x="1238" y="2599"/>
                  <a:pt x="1242" y="2599"/>
                  <a:pt x="1245" y="2600"/>
                </a:cubicBezTo>
                <a:cubicBezTo>
                  <a:pt x="1250" y="2601"/>
                  <a:pt x="1254" y="2602"/>
                  <a:pt x="1258" y="2602"/>
                </a:cubicBezTo>
                <a:cubicBezTo>
                  <a:pt x="1262" y="2603"/>
                  <a:pt x="1265" y="2603"/>
                  <a:pt x="1269" y="2604"/>
                </a:cubicBezTo>
                <a:cubicBezTo>
                  <a:pt x="1273" y="2605"/>
                  <a:pt x="1278" y="2605"/>
                  <a:pt x="1283" y="2606"/>
                </a:cubicBezTo>
                <a:cubicBezTo>
                  <a:pt x="1286" y="2607"/>
                  <a:pt x="1289" y="2607"/>
                  <a:pt x="1293" y="2608"/>
                </a:cubicBezTo>
                <a:cubicBezTo>
                  <a:pt x="1298" y="2608"/>
                  <a:pt x="1303" y="2609"/>
                  <a:pt x="1308" y="2610"/>
                </a:cubicBezTo>
                <a:cubicBezTo>
                  <a:pt x="1311" y="2610"/>
                  <a:pt x="1313" y="2611"/>
                  <a:pt x="1316" y="2611"/>
                </a:cubicBezTo>
                <a:cubicBezTo>
                  <a:pt x="1324" y="2612"/>
                  <a:pt x="1332" y="2613"/>
                  <a:pt x="1340" y="2614"/>
                </a:cubicBezTo>
                <a:cubicBezTo>
                  <a:pt x="1342" y="2614"/>
                  <a:pt x="1344" y="2614"/>
                  <a:pt x="1346" y="2615"/>
                </a:cubicBezTo>
                <a:cubicBezTo>
                  <a:pt x="1351" y="2615"/>
                  <a:pt x="1357" y="2616"/>
                  <a:pt x="1363" y="2616"/>
                </a:cubicBezTo>
                <a:cubicBezTo>
                  <a:pt x="1366" y="2620"/>
                  <a:pt x="1370" y="2623"/>
                  <a:pt x="1374" y="2627"/>
                </a:cubicBezTo>
                <a:cubicBezTo>
                  <a:pt x="1375" y="2628"/>
                  <a:pt x="1376" y="2629"/>
                  <a:pt x="1377" y="2630"/>
                </a:cubicBezTo>
                <a:cubicBezTo>
                  <a:pt x="1382" y="2634"/>
                  <a:pt x="1387" y="2639"/>
                  <a:pt x="1393" y="2644"/>
                </a:cubicBezTo>
                <a:cubicBezTo>
                  <a:pt x="1394" y="2645"/>
                  <a:pt x="1394" y="2645"/>
                  <a:pt x="1395" y="2646"/>
                </a:cubicBezTo>
                <a:cubicBezTo>
                  <a:pt x="1400" y="2650"/>
                  <a:pt x="1404" y="2654"/>
                  <a:pt x="1408" y="2658"/>
                </a:cubicBezTo>
                <a:cubicBezTo>
                  <a:pt x="1410" y="2659"/>
                  <a:pt x="1412" y="2661"/>
                  <a:pt x="1414" y="2662"/>
                </a:cubicBezTo>
                <a:cubicBezTo>
                  <a:pt x="1417" y="2665"/>
                  <a:pt x="1421" y="2668"/>
                  <a:pt x="1424" y="2671"/>
                </a:cubicBezTo>
                <a:cubicBezTo>
                  <a:pt x="1426" y="2673"/>
                  <a:pt x="1428" y="2675"/>
                  <a:pt x="1430" y="2676"/>
                </a:cubicBezTo>
                <a:cubicBezTo>
                  <a:pt x="1434" y="2679"/>
                  <a:pt x="1437" y="2682"/>
                  <a:pt x="1440" y="2684"/>
                </a:cubicBezTo>
                <a:cubicBezTo>
                  <a:pt x="1442" y="2686"/>
                  <a:pt x="1445" y="2688"/>
                  <a:pt x="1447" y="2690"/>
                </a:cubicBezTo>
                <a:cubicBezTo>
                  <a:pt x="1450" y="2692"/>
                  <a:pt x="1453" y="2695"/>
                  <a:pt x="1456" y="2697"/>
                </a:cubicBezTo>
                <a:cubicBezTo>
                  <a:pt x="1458" y="2699"/>
                  <a:pt x="1461" y="2701"/>
                  <a:pt x="1463" y="2703"/>
                </a:cubicBezTo>
                <a:cubicBezTo>
                  <a:pt x="1466" y="2706"/>
                  <a:pt x="1469" y="2708"/>
                  <a:pt x="1472" y="2710"/>
                </a:cubicBezTo>
                <a:cubicBezTo>
                  <a:pt x="1475" y="2712"/>
                  <a:pt x="1477" y="2714"/>
                  <a:pt x="1480" y="2716"/>
                </a:cubicBezTo>
                <a:cubicBezTo>
                  <a:pt x="1483" y="2718"/>
                  <a:pt x="1486" y="2721"/>
                  <a:pt x="1489" y="2723"/>
                </a:cubicBezTo>
                <a:cubicBezTo>
                  <a:pt x="1491" y="2725"/>
                  <a:pt x="1494" y="2727"/>
                  <a:pt x="1497" y="2729"/>
                </a:cubicBezTo>
                <a:cubicBezTo>
                  <a:pt x="1500" y="2731"/>
                  <a:pt x="1503" y="2733"/>
                  <a:pt x="1506" y="2735"/>
                </a:cubicBezTo>
                <a:cubicBezTo>
                  <a:pt x="1508" y="2737"/>
                  <a:pt x="1511" y="2739"/>
                  <a:pt x="1513" y="2741"/>
                </a:cubicBezTo>
                <a:cubicBezTo>
                  <a:pt x="1516" y="2743"/>
                  <a:pt x="1519" y="2745"/>
                  <a:pt x="1522" y="2748"/>
                </a:cubicBezTo>
                <a:cubicBezTo>
                  <a:pt x="1525" y="2749"/>
                  <a:pt x="1528" y="2751"/>
                  <a:pt x="1530" y="2753"/>
                </a:cubicBezTo>
                <a:cubicBezTo>
                  <a:pt x="1533" y="2755"/>
                  <a:pt x="1536" y="2757"/>
                  <a:pt x="1539" y="2759"/>
                </a:cubicBezTo>
                <a:cubicBezTo>
                  <a:pt x="1542" y="2761"/>
                  <a:pt x="1545" y="2763"/>
                  <a:pt x="1547" y="2765"/>
                </a:cubicBezTo>
                <a:cubicBezTo>
                  <a:pt x="1550" y="2767"/>
                  <a:pt x="1554" y="2769"/>
                  <a:pt x="1557" y="2771"/>
                </a:cubicBezTo>
                <a:cubicBezTo>
                  <a:pt x="1559" y="2773"/>
                  <a:pt x="1562" y="2775"/>
                  <a:pt x="1565" y="2777"/>
                </a:cubicBezTo>
                <a:cubicBezTo>
                  <a:pt x="1568" y="2779"/>
                  <a:pt x="1571" y="2781"/>
                  <a:pt x="1574" y="2783"/>
                </a:cubicBezTo>
                <a:cubicBezTo>
                  <a:pt x="1577" y="2785"/>
                  <a:pt x="1579" y="2786"/>
                  <a:pt x="1582" y="2788"/>
                </a:cubicBezTo>
                <a:cubicBezTo>
                  <a:pt x="1585" y="2790"/>
                  <a:pt x="1588" y="2792"/>
                  <a:pt x="1592" y="2794"/>
                </a:cubicBezTo>
                <a:cubicBezTo>
                  <a:pt x="1594" y="2796"/>
                  <a:pt x="1597" y="2797"/>
                  <a:pt x="1599" y="2799"/>
                </a:cubicBezTo>
                <a:cubicBezTo>
                  <a:pt x="1603" y="2801"/>
                  <a:pt x="1606" y="2803"/>
                  <a:pt x="1610" y="2805"/>
                </a:cubicBezTo>
                <a:cubicBezTo>
                  <a:pt x="1612" y="2807"/>
                  <a:pt x="1615" y="2808"/>
                  <a:pt x="1617" y="2810"/>
                </a:cubicBezTo>
                <a:cubicBezTo>
                  <a:pt x="1617" y="2810"/>
                  <a:pt x="1618" y="2810"/>
                  <a:pt x="1618" y="2811"/>
                </a:cubicBezTo>
                <a:cubicBezTo>
                  <a:pt x="1616" y="2811"/>
                  <a:pt x="1614" y="2811"/>
                  <a:pt x="1611" y="2811"/>
                </a:cubicBezTo>
                <a:cubicBezTo>
                  <a:pt x="1608" y="2811"/>
                  <a:pt x="1604" y="2811"/>
                  <a:pt x="1600" y="2812"/>
                </a:cubicBezTo>
                <a:close/>
                <a:moveTo>
                  <a:pt x="1288" y="2797"/>
                </a:moveTo>
                <a:cubicBezTo>
                  <a:pt x="1282" y="2796"/>
                  <a:pt x="1275" y="2795"/>
                  <a:pt x="1269" y="2794"/>
                </a:cubicBezTo>
                <a:cubicBezTo>
                  <a:pt x="1264" y="2793"/>
                  <a:pt x="1260" y="2793"/>
                  <a:pt x="1255" y="2792"/>
                </a:cubicBezTo>
                <a:cubicBezTo>
                  <a:pt x="1249" y="2791"/>
                  <a:pt x="1243" y="2790"/>
                  <a:pt x="1237" y="2789"/>
                </a:cubicBezTo>
                <a:cubicBezTo>
                  <a:pt x="1232" y="2788"/>
                  <a:pt x="1227" y="2787"/>
                  <a:pt x="1222" y="2786"/>
                </a:cubicBezTo>
                <a:cubicBezTo>
                  <a:pt x="1216" y="2785"/>
                  <a:pt x="1210" y="2783"/>
                  <a:pt x="1204" y="2782"/>
                </a:cubicBezTo>
                <a:cubicBezTo>
                  <a:pt x="1200" y="2781"/>
                  <a:pt x="1195" y="2780"/>
                  <a:pt x="1190" y="2779"/>
                </a:cubicBezTo>
                <a:cubicBezTo>
                  <a:pt x="1184" y="2778"/>
                  <a:pt x="1178" y="2776"/>
                  <a:pt x="1172" y="2775"/>
                </a:cubicBezTo>
                <a:cubicBezTo>
                  <a:pt x="1167" y="2774"/>
                  <a:pt x="1163" y="2773"/>
                  <a:pt x="1158" y="2772"/>
                </a:cubicBezTo>
                <a:cubicBezTo>
                  <a:pt x="1152" y="2770"/>
                  <a:pt x="1146" y="2769"/>
                  <a:pt x="1140" y="2767"/>
                </a:cubicBezTo>
                <a:cubicBezTo>
                  <a:pt x="1136" y="2766"/>
                  <a:pt x="1131" y="2765"/>
                  <a:pt x="1126" y="2763"/>
                </a:cubicBezTo>
                <a:cubicBezTo>
                  <a:pt x="1120" y="2762"/>
                  <a:pt x="1114" y="2760"/>
                  <a:pt x="1109" y="2759"/>
                </a:cubicBezTo>
                <a:cubicBezTo>
                  <a:pt x="1104" y="2757"/>
                  <a:pt x="1099" y="2756"/>
                  <a:pt x="1094" y="2755"/>
                </a:cubicBezTo>
                <a:cubicBezTo>
                  <a:pt x="1089" y="2753"/>
                  <a:pt x="1083" y="2751"/>
                  <a:pt x="1077" y="2750"/>
                </a:cubicBezTo>
                <a:cubicBezTo>
                  <a:pt x="1072" y="2748"/>
                  <a:pt x="1068" y="2747"/>
                  <a:pt x="1063" y="2745"/>
                </a:cubicBezTo>
                <a:cubicBezTo>
                  <a:pt x="1057" y="2743"/>
                  <a:pt x="1052" y="2742"/>
                  <a:pt x="1046" y="2740"/>
                </a:cubicBezTo>
                <a:cubicBezTo>
                  <a:pt x="1041" y="2738"/>
                  <a:pt x="1036" y="2737"/>
                  <a:pt x="1032" y="2735"/>
                </a:cubicBezTo>
                <a:cubicBezTo>
                  <a:pt x="1026" y="2733"/>
                  <a:pt x="1020" y="2731"/>
                  <a:pt x="1015" y="2729"/>
                </a:cubicBezTo>
                <a:cubicBezTo>
                  <a:pt x="1010" y="2727"/>
                  <a:pt x="1005" y="2726"/>
                  <a:pt x="1001" y="2724"/>
                </a:cubicBezTo>
                <a:cubicBezTo>
                  <a:pt x="995" y="2722"/>
                  <a:pt x="989" y="2720"/>
                  <a:pt x="984" y="2718"/>
                </a:cubicBezTo>
                <a:cubicBezTo>
                  <a:pt x="979" y="2716"/>
                  <a:pt x="975" y="2714"/>
                  <a:pt x="970" y="2713"/>
                </a:cubicBezTo>
                <a:cubicBezTo>
                  <a:pt x="964" y="2710"/>
                  <a:pt x="959" y="2708"/>
                  <a:pt x="953" y="2706"/>
                </a:cubicBezTo>
                <a:cubicBezTo>
                  <a:pt x="948" y="2704"/>
                  <a:pt x="944" y="2702"/>
                  <a:pt x="940" y="2700"/>
                </a:cubicBezTo>
                <a:cubicBezTo>
                  <a:pt x="934" y="2698"/>
                  <a:pt x="928" y="2695"/>
                  <a:pt x="922" y="2693"/>
                </a:cubicBezTo>
                <a:cubicBezTo>
                  <a:pt x="918" y="2691"/>
                  <a:pt x="914" y="2689"/>
                  <a:pt x="909" y="2687"/>
                </a:cubicBezTo>
                <a:cubicBezTo>
                  <a:pt x="903" y="2685"/>
                  <a:pt x="897" y="2682"/>
                  <a:pt x="891" y="2679"/>
                </a:cubicBezTo>
                <a:cubicBezTo>
                  <a:pt x="887" y="2677"/>
                  <a:pt x="883" y="2676"/>
                  <a:pt x="879" y="2674"/>
                </a:cubicBezTo>
                <a:cubicBezTo>
                  <a:pt x="872" y="2670"/>
                  <a:pt x="865" y="2667"/>
                  <a:pt x="857" y="2663"/>
                </a:cubicBezTo>
                <a:cubicBezTo>
                  <a:pt x="855" y="2662"/>
                  <a:pt x="852" y="2661"/>
                  <a:pt x="850" y="2660"/>
                </a:cubicBezTo>
                <a:cubicBezTo>
                  <a:pt x="840" y="2655"/>
                  <a:pt x="830" y="2650"/>
                  <a:pt x="821" y="2645"/>
                </a:cubicBezTo>
                <a:cubicBezTo>
                  <a:pt x="812" y="2637"/>
                  <a:pt x="803" y="2629"/>
                  <a:pt x="794" y="2621"/>
                </a:cubicBezTo>
                <a:cubicBezTo>
                  <a:pt x="792" y="2619"/>
                  <a:pt x="789" y="2616"/>
                  <a:pt x="787" y="2614"/>
                </a:cubicBezTo>
                <a:cubicBezTo>
                  <a:pt x="780" y="2608"/>
                  <a:pt x="774" y="2603"/>
                  <a:pt x="768" y="2597"/>
                </a:cubicBezTo>
                <a:cubicBezTo>
                  <a:pt x="765" y="2594"/>
                  <a:pt x="762" y="2590"/>
                  <a:pt x="758" y="2587"/>
                </a:cubicBezTo>
                <a:cubicBezTo>
                  <a:pt x="753" y="2582"/>
                  <a:pt x="748" y="2577"/>
                  <a:pt x="743" y="2572"/>
                </a:cubicBezTo>
                <a:cubicBezTo>
                  <a:pt x="739" y="2568"/>
                  <a:pt x="736" y="2565"/>
                  <a:pt x="733" y="2561"/>
                </a:cubicBezTo>
                <a:cubicBezTo>
                  <a:pt x="728" y="2556"/>
                  <a:pt x="723" y="2551"/>
                  <a:pt x="718" y="2546"/>
                </a:cubicBezTo>
                <a:cubicBezTo>
                  <a:pt x="715" y="2543"/>
                  <a:pt x="711" y="2539"/>
                  <a:pt x="708" y="2535"/>
                </a:cubicBezTo>
                <a:cubicBezTo>
                  <a:pt x="703" y="2530"/>
                  <a:pt x="699" y="2525"/>
                  <a:pt x="694" y="2520"/>
                </a:cubicBezTo>
                <a:cubicBezTo>
                  <a:pt x="691" y="2517"/>
                  <a:pt x="687" y="2513"/>
                  <a:pt x="684" y="2509"/>
                </a:cubicBezTo>
                <a:cubicBezTo>
                  <a:pt x="679" y="2504"/>
                  <a:pt x="675" y="2499"/>
                  <a:pt x="671" y="2494"/>
                </a:cubicBezTo>
                <a:cubicBezTo>
                  <a:pt x="667" y="2490"/>
                  <a:pt x="664" y="2486"/>
                  <a:pt x="661" y="2482"/>
                </a:cubicBezTo>
                <a:cubicBezTo>
                  <a:pt x="656" y="2477"/>
                  <a:pt x="652" y="2472"/>
                  <a:pt x="648" y="2467"/>
                </a:cubicBezTo>
                <a:cubicBezTo>
                  <a:pt x="645" y="2463"/>
                  <a:pt x="641" y="2459"/>
                  <a:pt x="638" y="2454"/>
                </a:cubicBezTo>
                <a:cubicBezTo>
                  <a:pt x="634" y="2449"/>
                  <a:pt x="630" y="2444"/>
                  <a:pt x="626" y="2439"/>
                </a:cubicBezTo>
                <a:cubicBezTo>
                  <a:pt x="623" y="2435"/>
                  <a:pt x="619" y="2431"/>
                  <a:pt x="616" y="2427"/>
                </a:cubicBezTo>
                <a:cubicBezTo>
                  <a:pt x="612" y="2421"/>
                  <a:pt x="608" y="2416"/>
                  <a:pt x="604" y="2411"/>
                </a:cubicBezTo>
                <a:cubicBezTo>
                  <a:pt x="601" y="2407"/>
                  <a:pt x="598" y="2403"/>
                  <a:pt x="595" y="2398"/>
                </a:cubicBezTo>
                <a:cubicBezTo>
                  <a:pt x="591" y="2393"/>
                  <a:pt x="587" y="2388"/>
                  <a:pt x="584" y="2382"/>
                </a:cubicBezTo>
                <a:cubicBezTo>
                  <a:pt x="580" y="2378"/>
                  <a:pt x="577" y="2374"/>
                  <a:pt x="574" y="2369"/>
                </a:cubicBezTo>
                <a:cubicBezTo>
                  <a:pt x="571" y="2364"/>
                  <a:pt x="567" y="2358"/>
                  <a:pt x="563" y="2353"/>
                </a:cubicBezTo>
                <a:cubicBezTo>
                  <a:pt x="560" y="2349"/>
                  <a:pt x="558" y="2344"/>
                  <a:pt x="555" y="2340"/>
                </a:cubicBezTo>
                <a:cubicBezTo>
                  <a:pt x="551" y="2334"/>
                  <a:pt x="547" y="2329"/>
                  <a:pt x="544" y="2323"/>
                </a:cubicBezTo>
                <a:cubicBezTo>
                  <a:pt x="541" y="2319"/>
                  <a:pt x="538" y="2315"/>
                  <a:pt x="536" y="2310"/>
                </a:cubicBezTo>
                <a:cubicBezTo>
                  <a:pt x="532" y="2304"/>
                  <a:pt x="528" y="2298"/>
                  <a:pt x="525" y="2292"/>
                </a:cubicBezTo>
                <a:cubicBezTo>
                  <a:pt x="522" y="2288"/>
                  <a:pt x="520" y="2284"/>
                  <a:pt x="517" y="2280"/>
                </a:cubicBezTo>
                <a:cubicBezTo>
                  <a:pt x="513" y="2274"/>
                  <a:pt x="510" y="2267"/>
                  <a:pt x="506" y="2261"/>
                </a:cubicBezTo>
                <a:cubicBezTo>
                  <a:pt x="504" y="2257"/>
                  <a:pt x="502" y="2253"/>
                  <a:pt x="499" y="2249"/>
                </a:cubicBezTo>
                <a:cubicBezTo>
                  <a:pt x="495" y="2241"/>
                  <a:pt x="491" y="2233"/>
                  <a:pt x="486" y="2225"/>
                </a:cubicBezTo>
                <a:cubicBezTo>
                  <a:pt x="485" y="2223"/>
                  <a:pt x="484" y="2221"/>
                  <a:pt x="482" y="2218"/>
                </a:cubicBezTo>
                <a:cubicBezTo>
                  <a:pt x="482" y="2218"/>
                  <a:pt x="482" y="2218"/>
                  <a:pt x="482" y="2218"/>
                </a:cubicBezTo>
                <a:cubicBezTo>
                  <a:pt x="483" y="2218"/>
                  <a:pt x="483" y="2219"/>
                  <a:pt x="484" y="2219"/>
                </a:cubicBezTo>
                <a:cubicBezTo>
                  <a:pt x="487" y="2222"/>
                  <a:pt x="491" y="2225"/>
                  <a:pt x="494" y="2229"/>
                </a:cubicBezTo>
                <a:cubicBezTo>
                  <a:pt x="500" y="2234"/>
                  <a:pt x="506" y="2240"/>
                  <a:pt x="512" y="2245"/>
                </a:cubicBezTo>
                <a:cubicBezTo>
                  <a:pt x="516" y="2248"/>
                  <a:pt x="520" y="2252"/>
                  <a:pt x="524" y="2255"/>
                </a:cubicBezTo>
                <a:cubicBezTo>
                  <a:pt x="530" y="2260"/>
                  <a:pt x="535" y="2265"/>
                  <a:pt x="541" y="2270"/>
                </a:cubicBezTo>
                <a:cubicBezTo>
                  <a:pt x="545" y="2273"/>
                  <a:pt x="549" y="2277"/>
                  <a:pt x="554" y="2280"/>
                </a:cubicBezTo>
                <a:cubicBezTo>
                  <a:pt x="559" y="2285"/>
                  <a:pt x="565" y="2289"/>
                  <a:pt x="570" y="2294"/>
                </a:cubicBezTo>
                <a:cubicBezTo>
                  <a:pt x="575" y="2297"/>
                  <a:pt x="579" y="2301"/>
                  <a:pt x="584" y="2304"/>
                </a:cubicBezTo>
                <a:cubicBezTo>
                  <a:pt x="589" y="2309"/>
                  <a:pt x="595" y="2313"/>
                  <a:pt x="600" y="2317"/>
                </a:cubicBezTo>
                <a:cubicBezTo>
                  <a:pt x="605" y="2321"/>
                  <a:pt x="610" y="2324"/>
                  <a:pt x="614" y="2328"/>
                </a:cubicBezTo>
                <a:cubicBezTo>
                  <a:pt x="620" y="2332"/>
                  <a:pt x="625" y="2336"/>
                  <a:pt x="631" y="2340"/>
                </a:cubicBezTo>
                <a:cubicBezTo>
                  <a:pt x="636" y="2343"/>
                  <a:pt x="640" y="2347"/>
                  <a:pt x="645" y="2350"/>
                </a:cubicBezTo>
                <a:cubicBezTo>
                  <a:pt x="651" y="2354"/>
                  <a:pt x="656" y="2358"/>
                  <a:pt x="662" y="2362"/>
                </a:cubicBezTo>
                <a:cubicBezTo>
                  <a:pt x="667" y="2365"/>
                  <a:pt x="672" y="2368"/>
                  <a:pt x="676" y="2371"/>
                </a:cubicBezTo>
                <a:cubicBezTo>
                  <a:pt x="682" y="2375"/>
                  <a:pt x="688" y="2379"/>
                  <a:pt x="694" y="2383"/>
                </a:cubicBezTo>
                <a:cubicBezTo>
                  <a:pt x="698" y="2386"/>
                  <a:pt x="703" y="2389"/>
                  <a:pt x="708" y="2392"/>
                </a:cubicBezTo>
                <a:cubicBezTo>
                  <a:pt x="714" y="2396"/>
                  <a:pt x="720" y="2399"/>
                  <a:pt x="726" y="2403"/>
                </a:cubicBezTo>
                <a:cubicBezTo>
                  <a:pt x="731" y="2406"/>
                  <a:pt x="736" y="2409"/>
                  <a:pt x="741" y="2412"/>
                </a:cubicBezTo>
                <a:cubicBezTo>
                  <a:pt x="747" y="2415"/>
                  <a:pt x="752" y="2419"/>
                  <a:pt x="758" y="2422"/>
                </a:cubicBezTo>
                <a:cubicBezTo>
                  <a:pt x="763" y="2425"/>
                  <a:pt x="768" y="2428"/>
                  <a:pt x="773" y="2431"/>
                </a:cubicBezTo>
                <a:cubicBezTo>
                  <a:pt x="780" y="2434"/>
                  <a:pt x="786" y="2437"/>
                  <a:pt x="792" y="2441"/>
                </a:cubicBezTo>
                <a:cubicBezTo>
                  <a:pt x="797" y="2444"/>
                  <a:pt x="802" y="2446"/>
                  <a:pt x="807" y="2449"/>
                </a:cubicBezTo>
                <a:cubicBezTo>
                  <a:pt x="813" y="2452"/>
                  <a:pt x="819" y="2455"/>
                  <a:pt x="826" y="2459"/>
                </a:cubicBezTo>
                <a:cubicBezTo>
                  <a:pt x="831" y="2461"/>
                  <a:pt x="836" y="2464"/>
                  <a:pt x="841" y="2466"/>
                </a:cubicBezTo>
                <a:cubicBezTo>
                  <a:pt x="847" y="2469"/>
                  <a:pt x="854" y="2473"/>
                  <a:pt x="860" y="2476"/>
                </a:cubicBezTo>
                <a:cubicBezTo>
                  <a:pt x="865" y="2478"/>
                  <a:pt x="870" y="2480"/>
                  <a:pt x="875" y="2483"/>
                </a:cubicBezTo>
                <a:cubicBezTo>
                  <a:pt x="882" y="2486"/>
                  <a:pt x="889" y="2489"/>
                  <a:pt x="896" y="2492"/>
                </a:cubicBezTo>
                <a:cubicBezTo>
                  <a:pt x="901" y="2494"/>
                  <a:pt x="905" y="2496"/>
                  <a:pt x="909" y="2498"/>
                </a:cubicBezTo>
                <a:cubicBezTo>
                  <a:pt x="918" y="2502"/>
                  <a:pt x="927" y="2506"/>
                  <a:pt x="936" y="2509"/>
                </a:cubicBezTo>
                <a:cubicBezTo>
                  <a:pt x="939" y="2511"/>
                  <a:pt x="942" y="2512"/>
                  <a:pt x="945" y="2513"/>
                </a:cubicBezTo>
                <a:cubicBezTo>
                  <a:pt x="956" y="2518"/>
                  <a:pt x="968" y="2522"/>
                  <a:pt x="980" y="2527"/>
                </a:cubicBezTo>
                <a:cubicBezTo>
                  <a:pt x="986" y="2533"/>
                  <a:pt x="992" y="2540"/>
                  <a:pt x="998" y="2547"/>
                </a:cubicBezTo>
                <a:cubicBezTo>
                  <a:pt x="999" y="2548"/>
                  <a:pt x="1000" y="2549"/>
                  <a:pt x="1000" y="2550"/>
                </a:cubicBezTo>
                <a:cubicBezTo>
                  <a:pt x="1006" y="2555"/>
                  <a:pt x="1011" y="2561"/>
                  <a:pt x="1017" y="2567"/>
                </a:cubicBezTo>
                <a:cubicBezTo>
                  <a:pt x="1019" y="2569"/>
                  <a:pt x="1021" y="2571"/>
                  <a:pt x="1023" y="2573"/>
                </a:cubicBezTo>
                <a:cubicBezTo>
                  <a:pt x="1028" y="2578"/>
                  <a:pt x="1032" y="2582"/>
                  <a:pt x="1036" y="2586"/>
                </a:cubicBezTo>
                <a:cubicBezTo>
                  <a:pt x="1039" y="2589"/>
                  <a:pt x="1041" y="2591"/>
                  <a:pt x="1044" y="2594"/>
                </a:cubicBezTo>
                <a:cubicBezTo>
                  <a:pt x="1048" y="2598"/>
                  <a:pt x="1052" y="2602"/>
                  <a:pt x="1056" y="2606"/>
                </a:cubicBezTo>
                <a:cubicBezTo>
                  <a:pt x="1059" y="2608"/>
                  <a:pt x="1061" y="2611"/>
                  <a:pt x="1064" y="2614"/>
                </a:cubicBezTo>
                <a:cubicBezTo>
                  <a:pt x="1068" y="2617"/>
                  <a:pt x="1072" y="2621"/>
                  <a:pt x="1076" y="2625"/>
                </a:cubicBezTo>
                <a:cubicBezTo>
                  <a:pt x="1079" y="2627"/>
                  <a:pt x="1082" y="2630"/>
                  <a:pt x="1085" y="2633"/>
                </a:cubicBezTo>
                <a:cubicBezTo>
                  <a:pt x="1089" y="2636"/>
                  <a:pt x="1092" y="2640"/>
                  <a:pt x="1096" y="2643"/>
                </a:cubicBezTo>
                <a:cubicBezTo>
                  <a:pt x="1099" y="2646"/>
                  <a:pt x="1102" y="2649"/>
                  <a:pt x="1105" y="2651"/>
                </a:cubicBezTo>
                <a:cubicBezTo>
                  <a:pt x="1109" y="2655"/>
                  <a:pt x="1113" y="2658"/>
                  <a:pt x="1117" y="2662"/>
                </a:cubicBezTo>
                <a:cubicBezTo>
                  <a:pt x="1120" y="2664"/>
                  <a:pt x="1123" y="2667"/>
                  <a:pt x="1126" y="2669"/>
                </a:cubicBezTo>
                <a:cubicBezTo>
                  <a:pt x="1130" y="2673"/>
                  <a:pt x="1134" y="2676"/>
                  <a:pt x="1138" y="2679"/>
                </a:cubicBezTo>
                <a:cubicBezTo>
                  <a:pt x="1141" y="2682"/>
                  <a:pt x="1144" y="2684"/>
                  <a:pt x="1148" y="2687"/>
                </a:cubicBezTo>
                <a:cubicBezTo>
                  <a:pt x="1152" y="2690"/>
                  <a:pt x="1156" y="2694"/>
                  <a:pt x="1160" y="2697"/>
                </a:cubicBezTo>
                <a:cubicBezTo>
                  <a:pt x="1163" y="2699"/>
                  <a:pt x="1166" y="2702"/>
                  <a:pt x="1169" y="2704"/>
                </a:cubicBezTo>
                <a:cubicBezTo>
                  <a:pt x="1173" y="2708"/>
                  <a:pt x="1177" y="2711"/>
                  <a:pt x="1181" y="2714"/>
                </a:cubicBezTo>
                <a:cubicBezTo>
                  <a:pt x="1185" y="2716"/>
                  <a:pt x="1188" y="2719"/>
                  <a:pt x="1191" y="2721"/>
                </a:cubicBezTo>
                <a:cubicBezTo>
                  <a:pt x="1195" y="2724"/>
                  <a:pt x="1199" y="2728"/>
                  <a:pt x="1204" y="2731"/>
                </a:cubicBezTo>
                <a:cubicBezTo>
                  <a:pt x="1207" y="2733"/>
                  <a:pt x="1210" y="2735"/>
                  <a:pt x="1213" y="2738"/>
                </a:cubicBezTo>
                <a:cubicBezTo>
                  <a:pt x="1217" y="2741"/>
                  <a:pt x="1222" y="2744"/>
                  <a:pt x="1226" y="2747"/>
                </a:cubicBezTo>
                <a:cubicBezTo>
                  <a:pt x="1229" y="2749"/>
                  <a:pt x="1232" y="2752"/>
                  <a:pt x="1236" y="2754"/>
                </a:cubicBezTo>
                <a:cubicBezTo>
                  <a:pt x="1240" y="2757"/>
                  <a:pt x="1245" y="2760"/>
                  <a:pt x="1249" y="2763"/>
                </a:cubicBezTo>
                <a:cubicBezTo>
                  <a:pt x="1252" y="2765"/>
                  <a:pt x="1255" y="2767"/>
                  <a:pt x="1258" y="2769"/>
                </a:cubicBezTo>
                <a:cubicBezTo>
                  <a:pt x="1263" y="2773"/>
                  <a:pt x="1268" y="2776"/>
                  <a:pt x="1274" y="2780"/>
                </a:cubicBezTo>
                <a:cubicBezTo>
                  <a:pt x="1276" y="2781"/>
                  <a:pt x="1279" y="2783"/>
                  <a:pt x="1281" y="2785"/>
                </a:cubicBezTo>
                <a:cubicBezTo>
                  <a:pt x="1288" y="2789"/>
                  <a:pt x="1295" y="2794"/>
                  <a:pt x="1302" y="2798"/>
                </a:cubicBezTo>
                <a:cubicBezTo>
                  <a:pt x="1303" y="2799"/>
                  <a:pt x="1304" y="2799"/>
                  <a:pt x="1305" y="2800"/>
                </a:cubicBezTo>
                <a:cubicBezTo>
                  <a:pt x="1305" y="2800"/>
                  <a:pt x="1305" y="2800"/>
                  <a:pt x="1305" y="2800"/>
                </a:cubicBezTo>
                <a:cubicBezTo>
                  <a:pt x="1304" y="2799"/>
                  <a:pt x="1303" y="2799"/>
                  <a:pt x="1302" y="2799"/>
                </a:cubicBezTo>
                <a:cubicBezTo>
                  <a:pt x="1297" y="2799"/>
                  <a:pt x="1293" y="2798"/>
                  <a:pt x="1288" y="2797"/>
                </a:cubicBezTo>
                <a:close/>
                <a:moveTo>
                  <a:pt x="756" y="2609"/>
                </a:moveTo>
                <a:cubicBezTo>
                  <a:pt x="742" y="2601"/>
                  <a:pt x="728" y="2592"/>
                  <a:pt x="715" y="2584"/>
                </a:cubicBezTo>
                <a:cubicBezTo>
                  <a:pt x="713" y="2583"/>
                  <a:pt x="712" y="2582"/>
                  <a:pt x="711" y="2581"/>
                </a:cubicBezTo>
                <a:cubicBezTo>
                  <a:pt x="705" y="2578"/>
                  <a:pt x="700" y="2575"/>
                  <a:pt x="695" y="2571"/>
                </a:cubicBezTo>
                <a:cubicBezTo>
                  <a:pt x="693" y="2570"/>
                  <a:pt x="691" y="2568"/>
                  <a:pt x="689" y="2567"/>
                </a:cubicBezTo>
                <a:cubicBezTo>
                  <a:pt x="684" y="2564"/>
                  <a:pt x="679" y="2561"/>
                  <a:pt x="675" y="2558"/>
                </a:cubicBezTo>
                <a:cubicBezTo>
                  <a:pt x="673" y="2556"/>
                  <a:pt x="670" y="2555"/>
                  <a:pt x="668" y="2553"/>
                </a:cubicBezTo>
                <a:cubicBezTo>
                  <a:pt x="664" y="2550"/>
                  <a:pt x="659" y="2547"/>
                  <a:pt x="655" y="2544"/>
                </a:cubicBezTo>
                <a:cubicBezTo>
                  <a:pt x="653" y="2543"/>
                  <a:pt x="650" y="2541"/>
                  <a:pt x="648" y="2539"/>
                </a:cubicBezTo>
                <a:cubicBezTo>
                  <a:pt x="644" y="2536"/>
                  <a:pt x="640" y="2533"/>
                  <a:pt x="636" y="2531"/>
                </a:cubicBezTo>
                <a:cubicBezTo>
                  <a:pt x="633" y="2529"/>
                  <a:pt x="631" y="2527"/>
                  <a:pt x="628" y="2525"/>
                </a:cubicBezTo>
                <a:cubicBezTo>
                  <a:pt x="625" y="2522"/>
                  <a:pt x="621" y="2519"/>
                  <a:pt x="617" y="2516"/>
                </a:cubicBezTo>
                <a:cubicBezTo>
                  <a:pt x="614" y="2515"/>
                  <a:pt x="612" y="2513"/>
                  <a:pt x="609" y="2511"/>
                </a:cubicBezTo>
                <a:cubicBezTo>
                  <a:pt x="605" y="2508"/>
                  <a:pt x="602" y="2505"/>
                  <a:pt x="598" y="2502"/>
                </a:cubicBezTo>
                <a:cubicBezTo>
                  <a:pt x="595" y="2500"/>
                  <a:pt x="593" y="2498"/>
                  <a:pt x="590" y="2496"/>
                </a:cubicBezTo>
                <a:cubicBezTo>
                  <a:pt x="587" y="2493"/>
                  <a:pt x="583" y="2490"/>
                  <a:pt x="579" y="2487"/>
                </a:cubicBezTo>
                <a:cubicBezTo>
                  <a:pt x="577" y="2485"/>
                  <a:pt x="574" y="2483"/>
                  <a:pt x="572" y="2481"/>
                </a:cubicBezTo>
                <a:cubicBezTo>
                  <a:pt x="568" y="2478"/>
                  <a:pt x="564" y="2475"/>
                  <a:pt x="561" y="2472"/>
                </a:cubicBezTo>
                <a:cubicBezTo>
                  <a:pt x="558" y="2470"/>
                  <a:pt x="556" y="2468"/>
                  <a:pt x="553" y="2466"/>
                </a:cubicBezTo>
                <a:cubicBezTo>
                  <a:pt x="550" y="2463"/>
                  <a:pt x="546" y="2460"/>
                  <a:pt x="543" y="2457"/>
                </a:cubicBezTo>
                <a:cubicBezTo>
                  <a:pt x="540" y="2455"/>
                  <a:pt x="538" y="2453"/>
                  <a:pt x="535" y="2451"/>
                </a:cubicBezTo>
                <a:cubicBezTo>
                  <a:pt x="532" y="2448"/>
                  <a:pt x="528" y="2445"/>
                  <a:pt x="525" y="2442"/>
                </a:cubicBezTo>
                <a:cubicBezTo>
                  <a:pt x="522" y="2439"/>
                  <a:pt x="520" y="2437"/>
                  <a:pt x="517" y="2435"/>
                </a:cubicBezTo>
                <a:cubicBezTo>
                  <a:pt x="514" y="2432"/>
                  <a:pt x="511" y="2429"/>
                  <a:pt x="507" y="2426"/>
                </a:cubicBezTo>
                <a:cubicBezTo>
                  <a:pt x="505" y="2424"/>
                  <a:pt x="502" y="2421"/>
                  <a:pt x="500" y="2419"/>
                </a:cubicBezTo>
                <a:cubicBezTo>
                  <a:pt x="496" y="2416"/>
                  <a:pt x="493" y="2413"/>
                  <a:pt x="490" y="2410"/>
                </a:cubicBezTo>
                <a:cubicBezTo>
                  <a:pt x="487" y="2408"/>
                  <a:pt x="485" y="2405"/>
                  <a:pt x="483" y="2403"/>
                </a:cubicBezTo>
                <a:cubicBezTo>
                  <a:pt x="479" y="2400"/>
                  <a:pt x="476" y="2397"/>
                  <a:pt x="473" y="2393"/>
                </a:cubicBezTo>
                <a:cubicBezTo>
                  <a:pt x="470" y="2391"/>
                  <a:pt x="468" y="2389"/>
                  <a:pt x="466" y="2387"/>
                </a:cubicBezTo>
                <a:cubicBezTo>
                  <a:pt x="462" y="2383"/>
                  <a:pt x="459" y="2380"/>
                  <a:pt x="456" y="2377"/>
                </a:cubicBezTo>
                <a:cubicBezTo>
                  <a:pt x="453" y="2375"/>
                  <a:pt x="451" y="2372"/>
                  <a:pt x="449" y="2370"/>
                </a:cubicBezTo>
                <a:cubicBezTo>
                  <a:pt x="446" y="2367"/>
                  <a:pt x="442" y="2363"/>
                  <a:pt x="439" y="2360"/>
                </a:cubicBezTo>
                <a:cubicBezTo>
                  <a:pt x="437" y="2358"/>
                  <a:pt x="435" y="2355"/>
                  <a:pt x="432" y="2353"/>
                </a:cubicBezTo>
                <a:cubicBezTo>
                  <a:pt x="429" y="2350"/>
                  <a:pt x="426" y="2346"/>
                  <a:pt x="423" y="2343"/>
                </a:cubicBezTo>
                <a:cubicBezTo>
                  <a:pt x="421" y="2341"/>
                  <a:pt x="418" y="2338"/>
                  <a:pt x="416" y="2336"/>
                </a:cubicBezTo>
                <a:cubicBezTo>
                  <a:pt x="413" y="2333"/>
                  <a:pt x="410" y="2329"/>
                  <a:pt x="407" y="2326"/>
                </a:cubicBezTo>
                <a:cubicBezTo>
                  <a:pt x="405" y="2323"/>
                  <a:pt x="402" y="2321"/>
                  <a:pt x="400" y="2319"/>
                </a:cubicBezTo>
                <a:cubicBezTo>
                  <a:pt x="397" y="2315"/>
                  <a:pt x="394" y="2312"/>
                  <a:pt x="391" y="2308"/>
                </a:cubicBezTo>
                <a:cubicBezTo>
                  <a:pt x="389" y="2306"/>
                  <a:pt x="387" y="2303"/>
                  <a:pt x="385" y="2301"/>
                </a:cubicBezTo>
                <a:cubicBezTo>
                  <a:pt x="382" y="2297"/>
                  <a:pt x="378" y="2294"/>
                  <a:pt x="375" y="2290"/>
                </a:cubicBezTo>
                <a:cubicBezTo>
                  <a:pt x="373" y="2288"/>
                  <a:pt x="371" y="2285"/>
                  <a:pt x="369" y="2283"/>
                </a:cubicBezTo>
                <a:cubicBezTo>
                  <a:pt x="366" y="2279"/>
                  <a:pt x="363" y="2276"/>
                  <a:pt x="360" y="2272"/>
                </a:cubicBezTo>
                <a:cubicBezTo>
                  <a:pt x="358" y="2270"/>
                  <a:pt x="356" y="2267"/>
                  <a:pt x="354" y="2265"/>
                </a:cubicBezTo>
                <a:cubicBezTo>
                  <a:pt x="351" y="2261"/>
                  <a:pt x="348" y="2257"/>
                  <a:pt x="345" y="2253"/>
                </a:cubicBezTo>
                <a:cubicBezTo>
                  <a:pt x="343" y="2251"/>
                  <a:pt x="341" y="2249"/>
                  <a:pt x="340" y="2247"/>
                </a:cubicBezTo>
                <a:cubicBezTo>
                  <a:pt x="336" y="2243"/>
                  <a:pt x="333" y="2239"/>
                  <a:pt x="330" y="2235"/>
                </a:cubicBezTo>
                <a:cubicBezTo>
                  <a:pt x="328" y="2233"/>
                  <a:pt x="327" y="2230"/>
                  <a:pt x="325" y="2228"/>
                </a:cubicBezTo>
                <a:cubicBezTo>
                  <a:pt x="322" y="2224"/>
                  <a:pt x="319" y="2220"/>
                  <a:pt x="316" y="2216"/>
                </a:cubicBezTo>
                <a:cubicBezTo>
                  <a:pt x="314" y="2214"/>
                  <a:pt x="312" y="2212"/>
                  <a:pt x="311" y="2210"/>
                </a:cubicBezTo>
                <a:cubicBezTo>
                  <a:pt x="308" y="2205"/>
                  <a:pt x="304" y="2201"/>
                  <a:pt x="301" y="2196"/>
                </a:cubicBezTo>
                <a:cubicBezTo>
                  <a:pt x="300" y="2194"/>
                  <a:pt x="298" y="2193"/>
                  <a:pt x="297" y="2191"/>
                </a:cubicBezTo>
                <a:cubicBezTo>
                  <a:pt x="294" y="2186"/>
                  <a:pt x="290" y="2181"/>
                  <a:pt x="287" y="2177"/>
                </a:cubicBezTo>
                <a:cubicBezTo>
                  <a:pt x="286" y="2175"/>
                  <a:pt x="285" y="2173"/>
                  <a:pt x="283" y="2171"/>
                </a:cubicBezTo>
                <a:cubicBezTo>
                  <a:pt x="280" y="2166"/>
                  <a:pt x="276" y="2161"/>
                  <a:pt x="273" y="2156"/>
                </a:cubicBezTo>
                <a:cubicBezTo>
                  <a:pt x="272" y="2155"/>
                  <a:pt x="271" y="2153"/>
                  <a:pt x="270" y="2152"/>
                </a:cubicBezTo>
                <a:cubicBezTo>
                  <a:pt x="266" y="2146"/>
                  <a:pt x="262" y="2140"/>
                  <a:pt x="258" y="2134"/>
                </a:cubicBezTo>
                <a:cubicBezTo>
                  <a:pt x="258" y="2133"/>
                  <a:pt x="257" y="2133"/>
                  <a:pt x="257" y="2133"/>
                </a:cubicBezTo>
                <a:cubicBezTo>
                  <a:pt x="240" y="2106"/>
                  <a:pt x="223" y="2079"/>
                  <a:pt x="208" y="2051"/>
                </a:cubicBezTo>
                <a:cubicBezTo>
                  <a:pt x="207" y="2050"/>
                  <a:pt x="206" y="2049"/>
                  <a:pt x="206" y="2048"/>
                </a:cubicBezTo>
                <a:cubicBezTo>
                  <a:pt x="203" y="2042"/>
                  <a:pt x="199" y="2037"/>
                  <a:pt x="196" y="2031"/>
                </a:cubicBezTo>
                <a:cubicBezTo>
                  <a:pt x="195" y="2029"/>
                  <a:pt x="194" y="2028"/>
                  <a:pt x="194" y="2026"/>
                </a:cubicBezTo>
                <a:cubicBezTo>
                  <a:pt x="191" y="2021"/>
                  <a:pt x="188" y="2015"/>
                  <a:pt x="185" y="2010"/>
                </a:cubicBezTo>
                <a:cubicBezTo>
                  <a:pt x="184" y="2008"/>
                  <a:pt x="183" y="2006"/>
                  <a:pt x="182" y="2004"/>
                </a:cubicBezTo>
                <a:cubicBezTo>
                  <a:pt x="179" y="1999"/>
                  <a:pt x="177" y="1994"/>
                  <a:pt x="174" y="1989"/>
                </a:cubicBezTo>
                <a:cubicBezTo>
                  <a:pt x="173" y="1987"/>
                  <a:pt x="172" y="1985"/>
                  <a:pt x="171" y="1982"/>
                </a:cubicBezTo>
                <a:cubicBezTo>
                  <a:pt x="169" y="1978"/>
                  <a:pt x="166" y="1973"/>
                  <a:pt x="164" y="1968"/>
                </a:cubicBezTo>
                <a:cubicBezTo>
                  <a:pt x="163" y="1966"/>
                  <a:pt x="162" y="1963"/>
                  <a:pt x="160" y="1961"/>
                </a:cubicBezTo>
                <a:cubicBezTo>
                  <a:pt x="158" y="1956"/>
                  <a:pt x="156" y="1952"/>
                  <a:pt x="154" y="1947"/>
                </a:cubicBezTo>
                <a:cubicBezTo>
                  <a:pt x="153" y="1945"/>
                  <a:pt x="151" y="1942"/>
                  <a:pt x="150" y="1939"/>
                </a:cubicBezTo>
                <a:cubicBezTo>
                  <a:pt x="148" y="1935"/>
                  <a:pt x="146" y="1930"/>
                  <a:pt x="144" y="1926"/>
                </a:cubicBezTo>
                <a:cubicBezTo>
                  <a:pt x="143" y="1923"/>
                  <a:pt x="142" y="1920"/>
                  <a:pt x="140" y="1918"/>
                </a:cubicBezTo>
                <a:cubicBezTo>
                  <a:pt x="138" y="1913"/>
                  <a:pt x="136" y="1909"/>
                  <a:pt x="134" y="1904"/>
                </a:cubicBezTo>
                <a:cubicBezTo>
                  <a:pt x="133" y="1901"/>
                  <a:pt x="132" y="1899"/>
                  <a:pt x="131" y="1896"/>
                </a:cubicBezTo>
                <a:cubicBezTo>
                  <a:pt x="129" y="1891"/>
                  <a:pt x="127" y="1887"/>
                  <a:pt x="125" y="1883"/>
                </a:cubicBezTo>
                <a:cubicBezTo>
                  <a:pt x="124" y="1880"/>
                  <a:pt x="123" y="1877"/>
                  <a:pt x="122" y="1874"/>
                </a:cubicBezTo>
                <a:cubicBezTo>
                  <a:pt x="120" y="1870"/>
                  <a:pt x="118" y="1865"/>
                  <a:pt x="116" y="1861"/>
                </a:cubicBezTo>
                <a:cubicBezTo>
                  <a:pt x="115" y="1858"/>
                  <a:pt x="114" y="1855"/>
                  <a:pt x="113" y="1852"/>
                </a:cubicBezTo>
                <a:cubicBezTo>
                  <a:pt x="111" y="1848"/>
                  <a:pt x="110" y="1843"/>
                  <a:pt x="108" y="1839"/>
                </a:cubicBezTo>
                <a:cubicBezTo>
                  <a:pt x="107" y="1836"/>
                  <a:pt x="106" y="1833"/>
                  <a:pt x="105" y="1830"/>
                </a:cubicBezTo>
                <a:cubicBezTo>
                  <a:pt x="103" y="1825"/>
                  <a:pt x="101" y="1821"/>
                  <a:pt x="100" y="1817"/>
                </a:cubicBezTo>
                <a:cubicBezTo>
                  <a:pt x="99" y="1814"/>
                  <a:pt x="98" y="1811"/>
                  <a:pt x="97" y="1808"/>
                </a:cubicBezTo>
                <a:cubicBezTo>
                  <a:pt x="95" y="1803"/>
                  <a:pt x="94" y="1799"/>
                  <a:pt x="92" y="1794"/>
                </a:cubicBezTo>
                <a:cubicBezTo>
                  <a:pt x="91" y="1791"/>
                  <a:pt x="90" y="1788"/>
                  <a:pt x="89" y="1785"/>
                </a:cubicBezTo>
                <a:cubicBezTo>
                  <a:pt x="87" y="1781"/>
                  <a:pt x="86" y="1776"/>
                  <a:pt x="85" y="1772"/>
                </a:cubicBezTo>
                <a:cubicBezTo>
                  <a:pt x="84" y="1769"/>
                  <a:pt x="83" y="1766"/>
                  <a:pt x="82" y="1763"/>
                </a:cubicBezTo>
                <a:cubicBezTo>
                  <a:pt x="80" y="1758"/>
                  <a:pt x="79" y="1754"/>
                  <a:pt x="77" y="1750"/>
                </a:cubicBezTo>
                <a:cubicBezTo>
                  <a:pt x="76" y="1746"/>
                  <a:pt x="76" y="1743"/>
                  <a:pt x="75" y="1740"/>
                </a:cubicBezTo>
                <a:cubicBezTo>
                  <a:pt x="73" y="1736"/>
                  <a:pt x="72" y="1731"/>
                  <a:pt x="71" y="1727"/>
                </a:cubicBezTo>
                <a:cubicBezTo>
                  <a:pt x="70" y="1724"/>
                  <a:pt x="69" y="1721"/>
                  <a:pt x="68" y="1717"/>
                </a:cubicBezTo>
                <a:cubicBezTo>
                  <a:pt x="67" y="1713"/>
                  <a:pt x="65" y="1709"/>
                  <a:pt x="64" y="1704"/>
                </a:cubicBezTo>
                <a:cubicBezTo>
                  <a:pt x="63" y="1701"/>
                  <a:pt x="63" y="1698"/>
                  <a:pt x="62" y="1695"/>
                </a:cubicBezTo>
                <a:cubicBezTo>
                  <a:pt x="61" y="1690"/>
                  <a:pt x="59" y="1686"/>
                  <a:pt x="58" y="1681"/>
                </a:cubicBezTo>
                <a:cubicBezTo>
                  <a:pt x="57" y="1678"/>
                  <a:pt x="57" y="1675"/>
                  <a:pt x="56" y="1672"/>
                </a:cubicBezTo>
                <a:cubicBezTo>
                  <a:pt x="55" y="1667"/>
                  <a:pt x="54" y="1663"/>
                  <a:pt x="53" y="1658"/>
                </a:cubicBezTo>
                <a:cubicBezTo>
                  <a:pt x="52" y="1655"/>
                  <a:pt x="51" y="1652"/>
                  <a:pt x="50" y="1649"/>
                </a:cubicBezTo>
                <a:cubicBezTo>
                  <a:pt x="49" y="1644"/>
                  <a:pt x="48" y="1640"/>
                  <a:pt x="47" y="1635"/>
                </a:cubicBezTo>
                <a:cubicBezTo>
                  <a:pt x="46" y="1632"/>
                  <a:pt x="46" y="1629"/>
                  <a:pt x="45" y="1625"/>
                </a:cubicBezTo>
                <a:cubicBezTo>
                  <a:pt x="44" y="1621"/>
                  <a:pt x="43" y="1616"/>
                  <a:pt x="42" y="1612"/>
                </a:cubicBezTo>
                <a:cubicBezTo>
                  <a:pt x="42" y="1609"/>
                  <a:pt x="41" y="1605"/>
                  <a:pt x="40" y="1602"/>
                </a:cubicBezTo>
                <a:cubicBezTo>
                  <a:pt x="39" y="1598"/>
                  <a:pt x="38" y="1593"/>
                  <a:pt x="38" y="1588"/>
                </a:cubicBezTo>
                <a:cubicBezTo>
                  <a:pt x="37" y="1585"/>
                  <a:pt x="36" y="1582"/>
                  <a:pt x="36" y="1579"/>
                </a:cubicBezTo>
                <a:cubicBezTo>
                  <a:pt x="35" y="1574"/>
                  <a:pt x="34" y="1569"/>
                  <a:pt x="33" y="1565"/>
                </a:cubicBezTo>
                <a:cubicBezTo>
                  <a:pt x="33" y="1562"/>
                  <a:pt x="32" y="1558"/>
                  <a:pt x="32" y="1555"/>
                </a:cubicBezTo>
                <a:cubicBezTo>
                  <a:pt x="31" y="1551"/>
                  <a:pt x="30" y="1546"/>
                  <a:pt x="29" y="1541"/>
                </a:cubicBezTo>
                <a:cubicBezTo>
                  <a:pt x="29" y="1538"/>
                  <a:pt x="28" y="1535"/>
                  <a:pt x="28" y="1532"/>
                </a:cubicBezTo>
                <a:cubicBezTo>
                  <a:pt x="27" y="1527"/>
                  <a:pt x="27" y="1522"/>
                  <a:pt x="26" y="1517"/>
                </a:cubicBezTo>
                <a:cubicBezTo>
                  <a:pt x="26" y="1514"/>
                  <a:pt x="25" y="1511"/>
                  <a:pt x="25" y="1508"/>
                </a:cubicBezTo>
                <a:cubicBezTo>
                  <a:pt x="24" y="1503"/>
                  <a:pt x="23" y="1498"/>
                  <a:pt x="23" y="1492"/>
                </a:cubicBezTo>
                <a:cubicBezTo>
                  <a:pt x="22" y="1490"/>
                  <a:pt x="22" y="1487"/>
                  <a:pt x="22" y="1485"/>
                </a:cubicBezTo>
                <a:cubicBezTo>
                  <a:pt x="21" y="1479"/>
                  <a:pt x="20" y="1473"/>
                  <a:pt x="20" y="1467"/>
                </a:cubicBezTo>
                <a:cubicBezTo>
                  <a:pt x="20" y="1465"/>
                  <a:pt x="19" y="1463"/>
                  <a:pt x="19" y="1461"/>
                </a:cubicBezTo>
                <a:cubicBezTo>
                  <a:pt x="18" y="1453"/>
                  <a:pt x="18" y="1445"/>
                  <a:pt x="17" y="1438"/>
                </a:cubicBezTo>
                <a:cubicBezTo>
                  <a:pt x="17" y="1437"/>
                  <a:pt x="17" y="1437"/>
                  <a:pt x="17" y="1437"/>
                </a:cubicBezTo>
                <a:cubicBezTo>
                  <a:pt x="16" y="1429"/>
                  <a:pt x="16" y="1421"/>
                  <a:pt x="15" y="1413"/>
                </a:cubicBezTo>
                <a:cubicBezTo>
                  <a:pt x="17" y="1394"/>
                  <a:pt x="18" y="1376"/>
                  <a:pt x="20" y="1357"/>
                </a:cubicBezTo>
                <a:cubicBezTo>
                  <a:pt x="21" y="1361"/>
                  <a:pt x="21" y="1364"/>
                  <a:pt x="22" y="1368"/>
                </a:cubicBezTo>
                <a:cubicBezTo>
                  <a:pt x="23" y="1372"/>
                  <a:pt x="23" y="1376"/>
                  <a:pt x="24" y="1380"/>
                </a:cubicBezTo>
                <a:cubicBezTo>
                  <a:pt x="25" y="1386"/>
                  <a:pt x="26" y="1392"/>
                  <a:pt x="27" y="1398"/>
                </a:cubicBezTo>
                <a:cubicBezTo>
                  <a:pt x="28" y="1402"/>
                  <a:pt x="29" y="1406"/>
                  <a:pt x="30" y="1410"/>
                </a:cubicBezTo>
                <a:cubicBezTo>
                  <a:pt x="31" y="1417"/>
                  <a:pt x="32" y="1423"/>
                  <a:pt x="34" y="1429"/>
                </a:cubicBezTo>
                <a:cubicBezTo>
                  <a:pt x="35" y="1433"/>
                  <a:pt x="35" y="1436"/>
                  <a:pt x="36" y="1440"/>
                </a:cubicBezTo>
                <a:cubicBezTo>
                  <a:pt x="38" y="1447"/>
                  <a:pt x="39" y="1455"/>
                  <a:pt x="41" y="1462"/>
                </a:cubicBezTo>
                <a:cubicBezTo>
                  <a:pt x="42" y="1465"/>
                  <a:pt x="42" y="1467"/>
                  <a:pt x="43" y="1470"/>
                </a:cubicBezTo>
                <a:cubicBezTo>
                  <a:pt x="45" y="1479"/>
                  <a:pt x="48" y="1489"/>
                  <a:pt x="50" y="1499"/>
                </a:cubicBezTo>
                <a:cubicBezTo>
                  <a:pt x="51" y="1501"/>
                  <a:pt x="51" y="1503"/>
                  <a:pt x="52" y="1505"/>
                </a:cubicBezTo>
                <a:cubicBezTo>
                  <a:pt x="54" y="1513"/>
                  <a:pt x="56" y="1520"/>
                  <a:pt x="59" y="1528"/>
                </a:cubicBezTo>
                <a:cubicBezTo>
                  <a:pt x="60" y="1532"/>
                  <a:pt x="61" y="1535"/>
                  <a:pt x="62" y="1539"/>
                </a:cubicBezTo>
                <a:cubicBezTo>
                  <a:pt x="63" y="1545"/>
                  <a:pt x="65" y="1551"/>
                  <a:pt x="67" y="1557"/>
                </a:cubicBezTo>
                <a:cubicBezTo>
                  <a:pt x="68" y="1561"/>
                  <a:pt x="70" y="1565"/>
                  <a:pt x="71" y="1569"/>
                </a:cubicBezTo>
                <a:cubicBezTo>
                  <a:pt x="73" y="1575"/>
                  <a:pt x="75" y="1581"/>
                  <a:pt x="77" y="1586"/>
                </a:cubicBezTo>
                <a:cubicBezTo>
                  <a:pt x="78" y="1590"/>
                  <a:pt x="79" y="1594"/>
                  <a:pt x="81" y="1598"/>
                </a:cubicBezTo>
                <a:cubicBezTo>
                  <a:pt x="82" y="1604"/>
                  <a:pt x="84" y="1610"/>
                  <a:pt x="86" y="1615"/>
                </a:cubicBezTo>
                <a:cubicBezTo>
                  <a:pt x="88" y="1619"/>
                  <a:pt x="89" y="1623"/>
                  <a:pt x="91" y="1627"/>
                </a:cubicBezTo>
                <a:cubicBezTo>
                  <a:pt x="93" y="1633"/>
                  <a:pt x="95" y="1638"/>
                  <a:pt x="97" y="1644"/>
                </a:cubicBezTo>
                <a:cubicBezTo>
                  <a:pt x="98" y="1648"/>
                  <a:pt x="100" y="1652"/>
                  <a:pt x="102" y="1656"/>
                </a:cubicBezTo>
                <a:cubicBezTo>
                  <a:pt x="104" y="1661"/>
                  <a:pt x="106" y="1667"/>
                  <a:pt x="108" y="1672"/>
                </a:cubicBezTo>
                <a:cubicBezTo>
                  <a:pt x="110" y="1676"/>
                  <a:pt x="111" y="1680"/>
                  <a:pt x="113" y="1684"/>
                </a:cubicBezTo>
                <a:cubicBezTo>
                  <a:pt x="115" y="1690"/>
                  <a:pt x="117" y="1695"/>
                  <a:pt x="120" y="1701"/>
                </a:cubicBezTo>
                <a:cubicBezTo>
                  <a:pt x="121" y="1705"/>
                  <a:pt x="123" y="1709"/>
                  <a:pt x="125" y="1712"/>
                </a:cubicBezTo>
                <a:cubicBezTo>
                  <a:pt x="127" y="1718"/>
                  <a:pt x="130" y="1724"/>
                  <a:pt x="132" y="1729"/>
                </a:cubicBezTo>
                <a:cubicBezTo>
                  <a:pt x="134" y="1733"/>
                  <a:pt x="135" y="1737"/>
                  <a:pt x="137" y="1740"/>
                </a:cubicBezTo>
                <a:cubicBezTo>
                  <a:pt x="140" y="1746"/>
                  <a:pt x="143" y="1753"/>
                  <a:pt x="146" y="1759"/>
                </a:cubicBezTo>
                <a:cubicBezTo>
                  <a:pt x="147" y="1762"/>
                  <a:pt x="149" y="1765"/>
                  <a:pt x="150" y="1768"/>
                </a:cubicBezTo>
                <a:cubicBezTo>
                  <a:pt x="154" y="1777"/>
                  <a:pt x="159" y="1786"/>
                  <a:pt x="164" y="1795"/>
                </a:cubicBezTo>
                <a:cubicBezTo>
                  <a:pt x="168" y="1804"/>
                  <a:pt x="173" y="1814"/>
                  <a:pt x="178" y="1823"/>
                </a:cubicBezTo>
                <a:cubicBezTo>
                  <a:pt x="179" y="1825"/>
                  <a:pt x="181" y="1828"/>
                  <a:pt x="182" y="1830"/>
                </a:cubicBezTo>
                <a:cubicBezTo>
                  <a:pt x="186" y="1837"/>
                  <a:pt x="189" y="1843"/>
                  <a:pt x="193" y="1850"/>
                </a:cubicBezTo>
                <a:cubicBezTo>
                  <a:pt x="194" y="1852"/>
                  <a:pt x="196" y="1855"/>
                  <a:pt x="197" y="1857"/>
                </a:cubicBezTo>
                <a:cubicBezTo>
                  <a:pt x="201" y="1864"/>
                  <a:pt x="205" y="1870"/>
                  <a:pt x="208" y="1877"/>
                </a:cubicBezTo>
                <a:cubicBezTo>
                  <a:pt x="210" y="1880"/>
                  <a:pt x="212" y="1882"/>
                  <a:pt x="213" y="1885"/>
                </a:cubicBezTo>
                <a:cubicBezTo>
                  <a:pt x="217" y="1891"/>
                  <a:pt x="221" y="1897"/>
                  <a:pt x="224" y="1903"/>
                </a:cubicBezTo>
                <a:cubicBezTo>
                  <a:pt x="226" y="1906"/>
                  <a:pt x="228" y="1909"/>
                  <a:pt x="230" y="1912"/>
                </a:cubicBezTo>
                <a:cubicBezTo>
                  <a:pt x="234" y="1918"/>
                  <a:pt x="237" y="1924"/>
                  <a:pt x="241" y="1929"/>
                </a:cubicBezTo>
                <a:cubicBezTo>
                  <a:pt x="243" y="1933"/>
                  <a:pt x="245" y="1936"/>
                  <a:pt x="247" y="1939"/>
                </a:cubicBezTo>
                <a:cubicBezTo>
                  <a:pt x="251" y="1944"/>
                  <a:pt x="254" y="1950"/>
                  <a:pt x="258" y="1955"/>
                </a:cubicBezTo>
                <a:cubicBezTo>
                  <a:pt x="260" y="1959"/>
                  <a:pt x="262" y="1962"/>
                  <a:pt x="265" y="1965"/>
                </a:cubicBezTo>
                <a:cubicBezTo>
                  <a:pt x="268" y="1970"/>
                  <a:pt x="272" y="1976"/>
                  <a:pt x="275" y="1981"/>
                </a:cubicBezTo>
                <a:cubicBezTo>
                  <a:pt x="278" y="1984"/>
                  <a:pt x="280" y="1988"/>
                  <a:pt x="283" y="1991"/>
                </a:cubicBezTo>
                <a:cubicBezTo>
                  <a:pt x="286" y="1996"/>
                  <a:pt x="290" y="2001"/>
                  <a:pt x="293" y="2006"/>
                </a:cubicBezTo>
                <a:cubicBezTo>
                  <a:pt x="296" y="2009"/>
                  <a:pt x="299" y="2013"/>
                  <a:pt x="301" y="2017"/>
                </a:cubicBezTo>
                <a:cubicBezTo>
                  <a:pt x="305" y="2021"/>
                  <a:pt x="308" y="2026"/>
                  <a:pt x="312" y="2030"/>
                </a:cubicBezTo>
                <a:cubicBezTo>
                  <a:pt x="315" y="2034"/>
                  <a:pt x="318" y="2038"/>
                  <a:pt x="321" y="2041"/>
                </a:cubicBezTo>
                <a:cubicBezTo>
                  <a:pt x="324" y="2046"/>
                  <a:pt x="327" y="2050"/>
                  <a:pt x="331" y="2055"/>
                </a:cubicBezTo>
                <a:cubicBezTo>
                  <a:pt x="334" y="2058"/>
                  <a:pt x="337" y="2062"/>
                  <a:pt x="340" y="2066"/>
                </a:cubicBezTo>
                <a:cubicBezTo>
                  <a:pt x="343" y="2070"/>
                  <a:pt x="347" y="2074"/>
                  <a:pt x="351" y="2079"/>
                </a:cubicBezTo>
                <a:cubicBezTo>
                  <a:pt x="354" y="2082"/>
                  <a:pt x="357" y="2086"/>
                  <a:pt x="360" y="2090"/>
                </a:cubicBezTo>
                <a:cubicBezTo>
                  <a:pt x="363" y="2094"/>
                  <a:pt x="367" y="2098"/>
                  <a:pt x="371" y="2102"/>
                </a:cubicBezTo>
                <a:cubicBezTo>
                  <a:pt x="374" y="2106"/>
                  <a:pt x="377" y="2110"/>
                  <a:pt x="380" y="2113"/>
                </a:cubicBezTo>
                <a:cubicBezTo>
                  <a:pt x="384" y="2117"/>
                  <a:pt x="387" y="2121"/>
                  <a:pt x="391" y="2126"/>
                </a:cubicBezTo>
                <a:cubicBezTo>
                  <a:pt x="394" y="2129"/>
                  <a:pt x="398" y="2133"/>
                  <a:pt x="401" y="2136"/>
                </a:cubicBezTo>
                <a:cubicBezTo>
                  <a:pt x="405" y="2140"/>
                  <a:pt x="408" y="2144"/>
                  <a:pt x="412" y="2148"/>
                </a:cubicBezTo>
                <a:cubicBezTo>
                  <a:pt x="416" y="2152"/>
                  <a:pt x="419" y="2155"/>
                  <a:pt x="422" y="2159"/>
                </a:cubicBezTo>
                <a:cubicBezTo>
                  <a:pt x="426" y="2163"/>
                  <a:pt x="430" y="2167"/>
                  <a:pt x="434" y="2171"/>
                </a:cubicBezTo>
                <a:cubicBezTo>
                  <a:pt x="437" y="2174"/>
                  <a:pt x="440" y="2177"/>
                  <a:pt x="444" y="2181"/>
                </a:cubicBezTo>
                <a:cubicBezTo>
                  <a:pt x="448" y="2184"/>
                  <a:pt x="452" y="2188"/>
                  <a:pt x="456" y="2192"/>
                </a:cubicBezTo>
                <a:cubicBezTo>
                  <a:pt x="461" y="2203"/>
                  <a:pt x="466" y="2213"/>
                  <a:pt x="472" y="2223"/>
                </a:cubicBezTo>
                <a:cubicBezTo>
                  <a:pt x="473" y="2226"/>
                  <a:pt x="475" y="2229"/>
                  <a:pt x="476" y="2232"/>
                </a:cubicBezTo>
                <a:cubicBezTo>
                  <a:pt x="480" y="2239"/>
                  <a:pt x="484" y="2247"/>
                  <a:pt x="489" y="2254"/>
                </a:cubicBezTo>
                <a:cubicBezTo>
                  <a:pt x="491" y="2258"/>
                  <a:pt x="493" y="2262"/>
                  <a:pt x="495" y="2266"/>
                </a:cubicBezTo>
                <a:cubicBezTo>
                  <a:pt x="499" y="2272"/>
                  <a:pt x="502" y="2279"/>
                  <a:pt x="506" y="2285"/>
                </a:cubicBezTo>
                <a:cubicBezTo>
                  <a:pt x="509" y="2289"/>
                  <a:pt x="511" y="2293"/>
                  <a:pt x="514" y="2297"/>
                </a:cubicBezTo>
                <a:cubicBezTo>
                  <a:pt x="517" y="2303"/>
                  <a:pt x="521" y="2309"/>
                  <a:pt x="525" y="2315"/>
                </a:cubicBezTo>
                <a:cubicBezTo>
                  <a:pt x="527" y="2320"/>
                  <a:pt x="530" y="2324"/>
                  <a:pt x="532" y="2328"/>
                </a:cubicBezTo>
                <a:cubicBezTo>
                  <a:pt x="536" y="2334"/>
                  <a:pt x="540" y="2339"/>
                  <a:pt x="544" y="2345"/>
                </a:cubicBezTo>
                <a:cubicBezTo>
                  <a:pt x="546" y="2349"/>
                  <a:pt x="549" y="2353"/>
                  <a:pt x="552" y="2358"/>
                </a:cubicBezTo>
                <a:cubicBezTo>
                  <a:pt x="556" y="2363"/>
                  <a:pt x="560" y="2369"/>
                  <a:pt x="563" y="2374"/>
                </a:cubicBezTo>
                <a:cubicBezTo>
                  <a:pt x="566" y="2379"/>
                  <a:pt x="569" y="2383"/>
                  <a:pt x="572" y="2387"/>
                </a:cubicBezTo>
                <a:cubicBezTo>
                  <a:pt x="576" y="2392"/>
                  <a:pt x="580" y="2398"/>
                  <a:pt x="584" y="2403"/>
                </a:cubicBezTo>
                <a:cubicBezTo>
                  <a:pt x="587" y="2407"/>
                  <a:pt x="590" y="2411"/>
                  <a:pt x="593" y="2415"/>
                </a:cubicBezTo>
                <a:cubicBezTo>
                  <a:pt x="597" y="2421"/>
                  <a:pt x="601" y="2427"/>
                  <a:pt x="605" y="2432"/>
                </a:cubicBezTo>
                <a:cubicBezTo>
                  <a:pt x="608" y="2436"/>
                  <a:pt x="611" y="2440"/>
                  <a:pt x="614" y="2443"/>
                </a:cubicBezTo>
                <a:cubicBezTo>
                  <a:pt x="618" y="2449"/>
                  <a:pt x="623" y="2455"/>
                  <a:pt x="628" y="2461"/>
                </a:cubicBezTo>
                <a:cubicBezTo>
                  <a:pt x="630" y="2464"/>
                  <a:pt x="633" y="2468"/>
                  <a:pt x="636" y="2471"/>
                </a:cubicBezTo>
                <a:cubicBezTo>
                  <a:pt x="641" y="2477"/>
                  <a:pt x="647" y="2484"/>
                  <a:pt x="652" y="2490"/>
                </a:cubicBezTo>
                <a:cubicBezTo>
                  <a:pt x="654" y="2493"/>
                  <a:pt x="656" y="2495"/>
                  <a:pt x="658" y="2498"/>
                </a:cubicBezTo>
                <a:cubicBezTo>
                  <a:pt x="666" y="2507"/>
                  <a:pt x="674" y="2516"/>
                  <a:pt x="682" y="2525"/>
                </a:cubicBezTo>
                <a:cubicBezTo>
                  <a:pt x="682" y="2525"/>
                  <a:pt x="683" y="2526"/>
                  <a:pt x="684" y="2527"/>
                </a:cubicBezTo>
                <a:cubicBezTo>
                  <a:pt x="691" y="2535"/>
                  <a:pt x="698" y="2543"/>
                  <a:pt x="706" y="2551"/>
                </a:cubicBezTo>
                <a:cubicBezTo>
                  <a:pt x="708" y="2553"/>
                  <a:pt x="711" y="2556"/>
                  <a:pt x="714" y="2559"/>
                </a:cubicBezTo>
                <a:cubicBezTo>
                  <a:pt x="719" y="2565"/>
                  <a:pt x="725" y="2570"/>
                  <a:pt x="730" y="2576"/>
                </a:cubicBezTo>
                <a:cubicBezTo>
                  <a:pt x="733" y="2579"/>
                  <a:pt x="737" y="2582"/>
                  <a:pt x="740" y="2586"/>
                </a:cubicBezTo>
                <a:cubicBezTo>
                  <a:pt x="745" y="2591"/>
                  <a:pt x="750" y="2596"/>
                  <a:pt x="755" y="2601"/>
                </a:cubicBezTo>
                <a:cubicBezTo>
                  <a:pt x="759" y="2604"/>
                  <a:pt x="762" y="2608"/>
                  <a:pt x="766" y="2611"/>
                </a:cubicBezTo>
                <a:cubicBezTo>
                  <a:pt x="769" y="2614"/>
                  <a:pt x="772" y="2617"/>
                  <a:pt x="776" y="2620"/>
                </a:cubicBezTo>
                <a:cubicBezTo>
                  <a:pt x="770" y="2617"/>
                  <a:pt x="765" y="2614"/>
                  <a:pt x="760" y="2611"/>
                </a:cubicBezTo>
                <a:cubicBezTo>
                  <a:pt x="759" y="2611"/>
                  <a:pt x="757" y="2610"/>
                  <a:pt x="756" y="2609"/>
                </a:cubicBezTo>
                <a:close/>
                <a:moveTo>
                  <a:pt x="39" y="1249"/>
                </a:moveTo>
                <a:cubicBezTo>
                  <a:pt x="39" y="1252"/>
                  <a:pt x="40" y="1255"/>
                  <a:pt x="41" y="1259"/>
                </a:cubicBezTo>
                <a:cubicBezTo>
                  <a:pt x="42" y="1263"/>
                  <a:pt x="43" y="1267"/>
                  <a:pt x="44" y="1271"/>
                </a:cubicBezTo>
                <a:cubicBezTo>
                  <a:pt x="45" y="1274"/>
                  <a:pt x="45" y="1277"/>
                  <a:pt x="46" y="1280"/>
                </a:cubicBezTo>
                <a:cubicBezTo>
                  <a:pt x="47" y="1284"/>
                  <a:pt x="48" y="1288"/>
                  <a:pt x="49" y="1292"/>
                </a:cubicBezTo>
                <a:cubicBezTo>
                  <a:pt x="50" y="1295"/>
                  <a:pt x="51" y="1298"/>
                  <a:pt x="52" y="1301"/>
                </a:cubicBezTo>
                <a:cubicBezTo>
                  <a:pt x="53" y="1306"/>
                  <a:pt x="54" y="1310"/>
                  <a:pt x="55" y="1314"/>
                </a:cubicBezTo>
                <a:cubicBezTo>
                  <a:pt x="56" y="1317"/>
                  <a:pt x="57" y="1320"/>
                  <a:pt x="58" y="1323"/>
                </a:cubicBezTo>
                <a:cubicBezTo>
                  <a:pt x="59" y="1327"/>
                  <a:pt x="60" y="1332"/>
                  <a:pt x="62" y="1336"/>
                </a:cubicBezTo>
                <a:cubicBezTo>
                  <a:pt x="62" y="1339"/>
                  <a:pt x="63" y="1341"/>
                  <a:pt x="64" y="1344"/>
                </a:cubicBezTo>
                <a:cubicBezTo>
                  <a:pt x="65" y="1349"/>
                  <a:pt x="67" y="1354"/>
                  <a:pt x="69" y="1360"/>
                </a:cubicBezTo>
                <a:cubicBezTo>
                  <a:pt x="69" y="1361"/>
                  <a:pt x="70" y="1363"/>
                  <a:pt x="70" y="1365"/>
                </a:cubicBezTo>
                <a:cubicBezTo>
                  <a:pt x="75" y="1379"/>
                  <a:pt x="79" y="1393"/>
                  <a:pt x="84" y="1407"/>
                </a:cubicBezTo>
                <a:cubicBezTo>
                  <a:pt x="85" y="1407"/>
                  <a:pt x="85" y="1408"/>
                  <a:pt x="85" y="1409"/>
                </a:cubicBezTo>
                <a:cubicBezTo>
                  <a:pt x="87" y="1415"/>
                  <a:pt x="90" y="1421"/>
                  <a:pt x="92" y="1428"/>
                </a:cubicBezTo>
                <a:cubicBezTo>
                  <a:pt x="92" y="1429"/>
                  <a:pt x="93" y="1431"/>
                  <a:pt x="94" y="1433"/>
                </a:cubicBezTo>
                <a:cubicBezTo>
                  <a:pt x="96" y="1438"/>
                  <a:pt x="98" y="1443"/>
                  <a:pt x="100" y="1448"/>
                </a:cubicBezTo>
                <a:cubicBezTo>
                  <a:pt x="100" y="1450"/>
                  <a:pt x="101" y="1453"/>
                  <a:pt x="102" y="1455"/>
                </a:cubicBezTo>
                <a:cubicBezTo>
                  <a:pt x="104" y="1459"/>
                  <a:pt x="106" y="1464"/>
                  <a:pt x="108" y="1469"/>
                </a:cubicBezTo>
                <a:cubicBezTo>
                  <a:pt x="109" y="1471"/>
                  <a:pt x="110" y="1474"/>
                  <a:pt x="110" y="1476"/>
                </a:cubicBezTo>
                <a:cubicBezTo>
                  <a:pt x="112" y="1480"/>
                  <a:pt x="114" y="1485"/>
                  <a:pt x="116" y="1489"/>
                </a:cubicBezTo>
                <a:cubicBezTo>
                  <a:pt x="117" y="1492"/>
                  <a:pt x="118" y="1494"/>
                  <a:pt x="119" y="1497"/>
                </a:cubicBezTo>
                <a:cubicBezTo>
                  <a:pt x="121" y="1501"/>
                  <a:pt x="123" y="1505"/>
                  <a:pt x="125" y="1510"/>
                </a:cubicBezTo>
                <a:cubicBezTo>
                  <a:pt x="126" y="1512"/>
                  <a:pt x="127" y="1515"/>
                  <a:pt x="128" y="1517"/>
                </a:cubicBezTo>
                <a:cubicBezTo>
                  <a:pt x="130" y="1521"/>
                  <a:pt x="132" y="1526"/>
                  <a:pt x="134" y="1530"/>
                </a:cubicBezTo>
                <a:cubicBezTo>
                  <a:pt x="135" y="1532"/>
                  <a:pt x="136" y="1535"/>
                  <a:pt x="137" y="1538"/>
                </a:cubicBezTo>
                <a:cubicBezTo>
                  <a:pt x="139" y="1542"/>
                  <a:pt x="141" y="1546"/>
                  <a:pt x="143" y="1550"/>
                </a:cubicBezTo>
                <a:cubicBezTo>
                  <a:pt x="144" y="1553"/>
                  <a:pt x="145" y="1555"/>
                  <a:pt x="147" y="1558"/>
                </a:cubicBezTo>
                <a:cubicBezTo>
                  <a:pt x="149" y="1562"/>
                  <a:pt x="150" y="1566"/>
                  <a:pt x="152" y="1570"/>
                </a:cubicBezTo>
                <a:cubicBezTo>
                  <a:pt x="154" y="1573"/>
                  <a:pt x="155" y="1575"/>
                  <a:pt x="156" y="1578"/>
                </a:cubicBezTo>
                <a:cubicBezTo>
                  <a:pt x="158" y="1582"/>
                  <a:pt x="160" y="1586"/>
                  <a:pt x="162" y="1590"/>
                </a:cubicBezTo>
                <a:cubicBezTo>
                  <a:pt x="164" y="1592"/>
                  <a:pt x="165" y="1595"/>
                  <a:pt x="166" y="1598"/>
                </a:cubicBezTo>
                <a:cubicBezTo>
                  <a:pt x="168" y="1602"/>
                  <a:pt x="170" y="1605"/>
                  <a:pt x="172" y="1609"/>
                </a:cubicBezTo>
                <a:cubicBezTo>
                  <a:pt x="174" y="1612"/>
                  <a:pt x="175" y="1615"/>
                  <a:pt x="177" y="1617"/>
                </a:cubicBezTo>
                <a:cubicBezTo>
                  <a:pt x="179" y="1621"/>
                  <a:pt x="181" y="1625"/>
                  <a:pt x="183" y="1629"/>
                </a:cubicBezTo>
                <a:cubicBezTo>
                  <a:pt x="184" y="1632"/>
                  <a:pt x="186" y="1634"/>
                  <a:pt x="187" y="1637"/>
                </a:cubicBezTo>
                <a:cubicBezTo>
                  <a:pt x="189" y="1641"/>
                  <a:pt x="191" y="1644"/>
                  <a:pt x="193" y="1648"/>
                </a:cubicBezTo>
                <a:cubicBezTo>
                  <a:pt x="195" y="1651"/>
                  <a:pt x="196" y="1654"/>
                  <a:pt x="198" y="1656"/>
                </a:cubicBezTo>
                <a:cubicBezTo>
                  <a:pt x="200" y="1660"/>
                  <a:pt x="202" y="1664"/>
                  <a:pt x="204" y="1667"/>
                </a:cubicBezTo>
                <a:cubicBezTo>
                  <a:pt x="206" y="1670"/>
                  <a:pt x="207" y="1673"/>
                  <a:pt x="209" y="1675"/>
                </a:cubicBezTo>
                <a:cubicBezTo>
                  <a:pt x="211" y="1679"/>
                  <a:pt x="213" y="1683"/>
                  <a:pt x="216" y="1687"/>
                </a:cubicBezTo>
                <a:cubicBezTo>
                  <a:pt x="217" y="1689"/>
                  <a:pt x="219" y="1692"/>
                  <a:pt x="220" y="1694"/>
                </a:cubicBezTo>
                <a:cubicBezTo>
                  <a:pt x="223" y="1698"/>
                  <a:pt x="225" y="1702"/>
                  <a:pt x="227" y="1705"/>
                </a:cubicBezTo>
                <a:cubicBezTo>
                  <a:pt x="229" y="1708"/>
                  <a:pt x="230" y="1711"/>
                  <a:pt x="232" y="1713"/>
                </a:cubicBezTo>
                <a:cubicBezTo>
                  <a:pt x="234" y="1717"/>
                  <a:pt x="237" y="1721"/>
                  <a:pt x="239" y="1724"/>
                </a:cubicBezTo>
                <a:cubicBezTo>
                  <a:pt x="241" y="1727"/>
                  <a:pt x="242" y="1729"/>
                  <a:pt x="244" y="1732"/>
                </a:cubicBezTo>
                <a:cubicBezTo>
                  <a:pt x="246" y="1736"/>
                  <a:pt x="249" y="1739"/>
                  <a:pt x="251" y="1743"/>
                </a:cubicBezTo>
                <a:cubicBezTo>
                  <a:pt x="253" y="1745"/>
                  <a:pt x="255" y="1748"/>
                  <a:pt x="256" y="1750"/>
                </a:cubicBezTo>
                <a:cubicBezTo>
                  <a:pt x="259" y="1754"/>
                  <a:pt x="261" y="1758"/>
                  <a:pt x="264" y="1762"/>
                </a:cubicBezTo>
                <a:cubicBezTo>
                  <a:pt x="265" y="1764"/>
                  <a:pt x="267" y="1766"/>
                  <a:pt x="269" y="1769"/>
                </a:cubicBezTo>
                <a:cubicBezTo>
                  <a:pt x="271" y="1772"/>
                  <a:pt x="274" y="1776"/>
                  <a:pt x="277" y="1780"/>
                </a:cubicBezTo>
                <a:cubicBezTo>
                  <a:pt x="278" y="1782"/>
                  <a:pt x="280" y="1785"/>
                  <a:pt x="281" y="1787"/>
                </a:cubicBezTo>
                <a:cubicBezTo>
                  <a:pt x="284" y="1791"/>
                  <a:pt x="287" y="1795"/>
                  <a:pt x="290" y="1799"/>
                </a:cubicBezTo>
                <a:cubicBezTo>
                  <a:pt x="291" y="1801"/>
                  <a:pt x="293" y="1803"/>
                  <a:pt x="294" y="1805"/>
                </a:cubicBezTo>
                <a:cubicBezTo>
                  <a:pt x="298" y="1809"/>
                  <a:pt x="301" y="1814"/>
                  <a:pt x="305" y="1819"/>
                </a:cubicBezTo>
                <a:cubicBezTo>
                  <a:pt x="306" y="1820"/>
                  <a:pt x="307" y="1821"/>
                  <a:pt x="308" y="1822"/>
                </a:cubicBezTo>
                <a:cubicBezTo>
                  <a:pt x="312" y="1828"/>
                  <a:pt x="317" y="1834"/>
                  <a:pt x="321" y="1840"/>
                </a:cubicBezTo>
                <a:cubicBezTo>
                  <a:pt x="322" y="1841"/>
                  <a:pt x="323" y="1843"/>
                  <a:pt x="325" y="1844"/>
                </a:cubicBezTo>
                <a:cubicBezTo>
                  <a:pt x="328" y="1848"/>
                  <a:pt x="331" y="1853"/>
                  <a:pt x="334" y="1857"/>
                </a:cubicBezTo>
                <a:cubicBezTo>
                  <a:pt x="336" y="1863"/>
                  <a:pt x="338" y="1870"/>
                  <a:pt x="339" y="1877"/>
                </a:cubicBezTo>
                <a:cubicBezTo>
                  <a:pt x="340" y="1878"/>
                  <a:pt x="340" y="1880"/>
                  <a:pt x="340" y="1882"/>
                </a:cubicBezTo>
                <a:cubicBezTo>
                  <a:pt x="342" y="1887"/>
                  <a:pt x="343" y="1892"/>
                  <a:pt x="344" y="1897"/>
                </a:cubicBezTo>
                <a:cubicBezTo>
                  <a:pt x="345" y="1900"/>
                  <a:pt x="346" y="1902"/>
                  <a:pt x="346" y="1905"/>
                </a:cubicBezTo>
                <a:cubicBezTo>
                  <a:pt x="348" y="1909"/>
                  <a:pt x="349" y="1914"/>
                  <a:pt x="350" y="1918"/>
                </a:cubicBezTo>
                <a:cubicBezTo>
                  <a:pt x="351" y="1921"/>
                  <a:pt x="351" y="1923"/>
                  <a:pt x="352" y="1926"/>
                </a:cubicBezTo>
                <a:cubicBezTo>
                  <a:pt x="353" y="1930"/>
                  <a:pt x="355" y="1934"/>
                  <a:pt x="356" y="1939"/>
                </a:cubicBezTo>
                <a:cubicBezTo>
                  <a:pt x="357" y="1941"/>
                  <a:pt x="357" y="1944"/>
                  <a:pt x="358" y="1947"/>
                </a:cubicBezTo>
                <a:cubicBezTo>
                  <a:pt x="359" y="1951"/>
                  <a:pt x="361" y="1955"/>
                  <a:pt x="362" y="1959"/>
                </a:cubicBezTo>
                <a:cubicBezTo>
                  <a:pt x="363" y="1962"/>
                  <a:pt x="364" y="1965"/>
                  <a:pt x="365" y="1967"/>
                </a:cubicBezTo>
                <a:cubicBezTo>
                  <a:pt x="366" y="1971"/>
                  <a:pt x="367" y="1976"/>
                  <a:pt x="368" y="1980"/>
                </a:cubicBezTo>
                <a:cubicBezTo>
                  <a:pt x="369" y="1982"/>
                  <a:pt x="370" y="1985"/>
                  <a:pt x="371" y="1988"/>
                </a:cubicBezTo>
                <a:cubicBezTo>
                  <a:pt x="372" y="1992"/>
                  <a:pt x="374" y="1996"/>
                  <a:pt x="375" y="2000"/>
                </a:cubicBezTo>
                <a:cubicBezTo>
                  <a:pt x="376" y="2003"/>
                  <a:pt x="377" y="2005"/>
                  <a:pt x="378" y="2008"/>
                </a:cubicBezTo>
                <a:cubicBezTo>
                  <a:pt x="379" y="2013"/>
                  <a:pt x="381" y="2017"/>
                  <a:pt x="383" y="2022"/>
                </a:cubicBezTo>
                <a:cubicBezTo>
                  <a:pt x="383" y="2024"/>
                  <a:pt x="384" y="2026"/>
                  <a:pt x="385" y="2028"/>
                </a:cubicBezTo>
                <a:cubicBezTo>
                  <a:pt x="387" y="2034"/>
                  <a:pt x="389" y="2040"/>
                  <a:pt x="392" y="2046"/>
                </a:cubicBezTo>
                <a:cubicBezTo>
                  <a:pt x="392" y="2047"/>
                  <a:pt x="392" y="2048"/>
                  <a:pt x="392" y="2048"/>
                </a:cubicBezTo>
                <a:cubicBezTo>
                  <a:pt x="395" y="2055"/>
                  <a:pt x="397" y="2061"/>
                  <a:pt x="400" y="2068"/>
                </a:cubicBezTo>
                <a:cubicBezTo>
                  <a:pt x="401" y="2070"/>
                  <a:pt x="401" y="2071"/>
                  <a:pt x="402" y="2073"/>
                </a:cubicBezTo>
                <a:cubicBezTo>
                  <a:pt x="404" y="2078"/>
                  <a:pt x="406" y="2083"/>
                  <a:pt x="408" y="2088"/>
                </a:cubicBezTo>
                <a:cubicBezTo>
                  <a:pt x="409" y="2090"/>
                  <a:pt x="410" y="2093"/>
                  <a:pt x="411" y="2095"/>
                </a:cubicBezTo>
                <a:cubicBezTo>
                  <a:pt x="413" y="2099"/>
                  <a:pt x="414" y="2103"/>
                  <a:pt x="416" y="2108"/>
                </a:cubicBezTo>
                <a:cubicBezTo>
                  <a:pt x="417" y="2110"/>
                  <a:pt x="418" y="2113"/>
                  <a:pt x="420" y="2115"/>
                </a:cubicBezTo>
                <a:cubicBezTo>
                  <a:pt x="421" y="2119"/>
                  <a:pt x="423" y="2123"/>
                  <a:pt x="425" y="2127"/>
                </a:cubicBezTo>
                <a:cubicBezTo>
                  <a:pt x="426" y="2130"/>
                  <a:pt x="427" y="2132"/>
                  <a:pt x="428" y="2135"/>
                </a:cubicBezTo>
                <a:cubicBezTo>
                  <a:pt x="430" y="2139"/>
                  <a:pt x="432" y="2143"/>
                  <a:pt x="434" y="2147"/>
                </a:cubicBezTo>
                <a:cubicBezTo>
                  <a:pt x="435" y="2149"/>
                  <a:pt x="436" y="2152"/>
                  <a:pt x="437" y="2155"/>
                </a:cubicBezTo>
                <a:cubicBezTo>
                  <a:pt x="438" y="2156"/>
                  <a:pt x="439" y="2158"/>
                  <a:pt x="439" y="2159"/>
                </a:cubicBezTo>
                <a:cubicBezTo>
                  <a:pt x="436" y="2155"/>
                  <a:pt x="432" y="2152"/>
                  <a:pt x="429" y="2148"/>
                </a:cubicBezTo>
                <a:cubicBezTo>
                  <a:pt x="426" y="2145"/>
                  <a:pt x="423" y="2142"/>
                  <a:pt x="420" y="2139"/>
                </a:cubicBezTo>
                <a:cubicBezTo>
                  <a:pt x="415" y="2134"/>
                  <a:pt x="411" y="2129"/>
                  <a:pt x="407" y="2125"/>
                </a:cubicBezTo>
                <a:cubicBezTo>
                  <a:pt x="404" y="2122"/>
                  <a:pt x="402" y="2119"/>
                  <a:pt x="399" y="2116"/>
                </a:cubicBezTo>
                <a:cubicBezTo>
                  <a:pt x="394" y="2111"/>
                  <a:pt x="390" y="2105"/>
                  <a:pt x="385" y="2100"/>
                </a:cubicBezTo>
                <a:cubicBezTo>
                  <a:pt x="383" y="2098"/>
                  <a:pt x="381" y="2095"/>
                  <a:pt x="379" y="2093"/>
                </a:cubicBezTo>
                <a:cubicBezTo>
                  <a:pt x="372" y="2085"/>
                  <a:pt x="365" y="2078"/>
                  <a:pt x="359" y="2070"/>
                </a:cubicBezTo>
                <a:cubicBezTo>
                  <a:pt x="358" y="2069"/>
                  <a:pt x="357" y="2067"/>
                  <a:pt x="356" y="2066"/>
                </a:cubicBezTo>
                <a:cubicBezTo>
                  <a:pt x="350" y="2059"/>
                  <a:pt x="345" y="2053"/>
                  <a:pt x="339" y="2046"/>
                </a:cubicBezTo>
                <a:cubicBezTo>
                  <a:pt x="337" y="2043"/>
                  <a:pt x="335" y="2040"/>
                  <a:pt x="333" y="2037"/>
                </a:cubicBezTo>
                <a:cubicBezTo>
                  <a:pt x="329" y="2032"/>
                  <a:pt x="325" y="2027"/>
                  <a:pt x="321" y="2022"/>
                </a:cubicBezTo>
                <a:cubicBezTo>
                  <a:pt x="318" y="2018"/>
                  <a:pt x="316" y="2015"/>
                  <a:pt x="313" y="2012"/>
                </a:cubicBezTo>
                <a:cubicBezTo>
                  <a:pt x="310" y="2007"/>
                  <a:pt x="306" y="2002"/>
                  <a:pt x="302" y="1997"/>
                </a:cubicBezTo>
                <a:cubicBezTo>
                  <a:pt x="300" y="1994"/>
                  <a:pt x="297" y="1990"/>
                  <a:pt x="295" y="1987"/>
                </a:cubicBezTo>
                <a:cubicBezTo>
                  <a:pt x="291" y="1982"/>
                  <a:pt x="288" y="1977"/>
                  <a:pt x="285" y="1972"/>
                </a:cubicBezTo>
                <a:cubicBezTo>
                  <a:pt x="282" y="1969"/>
                  <a:pt x="279" y="1965"/>
                  <a:pt x="277" y="1961"/>
                </a:cubicBezTo>
                <a:cubicBezTo>
                  <a:pt x="274" y="1957"/>
                  <a:pt x="270" y="1952"/>
                  <a:pt x="267" y="1947"/>
                </a:cubicBezTo>
                <a:cubicBezTo>
                  <a:pt x="265" y="1943"/>
                  <a:pt x="262" y="1940"/>
                  <a:pt x="260" y="1936"/>
                </a:cubicBezTo>
                <a:cubicBezTo>
                  <a:pt x="257" y="1931"/>
                  <a:pt x="254" y="1926"/>
                  <a:pt x="251" y="1922"/>
                </a:cubicBezTo>
                <a:cubicBezTo>
                  <a:pt x="248" y="1918"/>
                  <a:pt x="246" y="1914"/>
                  <a:pt x="243" y="1910"/>
                </a:cubicBezTo>
                <a:cubicBezTo>
                  <a:pt x="240" y="1905"/>
                  <a:pt x="237" y="1900"/>
                  <a:pt x="234" y="1896"/>
                </a:cubicBezTo>
                <a:cubicBezTo>
                  <a:pt x="232" y="1892"/>
                  <a:pt x="229" y="1888"/>
                  <a:pt x="227" y="1884"/>
                </a:cubicBezTo>
                <a:cubicBezTo>
                  <a:pt x="224" y="1879"/>
                  <a:pt x="221" y="1874"/>
                  <a:pt x="219" y="1870"/>
                </a:cubicBezTo>
                <a:cubicBezTo>
                  <a:pt x="216" y="1866"/>
                  <a:pt x="214" y="1861"/>
                  <a:pt x="211" y="1857"/>
                </a:cubicBezTo>
                <a:cubicBezTo>
                  <a:pt x="209" y="1853"/>
                  <a:pt x="206" y="1848"/>
                  <a:pt x="203" y="1843"/>
                </a:cubicBezTo>
                <a:cubicBezTo>
                  <a:pt x="201" y="1839"/>
                  <a:pt x="199" y="1835"/>
                  <a:pt x="197" y="1831"/>
                </a:cubicBezTo>
                <a:cubicBezTo>
                  <a:pt x="194" y="1826"/>
                  <a:pt x="191" y="1821"/>
                  <a:pt x="189" y="1816"/>
                </a:cubicBezTo>
                <a:cubicBezTo>
                  <a:pt x="187" y="1812"/>
                  <a:pt x="184" y="1808"/>
                  <a:pt x="182" y="1804"/>
                </a:cubicBezTo>
                <a:cubicBezTo>
                  <a:pt x="180" y="1799"/>
                  <a:pt x="177" y="1794"/>
                  <a:pt x="175" y="1789"/>
                </a:cubicBezTo>
                <a:cubicBezTo>
                  <a:pt x="173" y="1785"/>
                  <a:pt x="170" y="1781"/>
                  <a:pt x="168" y="1776"/>
                </a:cubicBezTo>
                <a:cubicBezTo>
                  <a:pt x="166" y="1772"/>
                  <a:pt x="163" y="1767"/>
                  <a:pt x="161" y="1762"/>
                </a:cubicBezTo>
                <a:cubicBezTo>
                  <a:pt x="159" y="1758"/>
                  <a:pt x="157" y="1753"/>
                  <a:pt x="155" y="1749"/>
                </a:cubicBezTo>
                <a:cubicBezTo>
                  <a:pt x="153" y="1744"/>
                  <a:pt x="150" y="1739"/>
                  <a:pt x="148" y="1734"/>
                </a:cubicBezTo>
                <a:cubicBezTo>
                  <a:pt x="146" y="1730"/>
                  <a:pt x="144" y="1726"/>
                  <a:pt x="142" y="1721"/>
                </a:cubicBezTo>
                <a:cubicBezTo>
                  <a:pt x="140" y="1716"/>
                  <a:pt x="138" y="1711"/>
                  <a:pt x="136" y="1706"/>
                </a:cubicBezTo>
                <a:cubicBezTo>
                  <a:pt x="134" y="1702"/>
                  <a:pt x="132" y="1698"/>
                  <a:pt x="130" y="1693"/>
                </a:cubicBezTo>
                <a:cubicBezTo>
                  <a:pt x="128" y="1688"/>
                  <a:pt x="126" y="1683"/>
                  <a:pt x="124" y="1678"/>
                </a:cubicBezTo>
                <a:cubicBezTo>
                  <a:pt x="122" y="1674"/>
                  <a:pt x="120" y="1669"/>
                  <a:pt x="118" y="1665"/>
                </a:cubicBezTo>
                <a:cubicBezTo>
                  <a:pt x="116" y="1660"/>
                  <a:pt x="114" y="1655"/>
                  <a:pt x="113" y="1650"/>
                </a:cubicBezTo>
                <a:cubicBezTo>
                  <a:pt x="111" y="1646"/>
                  <a:pt x="109" y="1641"/>
                  <a:pt x="107" y="1637"/>
                </a:cubicBezTo>
                <a:cubicBezTo>
                  <a:pt x="106" y="1632"/>
                  <a:pt x="104" y="1626"/>
                  <a:pt x="102" y="1621"/>
                </a:cubicBezTo>
                <a:cubicBezTo>
                  <a:pt x="100" y="1617"/>
                  <a:pt x="99" y="1612"/>
                  <a:pt x="97" y="1608"/>
                </a:cubicBezTo>
                <a:cubicBezTo>
                  <a:pt x="95" y="1603"/>
                  <a:pt x="93" y="1598"/>
                  <a:pt x="92" y="1593"/>
                </a:cubicBezTo>
                <a:cubicBezTo>
                  <a:pt x="90" y="1588"/>
                  <a:pt x="89" y="1584"/>
                  <a:pt x="87" y="1579"/>
                </a:cubicBezTo>
                <a:cubicBezTo>
                  <a:pt x="85" y="1574"/>
                  <a:pt x="84" y="1569"/>
                  <a:pt x="82" y="1563"/>
                </a:cubicBezTo>
                <a:cubicBezTo>
                  <a:pt x="81" y="1559"/>
                  <a:pt x="79" y="1555"/>
                  <a:pt x="78" y="1550"/>
                </a:cubicBezTo>
                <a:cubicBezTo>
                  <a:pt x="76" y="1545"/>
                  <a:pt x="75" y="1539"/>
                  <a:pt x="73" y="1534"/>
                </a:cubicBezTo>
                <a:cubicBezTo>
                  <a:pt x="72" y="1530"/>
                  <a:pt x="70" y="1525"/>
                  <a:pt x="69" y="1521"/>
                </a:cubicBezTo>
                <a:cubicBezTo>
                  <a:pt x="68" y="1515"/>
                  <a:pt x="66" y="1510"/>
                  <a:pt x="65" y="1505"/>
                </a:cubicBezTo>
                <a:cubicBezTo>
                  <a:pt x="63" y="1500"/>
                  <a:pt x="62" y="1496"/>
                  <a:pt x="61" y="1491"/>
                </a:cubicBezTo>
                <a:cubicBezTo>
                  <a:pt x="60" y="1486"/>
                  <a:pt x="58" y="1481"/>
                  <a:pt x="57" y="1475"/>
                </a:cubicBezTo>
                <a:cubicBezTo>
                  <a:pt x="56" y="1471"/>
                  <a:pt x="55" y="1466"/>
                  <a:pt x="54" y="1462"/>
                </a:cubicBezTo>
                <a:cubicBezTo>
                  <a:pt x="52" y="1456"/>
                  <a:pt x="51" y="1451"/>
                  <a:pt x="50" y="1445"/>
                </a:cubicBezTo>
                <a:cubicBezTo>
                  <a:pt x="49" y="1441"/>
                  <a:pt x="48" y="1436"/>
                  <a:pt x="47" y="1432"/>
                </a:cubicBezTo>
                <a:cubicBezTo>
                  <a:pt x="45" y="1426"/>
                  <a:pt x="44" y="1421"/>
                  <a:pt x="43" y="1415"/>
                </a:cubicBezTo>
                <a:cubicBezTo>
                  <a:pt x="42" y="1411"/>
                  <a:pt x="41" y="1406"/>
                  <a:pt x="40" y="1402"/>
                </a:cubicBezTo>
                <a:cubicBezTo>
                  <a:pt x="39" y="1396"/>
                  <a:pt x="38" y="1390"/>
                  <a:pt x="37" y="1384"/>
                </a:cubicBezTo>
                <a:cubicBezTo>
                  <a:pt x="36" y="1380"/>
                  <a:pt x="35" y="1376"/>
                  <a:pt x="35" y="1372"/>
                </a:cubicBezTo>
                <a:cubicBezTo>
                  <a:pt x="33" y="1365"/>
                  <a:pt x="32" y="1357"/>
                  <a:pt x="31" y="1350"/>
                </a:cubicBezTo>
                <a:cubicBezTo>
                  <a:pt x="31" y="1347"/>
                  <a:pt x="30" y="1345"/>
                  <a:pt x="30" y="1342"/>
                </a:cubicBezTo>
                <a:cubicBezTo>
                  <a:pt x="28" y="1332"/>
                  <a:pt x="27" y="1322"/>
                  <a:pt x="25" y="1312"/>
                </a:cubicBezTo>
                <a:cubicBezTo>
                  <a:pt x="29" y="1288"/>
                  <a:pt x="32" y="1264"/>
                  <a:pt x="37" y="1241"/>
                </a:cubicBezTo>
                <a:cubicBezTo>
                  <a:pt x="37" y="1244"/>
                  <a:pt x="38" y="1246"/>
                  <a:pt x="39" y="1249"/>
                </a:cubicBezTo>
                <a:close/>
                <a:moveTo>
                  <a:pt x="63" y="1139"/>
                </a:moveTo>
                <a:cubicBezTo>
                  <a:pt x="65" y="1144"/>
                  <a:pt x="66" y="1149"/>
                  <a:pt x="68" y="1154"/>
                </a:cubicBezTo>
                <a:cubicBezTo>
                  <a:pt x="69" y="1160"/>
                  <a:pt x="71" y="1166"/>
                  <a:pt x="73" y="1171"/>
                </a:cubicBezTo>
                <a:cubicBezTo>
                  <a:pt x="75" y="1176"/>
                  <a:pt x="76" y="1182"/>
                  <a:pt x="78" y="1187"/>
                </a:cubicBezTo>
                <a:cubicBezTo>
                  <a:pt x="80" y="1192"/>
                  <a:pt x="82" y="1198"/>
                  <a:pt x="84" y="1204"/>
                </a:cubicBezTo>
                <a:cubicBezTo>
                  <a:pt x="86" y="1209"/>
                  <a:pt x="88" y="1214"/>
                  <a:pt x="89" y="1219"/>
                </a:cubicBezTo>
                <a:cubicBezTo>
                  <a:pt x="91" y="1225"/>
                  <a:pt x="94" y="1230"/>
                  <a:pt x="96" y="1236"/>
                </a:cubicBezTo>
                <a:cubicBezTo>
                  <a:pt x="98" y="1241"/>
                  <a:pt x="99" y="1246"/>
                  <a:pt x="101" y="1251"/>
                </a:cubicBezTo>
                <a:cubicBezTo>
                  <a:pt x="103" y="1257"/>
                  <a:pt x="106" y="1262"/>
                  <a:pt x="108" y="1268"/>
                </a:cubicBezTo>
                <a:cubicBezTo>
                  <a:pt x="110" y="1273"/>
                  <a:pt x="112" y="1278"/>
                  <a:pt x="114" y="1283"/>
                </a:cubicBezTo>
                <a:cubicBezTo>
                  <a:pt x="116" y="1288"/>
                  <a:pt x="119" y="1294"/>
                  <a:pt x="121" y="1299"/>
                </a:cubicBezTo>
                <a:cubicBezTo>
                  <a:pt x="123" y="1304"/>
                  <a:pt x="125" y="1309"/>
                  <a:pt x="127" y="1314"/>
                </a:cubicBezTo>
                <a:cubicBezTo>
                  <a:pt x="130" y="1320"/>
                  <a:pt x="132" y="1325"/>
                  <a:pt x="135" y="1331"/>
                </a:cubicBezTo>
                <a:cubicBezTo>
                  <a:pt x="137" y="1335"/>
                  <a:pt x="139" y="1340"/>
                  <a:pt x="141" y="1345"/>
                </a:cubicBezTo>
                <a:cubicBezTo>
                  <a:pt x="144" y="1351"/>
                  <a:pt x="147" y="1356"/>
                  <a:pt x="149" y="1362"/>
                </a:cubicBezTo>
                <a:cubicBezTo>
                  <a:pt x="152" y="1366"/>
                  <a:pt x="154" y="1371"/>
                  <a:pt x="156" y="1376"/>
                </a:cubicBezTo>
                <a:cubicBezTo>
                  <a:pt x="159" y="1381"/>
                  <a:pt x="162" y="1387"/>
                  <a:pt x="164" y="1392"/>
                </a:cubicBezTo>
                <a:cubicBezTo>
                  <a:pt x="167" y="1397"/>
                  <a:pt x="169" y="1401"/>
                  <a:pt x="172" y="1406"/>
                </a:cubicBezTo>
                <a:cubicBezTo>
                  <a:pt x="174" y="1412"/>
                  <a:pt x="177" y="1417"/>
                  <a:pt x="180" y="1423"/>
                </a:cubicBezTo>
                <a:cubicBezTo>
                  <a:pt x="183" y="1427"/>
                  <a:pt x="185" y="1432"/>
                  <a:pt x="188" y="1436"/>
                </a:cubicBezTo>
                <a:cubicBezTo>
                  <a:pt x="191" y="1442"/>
                  <a:pt x="194" y="1447"/>
                  <a:pt x="197" y="1453"/>
                </a:cubicBezTo>
                <a:cubicBezTo>
                  <a:pt x="200" y="1457"/>
                  <a:pt x="202" y="1461"/>
                  <a:pt x="204" y="1466"/>
                </a:cubicBezTo>
                <a:cubicBezTo>
                  <a:pt x="208" y="1472"/>
                  <a:pt x="211" y="1477"/>
                  <a:pt x="215" y="1483"/>
                </a:cubicBezTo>
                <a:cubicBezTo>
                  <a:pt x="217" y="1487"/>
                  <a:pt x="220" y="1491"/>
                  <a:pt x="222" y="1495"/>
                </a:cubicBezTo>
                <a:cubicBezTo>
                  <a:pt x="226" y="1501"/>
                  <a:pt x="230" y="1507"/>
                  <a:pt x="233" y="1513"/>
                </a:cubicBezTo>
                <a:cubicBezTo>
                  <a:pt x="236" y="1517"/>
                  <a:pt x="238" y="1520"/>
                  <a:pt x="240" y="1524"/>
                </a:cubicBezTo>
                <a:cubicBezTo>
                  <a:pt x="245" y="1531"/>
                  <a:pt x="250" y="1538"/>
                  <a:pt x="254" y="1545"/>
                </a:cubicBezTo>
                <a:cubicBezTo>
                  <a:pt x="256" y="1548"/>
                  <a:pt x="257" y="1550"/>
                  <a:pt x="259" y="1553"/>
                </a:cubicBezTo>
                <a:cubicBezTo>
                  <a:pt x="266" y="1562"/>
                  <a:pt x="272" y="1572"/>
                  <a:pt x="279" y="1581"/>
                </a:cubicBezTo>
                <a:cubicBezTo>
                  <a:pt x="279" y="1581"/>
                  <a:pt x="279" y="1582"/>
                  <a:pt x="280" y="1582"/>
                </a:cubicBezTo>
                <a:cubicBezTo>
                  <a:pt x="286" y="1591"/>
                  <a:pt x="292" y="1599"/>
                  <a:pt x="298" y="1608"/>
                </a:cubicBezTo>
                <a:cubicBezTo>
                  <a:pt x="299" y="1618"/>
                  <a:pt x="300" y="1627"/>
                  <a:pt x="300" y="1637"/>
                </a:cubicBezTo>
                <a:cubicBezTo>
                  <a:pt x="301" y="1639"/>
                  <a:pt x="301" y="1641"/>
                  <a:pt x="301" y="1643"/>
                </a:cubicBezTo>
                <a:cubicBezTo>
                  <a:pt x="302" y="1651"/>
                  <a:pt x="302" y="1659"/>
                  <a:pt x="303" y="1667"/>
                </a:cubicBezTo>
                <a:cubicBezTo>
                  <a:pt x="304" y="1670"/>
                  <a:pt x="304" y="1674"/>
                  <a:pt x="304" y="1677"/>
                </a:cubicBezTo>
                <a:cubicBezTo>
                  <a:pt x="305" y="1684"/>
                  <a:pt x="306" y="1690"/>
                  <a:pt x="306" y="1697"/>
                </a:cubicBezTo>
                <a:cubicBezTo>
                  <a:pt x="307" y="1700"/>
                  <a:pt x="307" y="1704"/>
                  <a:pt x="308" y="1708"/>
                </a:cubicBezTo>
                <a:cubicBezTo>
                  <a:pt x="309" y="1714"/>
                  <a:pt x="310" y="1720"/>
                  <a:pt x="310" y="1726"/>
                </a:cubicBezTo>
                <a:cubicBezTo>
                  <a:pt x="311" y="1730"/>
                  <a:pt x="312" y="1734"/>
                  <a:pt x="312" y="1739"/>
                </a:cubicBezTo>
                <a:cubicBezTo>
                  <a:pt x="313" y="1744"/>
                  <a:pt x="314" y="1750"/>
                  <a:pt x="315" y="1756"/>
                </a:cubicBezTo>
                <a:cubicBezTo>
                  <a:pt x="315" y="1760"/>
                  <a:pt x="316" y="1764"/>
                  <a:pt x="317" y="1768"/>
                </a:cubicBezTo>
                <a:cubicBezTo>
                  <a:pt x="318" y="1774"/>
                  <a:pt x="319" y="1780"/>
                  <a:pt x="320" y="1786"/>
                </a:cubicBezTo>
                <a:cubicBezTo>
                  <a:pt x="321" y="1790"/>
                  <a:pt x="321" y="1794"/>
                  <a:pt x="322" y="1798"/>
                </a:cubicBezTo>
                <a:cubicBezTo>
                  <a:pt x="323" y="1804"/>
                  <a:pt x="325" y="1810"/>
                  <a:pt x="326" y="1816"/>
                </a:cubicBezTo>
                <a:cubicBezTo>
                  <a:pt x="326" y="1820"/>
                  <a:pt x="327" y="1824"/>
                  <a:pt x="328" y="1827"/>
                </a:cubicBezTo>
                <a:cubicBezTo>
                  <a:pt x="328" y="1828"/>
                  <a:pt x="328" y="1829"/>
                  <a:pt x="328" y="1830"/>
                </a:cubicBezTo>
                <a:cubicBezTo>
                  <a:pt x="326" y="1827"/>
                  <a:pt x="324" y="1824"/>
                  <a:pt x="322" y="1821"/>
                </a:cubicBezTo>
                <a:cubicBezTo>
                  <a:pt x="320" y="1819"/>
                  <a:pt x="318" y="1816"/>
                  <a:pt x="316" y="1814"/>
                </a:cubicBezTo>
                <a:cubicBezTo>
                  <a:pt x="314" y="1810"/>
                  <a:pt x="311" y="1807"/>
                  <a:pt x="308" y="1803"/>
                </a:cubicBezTo>
                <a:cubicBezTo>
                  <a:pt x="306" y="1801"/>
                  <a:pt x="305" y="1799"/>
                  <a:pt x="303" y="1796"/>
                </a:cubicBezTo>
                <a:cubicBezTo>
                  <a:pt x="300" y="1792"/>
                  <a:pt x="297" y="1788"/>
                  <a:pt x="294" y="1784"/>
                </a:cubicBezTo>
                <a:cubicBezTo>
                  <a:pt x="293" y="1782"/>
                  <a:pt x="292" y="1780"/>
                  <a:pt x="290" y="1779"/>
                </a:cubicBezTo>
                <a:cubicBezTo>
                  <a:pt x="286" y="1773"/>
                  <a:pt x="282" y="1768"/>
                  <a:pt x="279" y="1762"/>
                </a:cubicBezTo>
                <a:cubicBezTo>
                  <a:pt x="278" y="1762"/>
                  <a:pt x="278" y="1761"/>
                  <a:pt x="278" y="1761"/>
                </a:cubicBezTo>
                <a:cubicBezTo>
                  <a:pt x="273" y="1755"/>
                  <a:pt x="269" y="1748"/>
                  <a:pt x="265" y="1742"/>
                </a:cubicBezTo>
                <a:cubicBezTo>
                  <a:pt x="264" y="1741"/>
                  <a:pt x="263" y="1739"/>
                  <a:pt x="262" y="1737"/>
                </a:cubicBezTo>
                <a:cubicBezTo>
                  <a:pt x="259" y="1733"/>
                  <a:pt x="256" y="1728"/>
                  <a:pt x="253" y="1724"/>
                </a:cubicBezTo>
                <a:cubicBezTo>
                  <a:pt x="252" y="1722"/>
                  <a:pt x="250" y="1719"/>
                  <a:pt x="249" y="1717"/>
                </a:cubicBezTo>
                <a:cubicBezTo>
                  <a:pt x="246" y="1713"/>
                  <a:pt x="244" y="1709"/>
                  <a:pt x="241" y="1705"/>
                </a:cubicBezTo>
                <a:cubicBezTo>
                  <a:pt x="240" y="1703"/>
                  <a:pt x="238" y="1700"/>
                  <a:pt x="236" y="1698"/>
                </a:cubicBezTo>
                <a:cubicBezTo>
                  <a:pt x="234" y="1694"/>
                  <a:pt x="232" y="1690"/>
                  <a:pt x="230" y="1687"/>
                </a:cubicBezTo>
                <a:cubicBezTo>
                  <a:pt x="228" y="1684"/>
                  <a:pt x="227" y="1681"/>
                  <a:pt x="225" y="1678"/>
                </a:cubicBezTo>
                <a:cubicBezTo>
                  <a:pt x="223" y="1675"/>
                  <a:pt x="221" y="1671"/>
                  <a:pt x="219" y="1668"/>
                </a:cubicBezTo>
                <a:cubicBezTo>
                  <a:pt x="217" y="1665"/>
                  <a:pt x="215" y="1662"/>
                  <a:pt x="214" y="1659"/>
                </a:cubicBezTo>
                <a:cubicBezTo>
                  <a:pt x="212" y="1656"/>
                  <a:pt x="210" y="1652"/>
                  <a:pt x="208" y="1649"/>
                </a:cubicBezTo>
                <a:cubicBezTo>
                  <a:pt x="206" y="1646"/>
                  <a:pt x="204" y="1643"/>
                  <a:pt x="203" y="1640"/>
                </a:cubicBezTo>
                <a:cubicBezTo>
                  <a:pt x="201" y="1637"/>
                  <a:pt x="199" y="1633"/>
                  <a:pt x="197" y="1630"/>
                </a:cubicBezTo>
                <a:cubicBezTo>
                  <a:pt x="195" y="1627"/>
                  <a:pt x="194" y="1624"/>
                  <a:pt x="192" y="1621"/>
                </a:cubicBezTo>
                <a:cubicBezTo>
                  <a:pt x="190" y="1617"/>
                  <a:pt x="188" y="1614"/>
                  <a:pt x="186" y="1610"/>
                </a:cubicBezTo>
                <a:cubicBezTo>
                  <a:pt x="185" y="1607"/>
                  <a:pt x="183" y="1604"/>
                  <a:pt x="182" y="1601"/>
                </a:cubicBezTo>
                <a:cubicBezTo>
                  <a:pt x="180" y="1598"/>
                  <a:pt x="178" y="1594"/>
                  <a:pt x="176" y="1591"/>
                </a:cubicBezTo>
                <a:cubicBezTo>
                  <a:pt x="175" y="1588"/>
                  <a:pt x="173" y="1585"/>
                  <a:pt x="172" y="1582"/>
                </a:cubicBezTo>
                <a:cubicBezTo>
                  <a:pt x="170" y="1578"/>
                  <a:pt x="168" y="1575"/>
                  <a:pt x="166" y="1571"/>
                </a:cubicBezTo>
                <a:cubicBezTo>
                  <a:pt x="165" y="1568"/>
                  <a:pt x="163" y="1565"/>
                  <a:pt x="162" y="1562"/>
                </a:cubicBezTo>
                <a:cubicBezTo>
                  <a:pt x="160" y="1559"/>
                  <a:pt x="159" y="1555"/>
                  <a:pt x="157" y="1552"/>
                </a:cubicBezTo>
                <a:cubicBezTo>
                  <a:pt x="155" y="1548"/>
                  <a:pt x="154" y="1545"/>
                  <a:pt x="153" y="1542"/>
                </a:cubicBezTo>
                <a:cubicBezTo>
                  <a:pt x="151" y="1539"/>
                  <a:pt x="149" y="1535"/>
                  <a:pt x="148" y="1532"/>
                </a:cubicBezTo>
                <a:cubicBezTo>
                  <a:pt x="146" y="1529"/>
                  <a:pt x="145" y="1525"/>
                  <a:pt x="143" y="1522"/>
                </a:cubicBezTo>
                <a:cubicBezTo>
                  <a:pt x="142" y="1519"/>
                  <a:pt x="140" y="1515"/>
                  <a:pt x="139" y="1512"/>
                </a:cubicBezTo>
                <a:cubicBezTo>
                  <a:pt x="137" y="1509"/>
                  <a:pt x="136" y="1505"/>
                  <a:pt x="135" y="1502"/>
                </a:cubicBezTo>
                <a:cubicBezTo>
                  <a:pt x="133" y="1499"/>
                  <a:pt x="131" y="1495"/>
                  <a:pt x="130" y="1492"/>
                </a:cubicBezTo>
                <a:cubicBezTo>
                  <a:pt x="129" y="1488"/>
                  <a:pt x="127" y="1485"/>
                  <a:pt x="126" y="1482"/>
                </a:cubicBezTo>
                <a:cubicBezTo>
                  <a:pt x="124" y="1478"/>
                  <a:pt x="123" y="1475"/>
                  <a:pt x="122" y="1471"/>
                </a:cubicBezTo>
                <a:cubicBezTo>
                  <a:pt x="120" y="1468"/>
                  <a:pt x="119" y="1465"/>
                  <a:pt x="118" y="1462"/>
                </a:cubicBezTo>
                <a:cubicBezTo>
                  <a:pt x="116" y="1458"/>
                  <a:pt x="115" y="1454"/>
                  <a:pt x="113" y="1451"/>
                </a:cubicBezTo>
                <a:cubicBezTo>
                  <a:pt x="112" y="1448"/>
                  <a:pt x="111" y="1444"/>
                  <a:pt x="110" y="1441"/>
                </a:cubicBezTo>
                <a:cubicBezTo>
                  <a:pt x="108" y="1438"/>
                  <a:pt x="107" y="1434"/>
                  <a:pt x="106" y="1430"/>
                </a:cubicBezTo>
                <a:cubicBezTo>
                  <a:pt x="104" y="1427"/>
                  <a:pt x="103" y="1424"/>
                  <a:pt x="102" y="1421"/>
                </a:cubicBezTo>
                <a:cubicBezTo>
                  <a:pt x="101" y="1417"/>
                  <a:pt x="99" y="1413"/>
                  <a:pt x="98" y="1410"/>
                </a:cubicBezTo>
                <a:cubicBezTo>
                  <a:pt x="97" y="1406"/>
                  <a:pt x="96" y="1403"/>
                  <a:pt x="95" y="1400"/>
                </a:cubicBezTo>
                <a:cubicBezTo>
                  <a:pt x="93" y="1396"/>
                  <a:pt x="92" y="1393"/>
                  <a:pt x="91" y="1389"/>
                </a:cubicBezTo>
                <a:cubicBezTo>
                  <a:pt x="90" y="1386"/>
                  <a:pt x="89" y="1383"/>
                  <a:pt x="88" y="1379"/>
                </a:cubicBezTo>
                <a:cubicBezTo>
                  <a:pt x="86" y="1376"/>
                  <a:pt x="85" y="1372"/>
                  <a:pt x="84" y="1368"/>
                </a:cubicBezTo>
                <a:cubicBezTo>
                  <a:pt x="83" y="1365"/>
                  <a:pt x="82" y="1362"/>
                  <a:pt x="81" y="1359"/>
                </a:cubicBezTo>
                <a:cubicBezTo>
                  <a:pt x="80" y="1355"/>
                  <a:pt x="79" y="1351"/>
                  <a:pt x="77" y="1347"/>
                </a:cubicBezTo>
                <a:cubicBezTo>
                  <a:pt x="76" y="1344"/>
                  <a:pt x="75" y="1341"/>
                  <a:pt x="74" y="1338"/>
                </a:cubicBezTo>
                <a:cubicBezTo>
                  <a:pt x="73" y="1334"/>
                  <a:pt x="72" y="1330"/>
                  <a:pt x="71" y="1326"/>
                </a:cubicBezTo>
                <a:cubicBezTo>
                  <a:pt x="70" y="1323"/>
                  <a:pt x="69" y="1320"/>
                  <a:pt x="68" y="1317"/>
                </a:cubicBezTo>
                <a:cubicBezTo>
                  <a:pt x="67" y="1312"/>
                  <a:pt x="66" y="1308"/>
                  <a:pt x="65" y="1304"/>
                </a:cubicBezTo>
                <a:cubicBezTo>
                  <a:pt x="64" y="1301"/>
                  <a:pt x="63" y="1298"/>
                  <a:pt x="63" y="1295"/>
                </a:cubicBezTo>
                <a:cubicBezTo>
                  <a:pt x="61" y="1291"/>
                  <a:pt x="60" y="1287"/>
                  <a:pt x="59" y="1282"/>
                </a:cubicBezTo>
                <a:cubicBezTo>
                  <a:pt x="58" y="1279"/>
                  <a:pt x="58" y="1277"/>
                  <a:pt x="57" y="1274"/>
                </a:cubicBezTo>
                <a:cubicBezTo>
                  <a:pt x="56" y="1269"/>
                  <a:pt x="54" y="1264"/>
                  <a:pt x="53" y="1258"/>
                </a:cubicBezTo>
                <a:cubicBezTo>
                  <a:pt x="53" y="1257"/>
                  <a:pt x="52" y="1255"/>
                  <a:pt x="52" y="1253"/>
                </a:cubicBezTo>
                <a:cubicBezTo>
                  <a:pt x="50" y="1246"/>
                  <a:pt x="49" y="1239"/>
                  <a:pt x="47" y="1232"/>
                </a:cubicBezTo>
                <a:cubicBezTo>
                  <a:pt x="47" y="1230"/>
                  <a:pt x="46" y="1228"/>
                  <a:pt x="46" y="1226"/>
                </a:cubicBezTo>
                <a:cubicBezTo>
                  <a:pt x="45" y="1221"/>
                  <a:pt x="44" y="1216"/>
                  <a:pt x="43" y="1211"/>
                </a:cubicBezTo>
                <a:cubicBezTo>
                  <a:pt x="48" y="1185"/>
                  <a:pt x="54" y="1158"/>
                  <a:pt x="61" y="1132"/>
                </a:cubicBezTo>
                <a:cubicBezTo>
                  <a:pt x="62" y="1134"/>
                  <a:pt x="62" y="1136"/>
                  <a:pt x="63" y="1139"/>
                </a:cubicBezTo>
                <a:close/>
                <a:moveTo>
                  <a:pt x="95" y="1032"/>
                </a:moveTo>
                <a:cubicBezTo>
                  <a:pt x="97" y="1036"/>
                  <a:pt x="98" y="1040"/>
                  <a:pt x="100" y="1044"/>
                </a:cubicBezTo>
                <a:cubicBezTo>
                  <a:pt x="101" y="1049"/>
                  <a:pt x="103" y="1053"/>
                  <a:pt x="105" y="1058"/>
                </a:cubicBezTo>
                <a:cubicBezTo>
                  <a:pt x="107" y="1062"/>
                  <a:pt x="108" y="1066"/>
                  <a:pt x="110" y="1070"/>
                </a:cubicBezTo>
                <a:cubicBezTo>
                  <a:pt x="112" y="1075"/>
                  <a:pt x="113" y="1079"/>
                  <a:pt x="115" y="1084"/>
                </a:cubicBezTo>
                <a:cubicBezTo>
                  <a:pt x="117" y="1088"/>
                  <a:pt x="119" y="1092"/>
                  <a:pt x="120" y="1096"/>
                </a:cubicBezTo>
                <a:cubicBezTo>
                  <a:pt x="122" y="1100"/>
                  <a:pt x="124" y="1105"/>
                  <a:pt x="126" y="1109"/>
                </a:cubicBezTo>
                <a:cubicBezTo>
                  <a:pt x="128" y="1113"/>
                  <a:pt x="130" y="1117"/>
                  <a:pt x="132" y="1121"/>
                </a:cubicBezTo>
                <a:cubicBezTo>
                  <a:pt x="134" y="1126"/>
                  <a:pt x="136" y="1130"/>
                  <a:pt x="138" y="1135"/>
                </a:cubicBezTo>
                <a:cubicBezTo>
                  <a:pt x="139" y="1138"/>
                  <a:pt x="141" y="1142"/>
                  <a:pt x="143" y="1146"/>
                </a:cubicBezTo>
                <a:cubicBezTo>
                  <a:pt x="145" y="1151"/>
                  <a:pt x="147" y="1155"/>
                  <a:pt x="149" y="1160"/>
                </a:cubicBezTo>
                <a:cubicBezTo>
                  <a:pt x="151" y="1164"/>
                  <a:pt x="153" y="1167"/>
                  <a:pt x="155" y="1171"/>
                </a:cubicBezTo>
                <a:cubicBezTo>
                  <a:pt x="157" y="1176"/>
                  <a:pt x="160" y="1180"/>
                  <a:pt x="162" y="1185"/>
                </a:cubicBezTo>
                <a:cubicBezTo>
                  <a:pt x="164" y="1188"/>
                  <a:pt x="166" y="1192"/>
                  <a:pt x="168" y="1196"/>
                </a:cubicBezTo>
                <a:cubicBezTo>
                  <a:pt x="170" y="1200"/>
                  <a:pt x="172" y="1205"/>
                  <a:pt x="175" y="1209"/>
                </a:cubicBezTo>
                <a:cubicBezTo>
                  <a:pt x="177" y="1213"/>
                  <a:pt x="179" y="1217"/>
                  <a:pt x="181" y="1221"/>
                </a:cubicBezTo>
                <a:cubicBezTo>
                  <a:pt x="183" y="1225"/>
                  <a:pt x="185" y="1229"/>
                  <a:pt x="188" y="1234"/>
                </a:cubicBezTo>
                <a:cubicBezTo>
                  <a:pt x="190" y="1238"/>
                  <a:pt x="192" y="1241"/>
                  <a:pt x="194" y="1245"/>
                </a:cubicBezTo>
                <a:cubicBezTo>
                  <a:pt x="196" y="1249"/>
                  <a:pt x="199" y="1254"/>
                  <a:pt x="202" y="1258"/>
                </a:cubicBezTo>
                <a:cubicBezTo>
                  <a:pt x="204" y="1262"/>
                  <a:pt x="206" y="1265"/>
                  <a:pt x="208" y="1269"/>
                </a:cubicBezTo>
                <a:cubicBezTo>
                  <a:pt x="210" y="1273"/>
                  <a:pt x="213" y="1278"/>
                  <a:pt x="216" y="1282"/>
                </a:cubicBezTo>
                <a:cubicBezTo>
                  <a:pt x="218" y="1286"/>
                  <a:pt x="220" y="1289"/>
                  <a:pt x="222" y="1293"/>
                </a:cubicBezTo>
                <a:cubicBezTo>
                  <a:pt x="225" y="1297"/>
                  <a:pt x="228" y="1302"/>
                  <a:pt x="231" y="1307"/>
                </a:cubicBezTo>
                <a:cubicBezTo>
                  <a:pt x="233" y="1310"/>
                  <a:pt x="235" y="1313"/>
                  <a:pt x="237" y="1316"/>
                </a:cubicBezTo>
                <a:cubicBezTo>
                  <a:pt x="240" y="1321"/>
                  <a:pt x="243" y="1326"/>
                  <a:pt x="246" y="1331"/>
                </a:cubicBezTo>
                <a:cubicBezTo>
                  <a:pt x="248" y="1334"/>
                  <a:pt x="250" y="1337"/>
                  <a:pt x="252" y="1340"/>
                </a:cubicBezTo>
                <a:cubicBezTo>
                  <a:pt x="256" y="1346"/>
                  <a:pt x="261" y="1353"/>
                  <a:pt x="265" y="1359"/>
                </a:cubicBezTo>
                <a:cubicBezTo>
                  <a:pt x="266" y="1360"/>
                  <a:pt x="267" y="1362"/>
                  <a:pt x="267" y="1363"/>
                </a:cubicBezTo>
                <a:cubicBezTo>
                  <a:pt x="273" y="1370"/>
                  <a:pt x="278" y="1378"/>
                  <a:pt x="283" y="1385"/>
                </a:cubicBezTo>
                <a:cubicBezTo>
                  <a:pt x="285" y="1388"/>
                  <a:pt x="287" y="1390"/>
                  <a:pt x="289" y="1393"/>
                </a:cubicBezTo>
                <a:cubicBezTo>
                  <a:pt x="293" y="1398"/>
                  <a:pt x="296" y="1402"/>
                  <a:pt x="299" y="1407"/>
                </a:cubicBezTo>
                <a:cubicBezTo>
                  <a:pt x="299" y="1407"/>
                  <a:pt x="299" y="1407"/>
                  <a:pt x="299" y="1407"/>
                </a:cubicBezTo>
                <a:cubicBezTo>
                  <a:pt x="299" y="1407"/>
                  <a:pt x="299" y="1407"/>
                  <a:pt x="299" y="1407"/>
                </a:cubicBezTo>
                <a:cubicBezTo>
                  <a:pt x="299" y="1411"/>
                  <a:pt x="299" y="1416"/>
                  <a:pt x="298" y="1421"/>
                </a:cubicBezTo>
                <a:cubicBezTo>
                  <a:pt x="298" y="1425"/>
                  <a:pt x="298" y="1429"/>
                  <a:pt x="298" y="1433"/>
                </a:cubicBezTo>
                <a:cubicBezTo>
                  <a:pt x="297" y="1438"/>
                  <a:pt x="297" y="1444"/>
                  <a:pt x="297" y="1449"/>
                </a:cubicBezTo>
                <a:cubicBezTo>
                  <a:pt x="297" y="1453"/>
                  <a:pt x="297" y="1457"/>
                  <a:pt x="296" y="1460"/>
                </a:cubicBezTo>
                <a:cubicBezTo>
                  <a:pt x="296" y="1466"/>
                  <a:pt x="296" y="1472"/>
                  <a:pt x="296" y="1479"/>
                </a:cubicBezTo>
                <a:cubicBezTo>
                  <a:pt x="296" y="1482"/>
                  <a:pt x="296" y="1484"/>
                  <a:pt x="296" y="1487"/>
                </a:cubicBezTo>
                <a:cubicBezTo>
                  <a:pt x="296" y="1496"/>
                  <a:pt x="296" y="1505"/>
                  <a:pt x="296" y="1514"/>
                </a:cubicBezTo>
                <a:cubicBezTo>
                  <a:pt x="296" y="1525"/>
                  <a:pt x="296" y="1535"/>
                  <a:pt x="296" y="1546"/>
                </a:cubicBezTo>
                <a:cubicBezTo>
                  <a:pt x="296" y="1549"/>
                  <a:pt x="296" y="1551"/>
                  <a:pt x="296" y="1553"/>
                </a:cubicBezTo>
                <a:cubicBezTo>
                  <a:pt x="296" y="1564"/>
                  <a:pt x="297" y="1574"/>
                  <a:pt x="297" y="1585"/>
                </a:cubicBezTo>
                <a:cubicBezTo>
                  <a:pt x="297" y="1585"/>
                  <a:pt x="297" y="1586"/>
                  <a:pt x="297" y="1586"/>
                </a:cubicBezTo>
                <a:cubicBezTo>
                  <a:pt x="296" y="1584"/>
                  <a:pt x="294" y="1582"/>
                  <a:pt x="293" y="1580"/>
                </a:cubicBezTo>
                <a:cubicBezTo>
                  <a:pt x="290" y="1576"/>
                  <a:pt x="287" y="1571"/>
                  <a:pt x="283" y="1567"/>
                </a:cubicBezTo>
                <a:cubicBezTo>
                  <a:pt x="280" y="1562"/>
                  <a:pt x="277" y="1557"/>
                  <a:pt x="273" y="1552"/>
                </a:cubicBezTo>
                <a:cubicBezTo>
                  <a:pt x="270" y="1547"/>
                  <a:pt x="267" y="1543"/>
                  <a:pt x="264" y="1538"/>
                </a:cubicBezTo>
                <a:cubicBezTo>
                  <a:pt x="261" y="1533"/>
                  <a:pt x="258" y="1529"/>
                  <a:pt x="254" y="1524"/>
                </a:cubicBezTo>
                <a:cubicBezTo>
                  <a:pt x="251" y="1519"/>
                  <a:pt x="248" y="1515"/>
                  <a:pt x="246" y="1510"/>
                </a:cubicBezTo>
                <a:cubicBezTo>
                  <a:pt x="242" y="1505"/>
                  <a:pt x="239" y="1500"/>
                  <a:pt x="236" y="1495"/>
                </a:cubicBezTo>
                <a:cubicBezTo>
                  <a:pt x="233" y="1490"/>
                  <a:pt x="230" y="1486"/>
                  <a:pt x="228" y="1481"/>
                </a:cubicBezTo>
                <a:cubicBezTo>
                  <a:pt x="225" y="1476"/>
                  <a:pt x="221" y="1471"/>
                  <a:pt x="218" y="1466"/>
                </a:cubicBezTo>
                <a:cubicBezTo>
                  <a:pt x="216" y="1461"/>
                  <a:pt x="213" y="1457"/>
                  <a:pt x="210" y="1452"/>
                </a:cubicBezTo>
                <a:cubicBezTo>
                  <a:pt x="207" y="1447"/>
                  <a:pt x="204" y="1441"/>
                  <a:pt x="201" y="1436"/>
                </a:cubicBezTo>
                <a:cubicBezTo>
                  <a:pt x="199" y="1432"/>
                  <a:pt x="196" y="1427"/>
                  <a:pt x="194" y="1422"/>
                </a:cubicBezTo>
                <a:cubicBezTo>
                  <a:pt x="191" y="1417"/>
                  <a:pt x="188" y="1412"/>
                  <a:pt x="185" y="1406"/>
                </a:cubicBezTo>
                <a:cubicBezTo>
                  <a:pt x="183" y="1402"/>
                  <a:pt x="180" y="1397"/>
                  <a:pt x="178" y="1392"/>
                </a:cubicBezTo>
                <a:cubicBezTo>
                  <a:pt x="175" y="1387"/>
                  <a:pt x="172" y="1381"/>
                  <a:pt x="170" y="1376"/>
                </a:cubicBezTo>
                <a:cubicBezTo>
                  <a:pt x="167" y="1371"/>
                  <a:pt x="165" y="1367"/>
                  <a:pt x="163" y="1362"/>
                </a:cubicBezTo>
                <a:cubicBezTo>
                  <a:pt x="160" y="1357"/>
                  <a:pt x="157" y="1351"/>
                  <a:pt x="155" y="1345"/>
                </a:cubicBezTo>
                <a:cubicBezTo>
                  <a:pt x="153" y="1341"/>
                  <a:pt x="150" y="1336"/>
                  <a:pt x="148" y="1332"/>
                </a:cubicBezTo>
                <a:cubicBezTo>
                  <a:pt x="146" y="1326"/>
                  <a:pt x="143" y="1320"/>
                  <a:pt x="141" y="1314"/>
                </a:cubicBezTo>
                <a:cubicBezTo>
                  <a:pt x="139" y="1310"/>
                  <a:pt x="137" y="1305"/>
                  <a:pt x="135" y="1301"/>
                </a:cubicBezTo>
                <a:cubicBezTo>
                  <a:pt x="132" y="1295"/>
                  <a:pt x="130" y="1289"/>
                  <a:pt x="127" y="1283"/>
                </a:cubicBezTo>
                <a:cubicBezTo>
                  <a:pt x="125" y="1278"/>
                  <a:pt x="123" y="1274"/>
                  <a:pt x="122" y="1270"/>
                </a:cubicBezTo>
                <a:cubicBezTo>
                  <a:pt x="119" y="1263"/>
                  <a:pt x="117" y="1257"/>
                  <a:pt x="114" y="1251"/>
                </a:cubicBezTo>
                <a:cubicBezTo>
                  <a:pt x="112" y="1246"/>
                  <a:pt x="111" y="1242"/>
                  <a:pt x="109" y="1238"/>
                </a:cubicBezTo>
                <a:cubicBezTo>
                  <a:pt x="107" y="1231"/>
                  <a:pt x="104" y="1224"/>
                  <a:pt x="102" y="1218"/>
                </a:cubicBezTo>
                <a:cubicBezTo>
                  <a:pt x="100" y="1214"/>
                  <a:pt x="99" y="1210"/>
                  <a:pt x="98" y="1206"/>
                </a:cubicBezTo>
                <a:cubicBezTo>
                  <a:pt x="95" y="1198"/>
                  <a:pt x="92" y="1190"/>
                  <a:pt x="89" y="1182"/>
                </a:cubicBezTo>
                <a:cubicBezTo>
                  <a:pt x="88" y="1179"/>
                  <a:pt x="87" y="1177"/>
                  <a:pt x="87" y="1174"/>
                </a:cubicBezTo>
                <a:cubicBezTo>
                  <a:pt x="83" y="1163"/>
                  <a:pt x="80" y="1152"/>
                  <a:pt x="76" y="1141"/>
                </a:cubicBezTo>
                <a:cubicBezTo>
                  <a:pt x="76" y="1141"/>
                  <a:pt x="76" y="1140"/>
                  <a:pt x="76" y="1139"/>
                </a:cubicBezTo>
                <a:cubicBezTo>
                  <a:pt x="73" y="1129"/>
                  <a:pt x="70" y="1119"/>
                  <a:pt x="67" y="1110"/>
                </a:cubicBezTo>
                <a:cubicBezTo>
                  <a:pt x="75" y="1082"/>
                  <a:pt x="84" y="1054"/>
                  <a:pt x="93" y="1026"/>
                </a:cubicBezTo>
                <a:cubicBezTo>
                  <a:pt x="94" y="1028"/>
                  <a:pt x="94" y="1030"/>
                  <a:pt x="95" y="1032"/>
                </a:cubicBezTo>
                <a:close/>
                <a:moveTo>
                  <a:pt x="135" y="927"/>
                </a:moveTo>
                <a:cubicBezTo>
                  <a:pt x="137" y="930"/>
                  <a:pt x="138" y="934"/>
                  <a:pt x="140" y="937"/>
                </a:cubicBezTo>
                <a:cubicBezTo>
                  <a:pt x="142" y="941"/>
                  <a:pt x="143" y="944"/>
                  <a:pt x="145" y="948"/>
                </a:cubicBezTo>
                <a:cubicBezTo>
                  <a:pt x="147" y="951"/>
                  <a:pt x="148" y="955"/>
                  <a:pt x="150" y="958"/>
                </a:cubicBezTo>
                <a:cubicBezTo>
                  <a:pt x="152" y="962"/>
                  <a:pt x="153" y="965"/>
                  <a:pt x="155" y="969"/>
                </a:cubicBezTo>
                <a:cubicBezTo>
                  <a:pt x="157" y="972"/>
                  <a:pt x="158" y="976"/>
                  <a:pt x="160" y="979"/>
                </a:cubicBezTo>
                <a:cubicBezTo>
                  <a:pt x="162" y="983"/>
                  <a:pt x="164" y="986"/>
                  <a:pt x="166" y="990"/>
                </a:cubicBezTo>
                <a:cubicBezTo>
                  <a:pt x="167" y="993"/>
                  <a:pt x="169" y="997"/>
                  <a:pt x="171" y="1000"/>
                </a:cubicBezTo>
                <a:cubicBezTo>
                  <a:pt x="173" y="1003"/>
                  <a:pt x="175" y="1007"/>
                  <a:pt x="176" y="1011"/>
                </a:cubicBezTo>
                <a:cubicBezTo>
                  <a:pt x="178" y="1014"/>
                  <a:pt x="180" y="1017"/>
                  <a:pt x="182" y="1020"/>
                </a:cubicBezTo>
                <a:cubicBezTo>
                  <a:pt x="184" y="1024"/>
                  <a:pt x="186" y="1028"/>
                  <a:pt x="188" y="1031"/>
                </a:cubicBezTo>
                <a:cubicBezTo>
                  <a:pt x="189" y="1034"/>
                  <a:pt x="191" y="1038"/>
                  <a:pt x="193" y="1041"/>
                </a:cubicBezTo>
                <a:cubicBezTo>
                  <a:pt x="195" y="1044"/>
                  <a:pt x="197" y="1048"/>
                  <a:pt x="199" y="1052"/>
                </a:cubicBezTo>
                <a:cubicBezTo>
                  <a:pt x="201" y="1055"/>
                  <a:pt x="203" y="1058"/>
                  <a:pt x="204" y="1061"/>
                </a:cubicBezTo>
                <a:cubicBezTo>
                  <a:pt x="207" y="1065"/>
                  <a:pt x="209" y="1068"/>
                  <a:pt x="211" y="1072"/>
                </a:cubicBezTo>
                <a:cubicBezTo>
                  <a:pt x="213" y="1075"/>
                  <a:pt x="215" y="1078"/>
                  <a:pt x="216" y="1081"/>
                </a:cubicBezTo>
                <a:cubicBezTo>
                  <a:pt x="219" y="1085"/>
                  <a:pt x="221" y="1088"/>
                  <a:pt x="223" y="1092"/>
                </a:cubicBezTo>
                <a:cubicBezTo>
                  <a:pt x="225" y="1095"/>
                  <a:pt x="227" y="1098"/>
                  <a:pt x="229" y="1101"/>
                </a:cubicBezTo>
                <a:cubicBezTo>
                  <a:pt x="231" y="1105"/>
                  <a:pt x="233" y="1108"/>
                  <a:pt x="236" y="1112"/>
                </a:cubicBezTo>
                <a:cubicBezTo>
                  <a:pt x="237" y="1115"/>
                  <a:pt x="239" y="1118"/>
                  <a:pt x="241" y="1121"/>
                </a:cubicBezTo>
                <a:cubicBezTo>
                  <a:pt x="244" y="1125"/>
                  <a:pt x="246" y="1128"/>
                  <a:pt x="249" y="1132"/>
                </a:cubicBezTo>
                <a:cubicBezTo>
                  <a:pt x="250" y="1135"/>
                  <a:pt x="252" y="1138"/>
                  <a:pt x="254" y="1140"/>
                </a:cubicBezTo>
                <a:cubicBezTo>
                  <a:pt x="257" y="1144"/>
                  <a:pt x="259" y="1148"/>
                  <a:pt x="262" y="1153"/>
                </a:cubicBezTo>
                <a:cubicBezTo>
                  <a:pt x="264" y="1155"/>
                  <a:pt x="265" y="1157"/>
                  <a:pt x="267" y="1159"/>
                </a:cubicBezTo>
                <a:cubicBezTo>
                  <a:pt x="271" y="1165"/>
                  <a:pt x="274" y="1170"/>
                  <a:pt x="278" y="1175"/>
                </a:cubicBezTo>
                <a:cubicBezTo>
                  <a:pt x="279" y="1176"/>
                  <a:pt x="280" y="1177"/>
                  <a:pt x="280" y="1179"/>
                </a:cubicBezTo>
                <a:cubicBezTo>
                  <a:pt x="285" y="1185"/>
                  <a:pt x="289" y="1191"/>
                  <a:pt x="294" y="1198"/>
                </a:cubicBezTo>
                <a:cubicBezTo>
                  <a:pt x="295" y="1199"/>
                  <a:pt x="297" y="1201"/>
                  <a:pt x="298" y="1203"/>
                </a:cubicBezTo>
                <a:cubicBezTo>
                  <a:pt x="301" y="1207"/>
                  <a:pt x="305" y="1212"/>
                  <a:pt x="308" y="1216"/>
                </a:cubicBezTo>
                <a:cubicBezTo>
                  <a:pt x="310" y="1219"/>
                  <a:pt x="312" y="1221"/>
                  <a:pt x="313" y="1223"/>
                </a:cubicBezTo>
                <a:cubicBezTo>
                  <a:pt x="316" y="1227"/>
                  <a:pt x="319" y="1230"/>
                  <a:pt x="321" y="1234"/>
                </a:cubicBezTo>
                <a:cubicBezTo>
                  <a:pt x="321" y="1234"/>
                  <a:pt x="321" y="1234"/>
                  <a:pt x="321" y="1234"/>
                </a:cubicBezTo>
                <a:cubicBezTo>
                  <a:pt x="321" y="1234"/>
                  <a:pt x="321" y="1234"/>
                  <a:pt x="321" y="1234"/>
                </a:cubicBezTo>
                <a:cubicBezTo>
                  <a:pt x="320" y="1239"/>
                  <a:pt x="320" y="1244"/>
                  <a:pt x="319" y="1250"/>
                </a:cubicBezTo>
                <a:cubicBezTo>
                  <a:pt x="318" y="1251"/>
                  <a:pt x="318" y="1252"/>
                  <a:pt x="318" y="1253"/>
                </a:cubicBezTo>
                <a:cubicBezTo>
                  <a:pt x="317" y="1259"/>
                  <a:pt x="316" y="1266"/>
                  <a:pt x="315" y="1273"/>
                </a:cubicBezTo>
                <a:cubicBezTo>
                  <a:pt x="314" y="1275"/>
                  <a:pt x="314" y="1277"/>
                  <a:pt x="314" y="1279"/>
                </a:cubicBezTo>
                <a:cubicBezTo>
                  <a:pt x="313" y="1284"/>
                  <a:pt x="312" y="1289"/>
                  <a:pt x="312" y="1294"/>
                </a:cubicBezTo>
                <a:cubicBezTo>
                  <a:pt x="311" y="1296"/>
                  <a:pt x="311" y="1299"/>
                  <a:pt x="310" y="1301"/>
                </a:cubicBezTo>
                <a:cubicBezTo>
                  <a:pt x="310" y="1306"/>
                  <a:pt x="309" y="1310"/>
                  <a:pt x="309" y="1314"/>
                </a:cubicBezTo>
                <a:cubicBezTo>
                  <a:pt x="308" y="1317"/>
                  <a:pt x="308" y="1320"/>
                  <a:pt x="308" y="1323"/>
                </a:cubicBezTo>
                <a:cubicBezTo>
                  <a:pt x="307" y="1327"/>
                  <a:pt x="307" y="1331"/>
                  <a:pt x="306" y="1335"/>
                </a:cubicBezTo>
                <a:cubicBezTo>
                  <a:pt x="306" y="1338"/>
                  <a:pt x="305" y="1341"/>
                  <a:pt x="305" y="1344"/>
                </a:cubicBezTo>
                <a:cubicBezTo>
                  <a:pt x="305" y="1348"/>
                  <a:pt x="304" y="1352"/>
                  <a:pt x="304" y="1356"/>
                </a:cubicBezTo>
                <a:cubicBezTo>
                  <a:pt x="303" y="1359"/>
                  <a:pt x="303" y="1362"/>
                  <a:pt x="303" y="1365"/>
                </a:cubicBezTo>
                <a:cubicBezTo>
                  <a:pt x="302" y="1369"/>
                  <a:pt x="302" y="1373"/>
                  <a:pt x="302" y="1377"/>
                </a:cubicBezTo>
                <a:cubicBezTo>
                  <a:pt x="301" y="1380"/>
                  <a:pt x="301" y="1383"/>
                  <a:pt x="301" y="1386"/>
                </a:cubicBezTo>
                <a:cubicBezTo>
                  <a:pt x="301" y="1387"/>
                  <a:pt x="301" y="1388"/>
                  <a:pt x="301" y="1388"/>
                </a:cubicBezTo>
                <a:cubicBezTo>
                  <a:pt x="299" y="1387"/>
                  <a:pt x="298" y="1385"/>
                  <a:pt x="297" y="1384"/>
                </a:cubicBezTo>
                <a:cubicBezTo>
                  <a:pt x="294" y="1380"/>
                  <a:pt x="292" y="1376"/>
                  <a:pt x="289" y="1373"/>
                </a:cubicBezTo>
                <a:cubicBezTo>
                  <a:pt x="287" y="1369"/>
                  <a:pt x="284" y="1365"/>
                  <a:pt x="281" y="1361"/>
                </a:cubicBezTo>
                <a:cubicBezTo>
                  <a:pt x="279" y="1357"/>
                  <a:pt x="276" y="1354"/>
                  <a:pt x="274" y="1350"/>
                </a:cubicBezTo>
                <a:cubicBezTo>
                  <a:pt x="271" y="1346"/>
                  <a:pt x="268" y="1342"/>
                  <a:pt x="265" y="1338"/>
                </a:cubicBezTo>
                <a:cubicBezTo>
                  <a:pt x="263" y="1335"/>
                  <a:pt x="261" y="1331"/>
                  <a:pt x="258" y="1327"/>
                </a:cubicBezTo>
                <a:cubicBezTo>
                  <a:pt x="256" y="1323"/>
                  <a:pt x="253" y="1319"/>
                  <a:pt x="250" y="1315"/>
                </a:cubicBezTo>
                <a:cubicBezTo>
                  <a:pt x="248" y="1311"/>
                  <a:pt x="246" y="1308"/>
                  <a:pt x="243" y="1304"/>
                </a:cubicBezTo>
                <a:cubicBezTo>
                  <a:pt x="241" y="1300"/>
                  <a:pt x="238" y="1296"/>
                  <a:pt x="236" y="1292"/>
                </a:cubicBezTo>
                <a:cubicBezTo>
                  <a:pt x="233" y="1288"/>
                  <a:pt x="231" y="1284"/>
                  <a:pt x="229" y="1281"/>
                </a:cubicBezTo>
                <a:cubicBezTo>
                  <a:pt x="226" y="1276"/>
                  <a:pt x="224" y="1272"/>
                  <a:pt x="221" y="1268"/>
                </a:cubicBezTo>
                <a:cubicBezTo>
                  <a:pt x="219" y="1264"/>
                  <a:pt x="217" y="1261"/>
                  <a:pt x="215" y="1257"/>
                </a:cubicBezTo>
                <a:cubicBezTo>
                  <a:pt x="212" y="1253"/>
                  <a:pt x="210" y="1248"/>
                  <a:pt x="207" y="1244"/>
                </a:cubicBezTo>
                <a:cubicBezTo>
                  <a:pt x="205" y="1240"/>
                  <a:pt x="203" y="1237"/>
                  <a:pt x="201" y="1233"/>
                </a:cubicBezTo>
                <a:cubicBezTo>
                  <a:pt x="199" y="1229"/>
                  <a:pt x="196" y="1224"/>
                  <a:pt x="194" y="1220"/>
                </a:cubicBezTo>
                <a:cubicBezTo>
                  <a:pt x="192" y="1216"/>
                  <a:pt x="190" y="1213"/>
                  <a:pt x="188" y="1209"/>
                </a:cubicBezTo>
                <a:cubicBezTo>
                  <a:pt x="185" y="1204"/>
                  <a:pt x="183" y="1200"/>
                  <a:pt x="181" y="1196"/>
                </a:cubicBezTo>
                <a:cubicBezTo>
                  <a:pt x="179" y="1192"/>
                  <a:pt x="177" y="1188"/>
                  <a:pt x="175" y="1184"/>
                </a:cubicBezTo>
                <a:cubicBezTo>
                  <a:pt x="173" y="1180"/>
                  <a:pt x="171" y="1175"/>
                  <a:pt x="168" y="1171"/>
                </a:cubicBezTo>
                <a:cubicBezTo>
                  <a:pt x="167" y="1167"/>
                  <a:pt x="165" y="1163"/>
                  <a:pt x="163" y="1160"/>
                </a:cubicBezTo>
                <a:cubicBezTo>
                  <a:pt x="161" y="1155"/>
                  <a:pt x="158" y="1151"/>
                  <a:pt x="156" y="1146"/>
                </a:cubicBezTo>
                <a:cubicBezTo>
                  <a:pt x="154" y="1142"/>
                  <a:pt x="153" y="1139"/>
                  <a:pt x="151" y="1135"/>
                </a:cubicBezTo>
                <a:cubicBezTo>
                  <a:pt x="149" y="1130"/>
                  <a:pt x="147" y="1125"/>
                  <a:pt x="144" y="1121"/>
                </a:cubicBezTo>
                <a:cubicBezTo>
                  <a:pt x="143" y="1117"/>
                  <a:pt x="141" y="1113"/>
                  <a:pt x="140" y="1110"/>
                </a:cubicBezTo>
                <a:cubicBezTo>
                  <a:pt x="137" y="1105"/>
                  <a:pt x="135" y="1099"/>
                  <a:pt x="133" y="1094"/>
                </a:cubicBezTo>
                <a:cubicBezTo>
                  <a:pt x="131" y="1091"/>
                  <a:pt x="130" y="1088"/>
                  <a:pt x="129" y="1084"/>
                </a:cubicBezTo>
                <a:cubicBezTo>
                  <a:pt x="126" y="1078"/>
                  <a:pt x="123" y="1071"/>
                  <a:pt x="120" y="1064"/>
                </a:cubicBezTo>
                <a:cubicBezTo>
                  <a:pt x="119" y="1062"/>
                  <a:pt x="119" y="1061"/>
                  <a:pt x="118" y="1059"/>
                </a:cubicBezTo>
                <a:cubicBezTo>
                  <a:pt x="115" y="1051"/>
                  <a:pt x="112" y="1042"/>
                  <a:pt x="108" y="1033"/>
                </a:cubicBezTo>
                <a:cubicBezTo>
                  <a:pt x="107" y="1030"/>
                  <a:pt x="106" y="1027"/>
                  <a:pt x="105" y="1024"/>
                </a:cubicBezTo>
                <a:cubicBezTo>
                  <a:pt x="103" y="1019"/>
                  <a:pt x="101" y="1014"/>
                  <a:pt x="99" y="1008"/>
                </a:cubicBezTo>
                <a:cubicBezTo>
                  <a:pt x="110" y="979"/>
                  <a:pt x="121" y="951"/>
                  <a:pt x="133" y="922"/>
                </a:cubicBezTo>
                <a:cubicBezTo>
                  <a:pt x="134" y="924"/>
                  <a:pt x="134" y="925"/>
                  <a:pt x="135" y="927"/>
                </a:cubicBezTo>
                <a:close/>
                <a:moveTo>
                  <a:pt x="184" y="823"/>
                </a:moveTo>
                <a:cubicBezTo>
                  <a:pt x="186" y="826"/>
                  <a:pt x="187" y="829"/>
                  <a:pt x="189" y="831"/>
                </a:cubicBezTo>
                <a:cubicBezTo>
                  <a:pt x="191" y="835"/>
                  <a:pt x="192" y="838"/>
                  <a:pt x="194" y="841"/>
                </a:cubicBezTo>
                <a:cubicBezTo>
                  <a:pt x="196" y="843"/>
                  <a:pt x="197" y="846"/>
                  <a:pt x="199" y="849"/>
                </a:cubicBezTo>
                <a:cubicBezTo>
                  <a:pt x="201" y="852"/>
                  <a:pt x="202" y="855"/>
                  <a:pt x="204" y="858"/>
                </a:cubicBezTo>
                <a:cubicBezTo>
                  <a:pt x="206" y="861"/>
                  <a:pt x="207" y="864"/>
                  <a:pt x="209" y="866"/>
                </a:cubicBezTo>
                <a:cubicBezTo>
                  <a:pt x="211" y="869"/>
                  <a:pt x="213" y="872"/>
                  <a:pt x="214" y="875"/>
                </a:cubicBezTo>
                <a:cubicBezTo>
                  <a:pt x="216" y="878"/>
                  <a:pt x="218" y="881"/>
                  <a:pt x="219" y="884"/>
                </a:cubicBezTo>
                <a:cubicBezTo>
                  <a:pt x="221" y="887"/>
                  <a:pt x="223" y="890"/>
                  <a:pt x="225" y="893"/>
                </a:cubicBezTo>
                <a:cubicBezTo>
                  <a:pt x="227" y="895"/>
                  <a:pt x="228" y="898"/>
                  <a:pt x="230" y="901"/>
                </a:cubicBezTo>
                <a:cubicBezTo>
                  <a:pt x="232" y="904"/>
                  <a:pt x="234" y="907"/>
                  <a:pt x="236" y="910"/>
                </a:cubicBezTo>
                <a:cubicBezTo>
                  <a:pt x="237" y="912"/>
                  <a:pt x="239" y="915"/>
                  <a:pt x="241" y="918"/>
                </a:cubicBezTo>
                <a:cubicBezTo>
                  <a:pt x="243" y="921"/>
                  <a:pt x="245" y="924"/>
                  <a:pt x="246" y="927"/>
                </a:cubicBezTo>
                <a:cubicBezTo>
                  <a:pt x="248" y="929"/>
                  <a:pt x="250" y="932"/>
                  <a:pt x="252" y="935"/>
                </a:cubicBezTo>
                <a:cubicBezTo>
                  <a:pt x="254" y="938"/>
                  <a:pt x="256" y="940"/>
                  <a:pt x="258" y="943"/>
                </a:cubicBezTo>
                <a:cubicBezTo>
                  <a:pt x="259" y="946"/>
                  <a:pt x="261" y="949"/>
                  <a:pt x="263" y="951"/>
                </a:cubicBezTo>
                <a:cubicBezTo>
                  <a:pt x="265" y="954"/>
                  <a:pt x="267" y="957"/>
                  <a:pt x="269" y="960"/>
                </a:cubicBezTo>
                <a:cubicBezTo>
                  <a:pt x="271" y="963"/>
                  <a:pt x="273" y="965"/>
                  <a:pt x="274" y="968"/>
                </a:cubicBezTo>
                <a:cubicBezTo>
                  <a:pt x="277" y="971"/>
                  <a:pt x="279" y="974"/>
                  <a:pt x="281" y="977"/>
                </a:cubicBezTo>
                <a:cubicBezTo>
                  <a:pt x="283" y="979"/>
                  <a:pt x="284" y="982"/>
                  <a:pt x="286" y="984"/>
                </a:cubicBezTo>
                <a:cubicBezTo>
                  <a:pt x="288" y="987"/>
                  <a:pt x="291" y="991"/>
                  <a:pt x="293" y="994"/>
                </a:cubicBezTo>
                <a:cubicBezTo>
                  <a:pt x="295" y="996"/>
                  <a:pt x="296" y="998"/>
                  <a:pt x="298" y="1000"/>
                </a:cubicBezTo>
                <a:cubicBezTo>
                  <a:pt x="301" y="1004"/>
                  <a:pt x="304" y="1008"/>
                  <a:pt x="307" y="1012"/>
                </a:cubicBezTo>
                <a:cubicBezTo>
                  <a:pt x="308" y="1013"/>
                  <a:pt x="309" y="1015"/>
                  <a:pt x="310" y="1016"/>
                </a:cubicBezTo>
                <a:cubicBezTo>
                  <a:pt x="314" y="1022"/>
                  <a:pt x="318" y="1027"/>
                  <a:pt x="322" y="1032"/>
                </a:cubicBezTo>
                <a:cubicBezTo>
                  <a:pt x="324" y="1034"/>
                  <a:pt x="325" y="1036"/>
                  <a:pt x="326" y="1037"/>
                </a:cubicBezTo>
                <a:cubicBezTo>
                  <a:pt x="329" y="1041"/>
                  <a:pt x="332" y="1044"/>
                  <a:pt x="335" y="1048"/>
                </a:cubicBezTo>
                <a:cubicBezTo>
                  <a:pt x="337" y="1050"/>
                  <a:pt x="338" y="1052"/>
                  <a:pt x="340" y="1054"/>
                </a:cubicBezTo>
                <a:cubicBezTo>
                  <a:pt x="343" y="1058"/>
                  <a:pt x="345" y="1061"/>
                  <a:pt x="348" y="1064"/>
                </a:cubicBezTo>
                <a:cubicBezTo>
                  <a:pt x="349" y="1066"/>
                  <a:pt x="351" y="1068"/>
                  <a:pt x="353" y="1070"/>
                </a:cubicBezTo>
                <a:cubicBezTo>
                  <a:pt x="355" y="1073"/>
                  <a:pt x="357" y="1075"/>
                  <a:pt x="359" y="1078"/>
                </a:cubicBezTo>
                <a:cubicBezTo>
                  <a:pt x="359" y="1078"/>
                  <a:pt x="359" y="1078"/>
                  <a:pt x="359" y="1078"/>
                </a:cubicBezTo>
                <a:cubicBezTo>
                  <a:pt x="359" y="1078"/>
                  <a:pt x="359" y="1078"/>
                  <a:pt x="359" y="1078"/>
                </a:cubicBezTo>
                <a:cubicBezTo>
                  <a:pt x="359" y="1079"/>
                  <a:pt x="359" y="1079"/>
                  <a:pt x="359" y="1080"/>
                </a:cubicBezTo>
                <a:cubicBezTo>
                  <a:pt x="356" y="1091"/>
                  <a:pt x="353" y="1101"/>
                  <a:pt x="350" y="1112"/>
                </a:cubicBezTo>
                <a:cubicBezTo>
                  <a:pt x="350" y="1112"/>
                  <a:pt x="349" y="1112"/>
                  <a:pt x="349" y="1113"/>
                </a:cubicBezTo>
                <a:cubicBezTo>
                  <a:pt x="346" y="1123"/>
                  <a:pt x="344" y="1134"/>
                  <a:pt x="341" y="1145"/>
                </a:cubicBezTo>
                <a:cubicBezTo>
                  <a:pt x="341" y="1146"/>
                  <a:pt x="340" y="1148"/>
                  <a:pt x="340" y="1149"/>
                </a:cubicBezTo>
                <a:cubicBezTo>
                  <a:pt x="337" y="1159"/>
                  <a:pt x="335" y="1170"/>
                  <a:pt x="333" y="1180"/>
                </a:cubicBezTo>
                <a:cubicBezTo>
                  <a:pt x="332" y="1182"/>
                  <a:pt x="332" y="1183"/>
                  <a:pt x="331" y="1185"/>
                </a:cubicBezTo>
                <a:cubicBezTo>
                  <a:pt x="329" y="1195"/>
                  <a:pt x="327" y="1206"/>
                  <a:pt x="325" y="1216"/>
                </a:cubicBezTo>
                <a:cubicBezTo>
                  <a:pt x="325" y="1217"/>
                  <a:pt x="325" y="1217"/>
                  <a:pt x="325" y="1218"/>
                </a:cubicBezTo>
                <a:cubicBezTo>
                  <a:pt x="323" y="1216"/>
                  <a:pt x="322" y="1215"/>
                  <a:pt x="321" y="1214"/>
                </a:cubicBezTo>
                <a:cubicBezTo>
                  <a:pt x="319" y="1211"/>
                  <a:pt x="317" y="1208"/>
                  <a:pt x="315" y="1205"/>
                </a:cubicBezTo>
                <a:cubicBezTo>
                  <a:pt x="312" y="1202"/>
                  <a:pt x="310" y="1198"/>
                  <a:pt x="307" y="1195"/>
                </a:cubicBezTo>
                <a:cubicBezTo>
                  <a:pt x="305" y="1192"/>
                  <a:pt x="303" y="1189"/>
                  <a:pt x="301" y="1186"/>
                </a:cubicBezTo>
                <a:cubicBezTo>
                  <a:pt x="298" y="1183"/>
                  <a:pt x="296" y="1180"/>
                  <a:pt x="294" y="1176"/>
                </a:cubicBezTo>
                <a:cubicBezTo>
                  <a:pt x="291" y="1173"/>
                  <a:pt x="289" y="1170"/>
                  <a:pt x="287" y="1167"/>
                </a:cubicBezTo>
                <a:cubicBezTo>
                  <a:pt x="285" y="1164"/>
                  <a:pt x="283" y="1161"/>
                  <a:pt x="280" y="1157"/>
                </a:cubicBezTo>
                <a:cubicBezTo>
                  <a:pt x="278" y="1154"/>
                  <a:pt x="276" y="1151"/>
                  <a:pt x="274" y="1148"/>
                </a:cubicBezTo>
                <a:cubicBezTo>
                  <a:pt x="272" y="1145"/>
                  <a:pt x="269" y="1142"/>
                  <a:pt x="267" y="1138"/>
                </a:cubicBezTo>
                <a:cubicBezTo>
                  <a:pt x="265" y="1135"/>
                  <a:pt x="263" y="1132"/>
                  <a:pt x="261" y="1129"/>
                </a:cubicBezTo>
                <a:cubicBezTo>
                  <a:pt x="259" y="1126"/>
                  <a:pt x="256" y="1122"/>
                  <a:pt x="254" y="1119"/>
                </a:cubicBezTo>
                <a:cubicBezTo>
                  <a:pt x="252" y="1116"/>
                  <a:pt x="250" y="1113"/>
                  <a:pt x="248" y="1110"/>
                </a:cubicBezTo>
                <a:cubicBezTo>
                  <a:pt x="246" y="1106"/>
                  <a:pt x="244" y="1103"/>
                  <a:pt x="242" y="1099"/>
                </a:cubicBezTo>
                <a:cubicBezTo>
                  <a:pt x="240" y="1096"/>
                  <a:pt x="238" y="1093"/>
                  <a:pt x="236" y="1090"/>
                </a:cubicBezTo>
                <a:cubicBezTo>
                  <a:pt x="234" y="1087"/>
                  <a:pt x="232" y="1083"/>
                  <a:pt x="230" y="1080"/>
                </a:cubicBezTo>
                <a:cubicBezTo>
                  <a:pt x="228" y="1077"/>
                  <a:pt x="226" y="1073"/>
                  <a:pt x="224" y="1070"/>
                </a:cubicBezTo>
                <a:cubicBezTo>
                  <a:pt x="222" y="1067"/>
                  <a:pt x="220" y="1063"/>
                  <a:pt x="218" y="1060"/>
                </a:cubicBezTo>
                <a:cubicBezTo>
                  <a:pt x="216" y="1057"/>
                  <a:pt x="214" y="1054"/>
                  <a:pt x="212" y="1050"/>
                </a:cubicBezTo>
                <a:cubicBezTo>
                  <a:pt x="210" y="1047"/>
                  <a:pt x="208" y="1043"/>
                  <a:pt x="206" y="1039"/>
                </a:cubicBezTo>
                <a:cubicBezTo>
                  <a:pt x="204" y="1036"/>
                  <a:pt x="202" y="1033"/>
                  <a:pt x="201" y="1030"/>
                </a:cubicBezTo>
                <a:cubicBezTo>
                  <a:pt x="199" y="1026"/>
                  <a:pt x="197" y="1023"/>
                  <a:pt x="195" y="1019"/>
                </a:cubicBezTo>
                <a:cubicBezTo>
                  <a:pt x="193" y="1016"/>
                  <a:pt x="191" y="1013"/>
                  <a:pt x="190" y="1010"/>
                </a:cubicBezTo>
                <a:cubicBezTo>
                  <a:pt x="187" y="1006"/>
                  <a:pt x="185" y="1002"/>
                  <a:pt x="183" y="998"/>
                </a:cubicBezTo>
                <a:cubicBezTo>
                  <a:pt x="182" y="995"/>
                  <a:pt x="180" y="992"/>
                  <a:pt x="179" y="990"/>
                </a:cubicBezTo>
                <a:cubicBezTo>
                  <a:pt x="176" y="985"/>
                  <a:pt x="174" y="980"/>
                  <a:pt x="171" y="975"/>
                </a:cubicBezTo>
                <a:cubicBezTo>
                  <a:pt x="170" y="973"/>
                  <a:pt x="169" y="971"/>
                  <a:pt x="168" y="969"/>
                </a:cubicBezTo>
                <a:cubicBezTo>
                  <a:pt x="165" y="962"/>
                  <a:pt x="162" y="955"/>
                  <a:pt x="158" y="948"/>
                </a:cubicBezTo>
                <a:cubicBezTo>
                  <a:pt x="157" y="946"/>
                  <a:pt x="156" y="943"/>
                  <a:pt x="155" y="941"/>
                </a:cubicBezTo>
                <a:cubicBezTo>
                  <a:pt x="153" y="936"/>
                  <a:pt x="151" y="932"/>
                  <a:pt x="149" y="927"/>
                </a:cubicBezTo>
                <a:cubicBezTo>
                  <a:pt x="147" y="924"/>
                  <a:pt x="146" y="922"/>
                  <a:pt x="145" y="919"/>
                </a:cubicBezTo>
                <a:cubicBezTo>
                  <a:pt x="143" y="915"/>
                  <a:pt x="141" y="911"/>
                  <a:pt x="140" y="907"/>
                </a:cubicBezTo>
                <a:cubicBezTo>
                  <a:pt x="153" y="878"/>
                  <a:pt x="167" y="848"/>
                  <a:pt x="182" y="819"/>
                </a:cubicBezTo>
                <a:cubicBezTo>
                  <a:pt x="183" y="820"/>
                  <a:pt x="184" y="822"/>
                  <a:pt x="184" y="823"/>
                </a:cubicBezTo>
                <a:close/>
                <a:moveTo>
                  <a:pt x="404" y="521"/>
                </a:moveTo>
                <a:cubicBezTo>
                  <a:pt x="407" y="524"/>
                  <a:pt x="410" y="527"/>
                  <a:pt x="412" y="530"/>
                </a:cubicBezTo>
                <a:cubicBezTo>
                  <a:pt x="416" y="534"/>
                  <a:pt x="420" y="538"/>
                  <a:pt x="424" y="543"/>
                </a:cubicBezTo>
                <a:cubicBezTo>
                  <a:pt x="427" y="545"/>
                  <a:pt x="429" y="548"/>
                  <a:pt x="432" y="551"/>
                </a:cubicBezTo>
                <a:cubicBezTo>
                  <a:pt x="437" y="555"/>
                  <a:pt x="441" y="560"/>
                  <a:pt x="446" y="564"/>
                </a:cubicBezTo>
                <a:cubicBezTo>
                  <a:pt x="448" y="566"/>
                  <a:pt x="450" y="569"/>
                  <a:pt x="452" y="571"/>
                </a:cubicBezTo>
                <a:cubicBezTo>
                  <a:pt x="458" y="577"/>
                  <a:pt x="464" y="582"/>
                  <a:pt x="470" y="588"/>
                </a:cubicBezTo>
                <a:cubicBezTo>
                  <a:pt x="471" y="589"/>
                  <a:pt x="472" y="590"/>
                  <a:pt x="473" y="591"/>
                </a:cubicBezTo>
                <a:cubicBezTo>
                  <a:pt x="480" y="597"/>
                  <a:pt x="487" y="604"/>
                  <a:pt x="494" y="610"/>
                </a:cubicBezTo>
                <a:cubicBezTo>
                  <a:pt x="495" y="612"/>
                  <a:pt x="497" y="613"/>
                  <a:pt x="499" y="615"/>
                </a:cubicBezTo>
                <a:cubicBezTo>
                  <a:pt x="504" y="619"/>
                  <a:pt x="510" y="624"/>
                  <a:pt x="515" y="629"/>
                </a:cubicBezTo>
                <a:cubicBezTo>
                  <a:pt x="518" y="632"/>
                  <a:pt x="520" y="634"/>
                  <a:pt x="523" y="636"/>
                </a:cubicBezTo>
                <a:cubicBezTo>
                  <a:pt x="527" y="640"/>
                  <a:pt x="532" y="644"/>
                  <a:pt x="537" y="648"/>
                </a:cubicBezTo>
                <a:cubicBezTo>
                  <a:pt x="540" y="650"/>
                  <a:pt x="543" y="653"/>
                  <a:pt x="546" y="655"/>
                </a:cubicBezTo>
                <a:cubicBezTo>
                  <a:pt x="549" y="658"/>
                  <a:pt x="553" y="661"/>
                  <a:pt x="556" y="664"/>
                </a:cubicBezTo>
                <a:cubicBezTo>
                  <a:pt x="556" y="664"/>
                  <a:pt x="556" y="664"/>
                  <a:pt x="556" y="664"/>
                </a:cubicBezTo>
                <a:cubicBezTo>
                  <a:pt x="556" y="664"/>
                  <a:pt x="556" y="664"/>
                  <a:pt x="556" y="664"/>
                </a:cubicBezTo>
                <a:cubicBezTo>
                  <a:pt x="556" y="665"/>
                  <a:pt x="555" y="666"/>
                  <a:pt x="555" y="667"/>
                </a:cubicBezTo>
                <a:cubicBezTo>
                  <a:pt x="549" y="676"/>
                  <a:pt x="543" y="684"/>
                  <a:pt x="537" y="693"/>
                </a:cubicBezTo>
                <a:cubicBezTo>
                  <a:pt x="537" y="694"/>
                  <a:pt x="536" y="695"/>
                  <a:pt x="536" y="696"/>
                </a:cubicBezTo>
                <a:cubicBezTo>
                  <a:pt x="530" y="705"/>
                  <a:pt x="524" y="714"/>
                  <a:pt x="519" y="723"/>
                </a:cubicBezTo>
                <a:cubicBezTo>
                  <a:pt x="518" y="723"/>
                  <a:pt x="518" y="724"/>
                  <a:pt x="518" y="724"/>
                </a:cubicBezTo>
                <a:cubicBezTo>
                  <a:pt x="512" y="734"/>
                  <a:pt x="506" y="743"/>
                  <a:pt x="501" y="752"/>
                </a:cubicBezTo>
                <a:cubicBezTo>
                  <a:pt x="500" y="753"/>
                  <a:pt x="500" y="755"/>
                  <a:pt x="499" y="756"/>
                </a:cubicBezTo>
                <a:cubicBezTo>
                  <a:pt x="494" y="765"/>
                  <a:pt x="489" y="774"/>
                  <a:pt x="483" y="783"/>
                </a:cubicBezTo>
                <a:cubicBezTo>
                  <a:pt x="483" y="784"/>
                  <a:pt x="483" y="785"/>
                  <a:pt x="482" y="785"/>
                </a:cubicBezTo>
                <a:cubicBezTo>
                  <a:pt x="479" y="782"/>
                  <a:pt x="476" y="779"/>
                  <a:pt x="472" y="776"/>
                </a:cubicBezTo>
                <a:cubicBezTo>
                  <a:pt x="469" y="773"/>
                  <a:pt x="466" y="770"/>
                  <a:pt x="463" y="766"/>
                </a:cubicBezTo>
                <a:cubicBezTo>
                  <a:pt x="458" y="762"/>
                  <a:pt x="454" y="758"/>
                  <a:pt x="450" y="754"/>
                </a:cubicBezTo>
                <a:cubicBezTo>
                  <a:pt x="447" y="750"/>
                  <a:pt x="443" y="747"/>
                  <a:pt x="440" y="744"/>
                </a:cubicBezTo>
                <a:cubicBezTo>
                  <a:pt x="436" y="740"/>
                  <a:pt x="432" y="735"/>
                  <a:pt x="427" y="730"/>
                </a:cubicBezTo>
                <a:cubicBezTo>
                  <a:pt x="424" y="727"/>
                  <a:pt x="422" y="725"/>
                  <a:pt x="419" y="722"/>
                </a:cubicBezTo>
                <a:cubicBezTo>
                  <a:pt x="414" y="716"/>
                  <a:pt x="409" y="711"/>
                  <a:pt x="404" y="706"/>
                </a:cubicBezTo>
                <a:cubicBezTo>
                  <a:pt x="402" y="704"/>
                  <a:pt x="400" y="701"/>
                  <a:pt x="398" y="699"/>
                </a:cubicBezTo>
                <a:cubicBezTo>
                  <a:pt x="391" y="691"/>
                  <a:pt x="384" y="684"/>
                  <a:pt x="378" y="676"/>
                </a:cubicBezTo>
                <a:cubicBezTo>
                  <a:pt x="377" y="676"/>
                  <a:pt x="377" y="675"/>
                  <a:pt x="377" y="675"/>
                </a:cubicBezTo>
                <a:cubicBezTo>
                  <a:pt x="370" y="667"/>
                  <a:pt x="363" y="659"/>
                  <a:pt x="357" y="651"/>
                </a:cubicBezTo>
                <a:cubicBezTo>
                  <a:pt x="354" y="648"/>
                  <a:pt x="352" y="646"/>
                  <a:pt x="350" y="643"/>
                </a:cubicBezTo>
                <a:cubicBezTo>
                  <a:pt x="345" y="637"/>
                  <a:pt x="341" y="632"/>
                  <a:pt x="337" y="627"/>
                </a:cubicBezTo>
                <a:cubicBezTo>
                  <a:pt x="334" y="623"/>
                  <a:pt x="332" y="620"/>
                  <a:pt x="329" y="617"/>
                </a:cubicBezTo>
                <a:cubicBezTo>
                  <a:pt x="326" y="612"/>
                  <a:pt x="322" y="608"/>
                  <a:pt x="319" y="604"/>
                </a:cubicBezTo>
                <a:cubicBezTo>
                  <a:pt x="343" y="572"/>
                  <a:pt x="369" y="541"/>
                  <a:pt x="395" y="512"/>
                </a:cubicBezTo>
                <a:cubicBezTo>
                  <a:pt x="398" y="515"/>
                  <a:pt x="401" y="518"/>
                  <a:pt x="404" y="521"/>
                </a:cubicBezTo>
                <a:close/>
                <a:moveTo>
                  <a:pt x="594" y="632"/>
                </a:moveTo>
                <a:cubicBezTo>
                  <a:pt x="594" y="631"/>
                  <a:pt x="595" y="630"/>
                  <a:pt x="596" y="630"/>
                </a:cubicBezTo>
                <a:cubicBezTo>
                  <a:pt x="610" y="610"/>
                  <a:pt x="624" y="592"/>
                  <a:pt x="639" y="573"/>
                </a:cubicBezTo>
                <a:cubicBezTo>
                  <a:pt x="640" y="572"/>
                  <a:pt x="640" y="571"/>
                  <a:pt x="641" y="571"/>
                </a:cubicBezTo>
                <a:cubicBezTo>
                  <a:pt x="648" y="562"/>
                  <a:pt x="655" y="553"/>
                  <a:pt x="662" y="545"/>
                </a:cubicBezTo>
                <a:cubicBezTo>
                  <a:pt x="663" y="544"/>
                  <a:pt x="664" y="543"/>
                  <a:pt x="664" y="542"/>
                </a:cubicBezTo>
                <a:cubicBezTo>
                  <a:pt x="668" y="545"/>
                  <a:pt x="672" y="548"/>
                  <a:pt x="676" y="550"/>
                </a:cubicBezTo>
                <a:cubicBezTo>
                  <a:pt x="679" y="553"/>
                  <a:pt x="683" y="555"/>
                  <a:pt x="686" y="557"/>
                </a:cubicBezTo>
                <a:cubicBezTo>
                  <a:pt x="691" y="560"/>
                  <a:pt x="696" y="564"/>
                  <a:pt x="702" y="567"/>
                </a:cubicBezTo>
                <a:cubicBezTo>
                  <a:pt x="704" y="569"/>
                  <a:pt x="707" y="571"/>
                  <a:pt x="710" y="572"/>
                </a:cubicBezTo>
                <a:cubicBezTo>
                  <a:pt x="717" y="577"/>
                  <a:pt x="723" y="581"/>
                  <a:pt x="730" y="584"/>
                </a:cubicBezTo>
                <a:cubicBezTo>
                  <a:pt x="731" y="586"/>
                  <a:pt x="733" y="587"/>
                  <a:pt x="735" y="588"/>
                </a:cubicBezTo>
                <a:cubicBezTo>
                  <a:pt x="743" y="593"/>
                  <a:pt x="751" y="597"/>
                  <a:pt x="760" y="602"/>
                </a:cubicBezTo>
                <a:cubicBezTo>
                  <a:pt x="762" y="603"/>
                  <a:pt x="764" y="605"/>
                  <a:pt x="766" y="606"/>
                </a:cubicBezTo>
                <a:cubicBezTo>
                  <a:pt x="772" y="609"/>
                  <a:pt x="779" y="613"/>
                  <a:pt x="785" y="617"/>
                </a:cubicBezTo>
                <a:cubicBezTo>
                  <a:pt x="788" y="618"/>
                  <a:pt x="791" y="620"/>
                  <a:pt x="794" y="622"/>
                </a:cubicBezTo>
                <a:cubicBezTo>
                  <a:pt x="800" y="624"/>
                  <a:pt x="805" y="627"/>
                  <a:pt x="810" y="630"/>
                </a:cubicBezTo>
                <a:cubicBezTo>
                  <a:pt x="814" y="632"/>
                  <a:pt x="818" y="634"/>
                  <a:pt x="821" y="636"/>
                </a:cubicBezTo>
                <a:cubicBezTo>
                  <a:pt x="826" y="638"/>
                  <a:pt x="831" y="641"/>
                  <a:pt x="836" y="643"/>
                </a:cubicBezTo>
                <a:cubicBezTo>
                  <a:pt x="840" y="645"/>
                  <a:pt x="844" y="647"/>
                  <a:pt x="847" y="649"/>
                </a:cubicBezTo>
                <a:cubicBezTo>
                  <a:pt x="851" y="651"/>
                  <a:pt x="855" y="653"/>
                  <a:pt x="859" y="654"/>
                </a:cubicBezTo>
                <a:cubicBezTo>
                  <a:pt x="859" y="654"/>
                  <a:pt x="859" y="654"/>
                  <a:pt x="859" y="654"/>
                </a:cubicBezTo>
                <a:cubicBezTo>
                  <a:pt x="859" y="655"/>
                  <a:pt x="859" y="655"/>
                  <a:pt x="859" y="655"/>
                </a:cubicBezTo>
                <a:cubicBezTo>
                  <a:pt x="857" y="657"/>
                  <a:pt x="855" y="659"/>
                  <a:pt x="854" y="662"/>
                </a:cubicBezTo>
                <a:cubicBezTo>
                  <a:pt x="852" y="664"/>
                  <a:pt x="850" y="667"/>
                  <a:pt x="849" y="669"/>
                </a:cubicBezTo>
                <a:cubicBezTo>
                  <a:pt x="846" y="673"/>
                  <a:pt x="844" y="677"/>
                  <a:pt x="841" y="681"/>
                </a:cubicBezTo>
                <a:cubicBezTo>
                  <a:pt x="840" y="683"/>
                  <a:pt x="838" y="685"/>
                  <a:pt x="837" y="688"/>
                </a:cubicBezTo>
                <a:cubicBezTo>
                  <a:pt x="834" y="692"/>
                  <a:pt x="831" y="696"/>
                  <a:pt x="829" y="700"/>
                </a:cubicBezTo>
                <a:cubicBezTo>
                  <a:pt x="827" y="702"/>
                  <a:pt x="826" y="704"/>
                  <a:pt x="825" y="706"/>
                </a:cubicBezTo>
                <a:cubicBezTo>
                  <a:pt x="821" y="711"/>
                  <a:pt x="818" y="717"/>
                  <a:pt x="814" y="722"/>
                </a:cubicBezTo>
                <a:cubicBezTo>
                  <a:pt x="814" y="723"/>
                  <a:pt x="814" y="724"/>
                  <a:pt x="813" y="724"/>
                </a:cubicBezTo>
                <a:cubicBezTo>
                  <a:pt x="809" y="731"/>
                  <a:pt x="806" y="737"/>
                  <a:pt x="802" y="743"/>
                </a:cubicBezTo>
                <a:cubicBezTo>
                  <a:pt x="801" y="745"/>
                  <a:pt x="800" y="746"/>
                  <a:pt x="799" y="748"/>
                </a:cubicBezTo>
                <a:cubicBezTo>
                  <a:pt x="796" y="753"/>
                  <a:pt x="794" y="757"/>
                  <a:pt x="791" y="762"/>
                </a:cubicBezTo>
                <a:cubicBezTo>
                  <a:pt x="790" y="764"/>
                  <a:pt x="788" y="767"/>
                  <a:pt x="787" y="769"/>
                </a:cubicBezTo>
                <a:cubicBezTo>
                  <a:pt x="785" y="773"/>
                  <a:pt x="782" y="777"/>
                  <a:pt x="780" y="781"/>
                </a:cubicBezTo>
                <a:cubicBezTo>
                  <a:pt x="779" y="784"/>
                  <a:pt x="777" y="786"/>
                  <a:pt x="776" y="788"/>
                </a:cubicBezTo>
                <a:cubicBezTo>
                  <a:pt x="775" y="791"/>
                  <a:pt x="773" y="794"/>
                  <a:pt x="771" y="797"/>
                </a:cubicBezTo>
                <a:cubicBezTo>
                  <a:pt x="767" y="795"/>
                  <a:pt x="763" y="792"/>
                  <a:pt x="759" y="790"/>
                </a:cubicBezTo>
                <a:cubicBezTo>
                  <a:pt x="755" y="788"/>
                  <a:pt x="751" y="786"/>
                  <a:pt x="747" y="783"/>
                </a:cubicBezTo>
                <a:cubicBezTo>
                  <a:pt x="742" y="780"/>
                  <a:pt x="737" y="777"/>
                  <a:pt x="732" y="774"/>
                </a:cubicBezTo>
                <a:cubicBezTo>
                  <a:pt x="728" y="772"/>
                  <a:pt x="725" y="770"/>
                  <a:pt x="721" y="767"/>
                </a:cubicBezTo>
                <a:cubicBezTo>
                  <a:pt x="715" y="764"/>
                  <a:pt x="710" y="760"/>
                  <a:pt x="704" y="756"/>
                </a:cubicBezTo>
                <a:cubicBezTo>
                  <a:pt x="701" y="755"/>
                  <a:pt x="698" y="753"/>
                  <a:pt x="695" y="751"/>
                </a:cubicBezTo>
                <a:cubicBezTo>
                  <a:pt x="687" y="746"/>
                  <a:pt x="680" y="741"/>
                  <a:pt x="672" y="735"/>
                </a:cubicBezTo>
                <a:cubicBezTo>
                  <a:pt x="671" y="735"/>
                  <a:pt x="670" y="734"/>
                  <a:pt x="669" y="734"/>
                </a:cubicBezTo>
                <a:cubicBezTo>
                  <a:pt x="661" y="728"/>
                  <a:pt x="652" y="722"/>
                  <a:pt x="644" y="716"/>
                </a:cubicBezTo>
                <a:cubicBezTo>
                  <a:pt x="642" y="714"/>
                  <a:pt x="639" y="713"/>
                  <a:pt x="637" y="711"/>
                </a:cubicBezTo>
                <a:cubicBezTo>
                  <a:pt x="631" y="707"/>
                  <a:pt x="625" y="702"/>
                  <a:pt x="619" y="698"/>
                </a:cubicBezTo>
                <a:cubicBezTo>
                  <a:pt x="616" y="696"/>
                  <a:pt x="613" y="693"/>
                  <a:pt x="610" y="691"/>
                </a:cubicBezTo>
                <a:cubicBezTo>
                  <a:pt x="605" y="687"/>
                  <a:pt x="600" y="683"/>
                  <a:pt x="595" y="679"/>
                </a:cubicBezTo>
                <a:cubicBezTo>
                  <a:pt x="591" y="677"/>
                  <a:pt x="588" y="674"/>
                  <a:pt x="584" y="671"/>
                </a:cubicBezTo>
                <a:cubicBezTo>
                  <a:pt x="580" y="668"/>
                  <a:pt x="576" y="665"/>
                  <a:pt x="573" y="662"/>
                </a:cubicBezTo>
                <a:cubicBezTo>
                  <a:pt x="573" y="661"/>
                  <a:pt x="574" y="660"/>
                  <a:pt x="574" y="660"/>
                </a:cubicBezTo>
                <a:cubicBezTo>
                  <a:pt x="581" y="650"/>
                  <a:pt x="587" y="641"/>
                  <a:pt x="594" y="632"/>
                </a:cubicBezTo>
                <a:close/>
                <a:moveTo>
                  <a:pt x="643" y="513"/>
                </a:moveTo>
                <a:cubicBezTo>
                  <a:pt x="639" y="510"/>
                  <a:pt x="634" y="507"/>
                  <a:pt x="630" y="503"/>
                </a:cubicBezTo>
                <a:cubicBezTo>
                  <a:pt x="627" y="502"/>
                  <a:pt x="625" y="500"/>
                  <a:pt x="622" y="498"/>
                </a:cubicBezTo>
                <a:cubicBezTo>
                  <a:pt x="617" y="494"/>
                  <a:pt x="612" y="490"/>
                  <a:pt x="606" y="486"/>
                </a:cubicBezTo>
                <a:cubicBezTo>
                  <a:pt x="605" y="485"/>
                  <a:pt x="603" y="484"/>
                  <a:pt x="602" y="482"/>
                </a:cubicBezTo>
                <a:cubicBezTo>
                  <a:pt x="595" y="477"/>
                  <a:pt x="588" y="472"/>
                  <a:pt x="581" y="466"/>
                </a:cubicBezTo>
                <a:cubicBezTo>
                  <a:pt x="580" y="466"/>
                  <a:pt x="579" y="465"/>
                  <a:pt x="578" y="464"/>
                </a:cubicBezTo>
                <a:cubicBezTo>
                  <a:pt x="572" y="459"/>
                  <a:pt x="566" y="455"/>
                  <a:pt x="561" y="450"/>
                </a:cubicBezTo>
                <a:cubicBezTo>
                  <a:pt x="559" y="448"/>
                  <a:pt x="556" y="446"/>
                  <a:pt x="554" y="444"/>
                </a:cubicBezTo>
                <a:cubicBezTo>
                  <a:pt x="550" y="441"/>
                  <a:pt x="545" y="437"/>
                  <a:pt x="541" y="434"/>
                </a:cubicBezTo>
                <a:cubicBezTo>
                  <a:pt x="538" y="431"/>
                  <a:pt x="536" y="429"/>
                  <a:pt x="533" y="427"/>
                </a:cubicBezTo>
                <a:cubicBezTo>
                  <a:pt x="529" y="423"/>
                  <a:pt x="525" y="420"/>
                  <a:pt x="521" y="417"/>
                </a:cubicBezTo>
                <a:cubicBezTo>
                  <a:pt x="519" y="414"/>
                  <a:pt x="516" y="412"/>
                  <a:pt x="513" y="409"/>
                </a:cubicBezTo>
                <a:cubicBezTo>
                  <a:pt x="510" y="407"/>
                  <a:pt x="508" y="404"/>
                  <a:pt x="505" y="402"/>
                </a:cubicBezTo>
                <a:cubicBezTo>
                  <a:pt x="541" y="369"/>
                  <a:pt x="579" y="337"/>
                  <a:pt x="619" y="308"/>
                </a:cubicBezTo>
                <a:cubicBezTo>
                  <a:pt x="622" y="310"/>
                  <a:pt x="625" y="313"/>
                  <a:pt x="628" y="315"/>
                </a:cubicBezTo>
                <a:cubicBezTo>
                  <a:pt x="631" y="317"/>
                  <a:pt x="634" y="319"/>
                  <a:pt x="636" y="321"/>
                </a:cubicBezTo>
                <a:cubicBezTo>
                  <a:pt x="641" y="324"/>
                  <a:pt x="645" y="327"/>
                  <a:pt x="650" y="330"/>
                </a:cubicBezTo>
                <a:cubicBezTo>
                  <a:pt x="652" y="332"/>
                  <a:pt x="654" y="333"/>
                  <a:pt x="656" y="335"/>
                </a:cubicBezTo>
                <a:cubicBezTo>
                  <a:pt x="663" y="339"/>
                  <a:pt x="669" y="344"/>
                  <a:pt x="676" y="348"/>
                </a:cubicBezTo>
                <a:cubicBezTo>
                  <a:pt x="677" y="349"/>
                  <a:pt x="678" y="349"/>
                  <a:pt x="679" y="350"/>
                </a:cubicBezTo>
                <a:cubicBezTo>
                  <a:pt x="685" y="354"/>
                  <a:pt x="690" y="358"/>
                  <a:pt x="696" y="361"/>
                </a:cubicBezTo>
                <a:cubicBezTo>
                  <a:pt x="699" y="363"/>
                  <a:pt x="701" y="364"/>
                  <a:pt x="703" y="366"/>
                </a:cubicBezTo>
                <a:cubicBezTo>
                  <a:pt x="708" y="369"/>
                  <a:pt x="712" y="371"/>
                  <a:pt x="717" y="374"/>
                </a:cubicBezTo>
                <a:cubicBezTo>
                  <a:pt x="719" y="376"/>
                  <a:pt x="722" y="378"/>
                  <a:pt x="725" y="379"/>
                </a:cubicBezTo>
                <a:cubicBezTo>
                  <a:pt x="729" y="382"/>
                  <a:pt x="733" y="384"/>
                  <a:pt x="737" y="387"/>
                </a:cubicBezTo>
                <a:cubicBezTo>
                  <a:pt x="740" y="388"/>
                  <a:pt x="743" y="390"/>
                  <a:pt x="746" y="392"/>
                </a:cubicBezTo>
                <a:cubicBezTo>
                  <a:pt x="750" y="394"/>
                  <a:pt x="754" y="397"/>
                  <a:pt x="758" y="399"/>
                </a:cubicBezTo>
                <a:cubicBezTo>
                  <a:pt x="761" y="401"/>
                  <a:pt x="764" y="402"/>
                  <a:pt x="767" y="404"/>
                </a:cubicBezTo>
                <a:cubicBezTo>
                  <a:pt x="770" y="406"/>
                  <a:pt x="772" y="407"/>
                  <a:pt x="775" y="409"/>
                </a:cubicBezTo>
                <a:cubicBezTo>
                  <a:pt x="775" y="409"/>
                  <a:pt x="775" y="409"/>
                  <a:pt x="775" y="409"/>
                </a:cubicBezTo>
                <a:cubicBezTo>
                  <a:pt x="775" y="409"/>
                  <a:pt x="775" y="409"/>
                  <a:pt x="775" y="409"/>
                </a:cubicBezTo>
                <a:cubicBezTo>
                  <a:pt x="773" y="410"/>
                  <a:pt x="771" y="412"/>
                  <a:pt x="770" y="414"/>
                </a:cubicBezTo>
                <a:cubicBezTo>
                  <a:pt x="767" y="416"/>
                  <a:pt x="765" y="418"/>
                  <a:pt x="763" y="420"/>
                </a:cubicBezTo>
                <a:cubicBezTo>
                  <a:pt x="760" y="423"/>
                  <a:pt x="757" y="426"/>
                  <a:pt x="754" y="429"/>
                </a:cubicBezTo>
                <a:cubicBezTo>
                  <a:pt x="752" y="431"/>
                  <a:pt x="750" y="433"/>
                  <a:pt x="748" y="435"/>
                </a:cubicBezTo>
                <a:cubicBezTo>
                  <a:pt x="744" y="438"/>
                  <a:pt x="741" y="441"/>
                  <a:pt x="738" y="445"/>
                </a:cubicBezTo>
                <a:cubicBezTo>
                  <a:pt x="736" y="446"/>
                  <a:pt x="734" y="448"/>
                  <a:pt x="732" y="450"/>
                </a:cubicBezTo>
                <a:cubicBezTo>
                  <a:pt x="729" y="454"/>
                  <a:pt x="725" y="458"/>
                  <a:pt x="722" y="461"/>
                </a:cubicBezTo>
                <a:cubicBezTo>
                  <a:pt x="720" y="463"/>
                  <a:pt x="719" y="464"/>
                  <a:pt x="718" y="465"/>
                </a:cubicBezTo>
                <a:cubicBezTo>
                  <a:pt x="713" y="471"/>
                  <a:pt x="708" y="476"/>
                  <a:pt x="703" y="481"/>
                </a:cubicBezTo>
                <a:cubicBezTo>
                  <a:pt x="703" y="481"/>
                  <a:pt x="702" y="482"/>
                  <a:pt x="702" y="482"/>
                </a:cubicBezTo>
                <a:cubicBezTo>
                  <a:pt x="698" y="487"/>
                  <a:pt x="693" y="492"/>
                  <a:pt x="688" y="497"/>
                </a:cubicBezTo>
                <a:cubicBezTo>
                  <a:pt x="687" y="498"/>
                  <a:pt x="685" y="500"/>
                  <a:pt x="684" y="502"/>
                </a:cubicBezTo>
                <a:cubicBezTo>
                  <a:pt x="681" y="505"/>
                  <a:pt x="677" y="509"/>
                  <a:pt x="674" y="513"/>
                </a:cubicBezTo>
                <a:cubicBezTo>
                  <a:pt x="672" y="515"/>
                  <a:pt x="671" y="517"/>
                  <a:pt x="669" y="519"/>
                </a:cubicBezTo>
                <a:cubicBezTo>
                  <a:pt x="666" y="521"/>
                  <a:pt x="664" y="524"/>
                  <a:pt x="662" y="526"/>
                </a:cubicBezTo>
                <a:cubicBezTo>
                  <a:pt x="659" y="524"/>
                  <a:pt x="655" y="521"/>
                  <a:pt x="651" y="519"/>
                </a:cubicBezTo>
                <a:cubicBezTo>
                  <a:pt x="649" y="517"/>
                  <a:pt x="646" y="515"/>
                  <a:pt x="643" y="513"/>
                </a:cubicBezTo>
                <a:close/>
                <a:moveTo>
                  <a:pt x="787" y="213"/>
                </a:moveTo>
                <a:cubicBezTo>
                  <a:pt x="789" y="214"/>
                  <a:pt x="791" y="215"/>
                  <a:pt x="793" y="216"/>
                </a:cubicBezTo>
                <a:cubicBezTo>
                  <a:pt x="799" y="220"/>
                  <a:pt x="806" y="223"/>
                  <a:pt x="813" y="227"/>
                </a:cubicBezTo>
                <a:cubicBezTo>
                  <a:pt x="813" y="227"/>
                  <a:pt x="814" y="227"/>
                  <a:pt x="814" y="228"/>
                </a:cubicBezTo>
                <a:cubicBezTo>
                  <a:pt x="820" y="231"/>
                  <a:pt x="827" y="234"/>
                  <a:pt x="833" y="237"/>
                </a:cubicBezTo>
                <a:cubicBezTo>
                  <a:pt x="835" y="238"/>
                  <a:pt x="837" y="239"/>
                  <a:pt x="840" y="241"/>
                </a:cubicBezTo>
                <a:cubicBezTo>
                  <a:pt x="844" y="243"/>
                  <a:pt x="849" y="245"/>
                  <a:pt x="853" y="247"/>
                </a:cubicBezTo>
                <a:cubicBezTo>
                  <a:pt x="856" y="248"/>
                  <a:pt x="858" y="250"/>
                  <a:pt x="861" y="251"/>
                </a:cubicBezTo>
                <a:cubicBezTo>
                  <a:pt x="865" y="253"/>
                  <a:pt x="869" y="255"/>
                  <a:pt x="873" y="257"/>
                </a:cubicBezTo>
                <a:cubicBezTo>
                  <a:pt x="876" y="258"/>
                  <a:pt x="879" y="259"/>
                  <a:pt x="882" y="261"/>
                </a:cubicBezTo>
                <a:cubicBezTo>
                  <a:pt x="886" y="263"/>
                  <a:pt x="890" y="264"/>
                  <a:pt x="894" y="266"/>
                </a:cubicBezTo>
                <a:cubicBezTo>
                  <a:pt x="897" y="268"/>
                  <a:pt x="900" y="269"/>
                  <a:pt x="903" y="270"/>
                </a:cubicBezTo>
                <a:cubicBezTo>
                  <a:pt x="907" y="272"/>
                  <a:pt x="911" y="274"/>
                  <a:pt x="915" y="275"/>
                </a:cubicBezTo>
                <a:cubicBezTo>
                  <a:pt x="917" y="277"/>
                  <a:pt x="920" y="278"/>
                  <a:pt x="923" y="279"/>
                </a:cubicBezTo>
                <a:cubicBezTo>
                  <a:pt x="926" y="280"/>
                  <a:pt x="928" y="281"/>
                  <a:pt x="930" y="282"/>
                </a:cubicBezTo>
                <a:cubicBezTo>
                  <a:pt x="930" y="282"/>
                  <a:pt x="930" y="282"/>
                  <a:pt x="930" y="282"/>
                </a:cubicBezTo>
                <a:cubicBezTo>
                  <a:pt x="930" y="282"/>
                  <a:pt x="930" y="282"/>
                  <a:pt x="930" y="282"/>
                </a:cubicBezTo>
                <a:cubicBezTo>
                  <a:pt x="928" y="283"/>
                  <a:pt x="925" y="285"/>
                  <a:pt x="923" y="287"/>
                </a:cubicBezTo>
                <a:cubicBezTo>
                  <a:pt x="920" y="289"/>
                  <a:pt x="918" y="291"/>
                  <a:pt x="915" y="293"/>
                </a:cubicBezTo>
                <a:cubicBezTo>
                  <a:pt x="911" y="296"/>
                  <a:pt x="907" y="298"/>
                  <a:pt x="903" y="301"/>
                </a:cubicBezTo>
                <a:cubicBezTo>
                  <a:pt x="901" y="303"/>
                  <a:pt x="898" y="305"/>
                  <a:pt x="895" y="307"/>
                </a:cubicBezTo>
                <a:cubicBezTo>
                  <a:pt x="891" y="310"/>
                  <a:pt x="887" y="313"/>
                  <a:pt x="884" y="316"/>
                </a:cubicBezTo>
                <a:cubicBezTo>
                  <a:pt x="881" y="318"/>
                  <a:pt x="878" y="320"/>
                  <a:pt x="876" y="322"/>
                </a:cubicBezTo>
                <a:cubicBezTo>
                  <a:pt x="872" y="326"/>
                  <a:pt x="868" y="329"/>
                  <a:pt x="864" y="332"/>
                </a:cubicBezTo>
                <a:cubicBezTo>
                  <a:pt x="861" y="334"/>
                  <a:pt x="859" y="336"/>
                  <a:pt x="857" y="338"/>
                </a:cubicBezTo>
                <a:cubicBezTo>
                  <a:pt x="852" y="341"/>
                  <a:pt x="848" y="345"/>
                  <a:pt x="843" y="349"/>
                </a:cubicBezTo>
                <a:cubicBezTo>
                  <a:pt x="841" y="350"/>
                  <a:pt x="839" y="352"/>
                  <a:pt x="838" y="353"/>
                </a:cubicBezTo>
                <a:cubicBezTo>
                  <a:pt x="831" y="358"/>
                  <a:pt x="825" y="364"/>
                  <a:pt x="819" y="369"/>
                </a:cubicBezTo>
                <a:cubicBezTo>
                  <a:pt x="818" y="370"/>
                  <a:pt x="817" y="371"/>
                  <a:pt x="816" y="372"/>
                </a:cubicBezTo>
                <a:cubicBezTo>
                  <a:pt x="811" y="376"/>
                  <a:pt x="806" y="381"/>
                  <a:pt x="801" y="385"/>
                </a:cubicBezTo>
                <a:cubicBezTo>
                  <a:pt x="798" y="387"/>
                  <a:pt x="796" y="389"/>
                  <a:pt x="794" y="391"/>
                </a:cubicBezTo>
                <a:cubicBezTo>
                  <a:pt x="791" y="394"/>
                  <a:pt x="788" y="397"/>
                  <a:pt x="784" y="400"/>
                </a:cubicBezTo>
                <a:cubicBezTo>
                  <a:pt x="781" y="398"/>
                  <a:pt x="777" y="396"/>
                  <a:pt x="774" y="394"/>
                </a:cubicBezTo>
                <a:cubicBezTo>
                  <a:pt x="771" y="393"/>
                  <a:pt x="768" y="391"/>
                  <a:pt x="765" y="389"/>
                </a:cubicBezTo>
                <a:cubicBezTo>
                  <a:pt x="761" y="387"/>
                  <a:pt x="756" y="384"/>
                  <a:pt x="751" y="381"/>
                </a:cubicBezTo>
                <a:cubicBezTo>
                  <a:pt x="749" y="380"/>
                  <a:pt x="747" y="379"/>
                  <a:pt x="745" y="377"/>
                </a:cubicBezTo>
                <a:cubicBezTo>
                  <a:pt x="738" y="373"/>
                  <a:pt x="731" y="369"/>
                  <a:pt x="724" y="365"/>
                </a:cubicBezTo>
                <a:cubicBezTo>
                  <a:pt x="723" y="364"/>
                  <a:pt x="722" y="364"/>
                  <a:pt x="721" y="363"/>
                </a:cubicBezTo>
                <a:cubicBezTo>
                  <a:pt x="716" y="359"/>
                  <a:pt x="710" y="356"/>
                  <a:pt x="704" y="352"/>
                </a:cubicBezTo>
                <a:cubicBezTo>
                  <a:pt x="702" y="351"/>
                  <a:pt x="700" y="349"/>
                  <a:pt x="697" y="348"/>
                </a:cubicBezTo>
                <a:cubicBezTo>
                  <a:pt x="693" y="345"/>
                  <a:pt x="688" y="342"/>
                  <a:pt x="684" y="339"/>
                </a:cubicBezTo>
                <a:cubicBezTo>
                  <a:pt x="681" y="337"/>
                  <a:pt x="679" y="335"/>
                  <a:pt x="676" y="334"/>
                </a:cubicBezTo>
                <a:cubicBezTo>
                  <a:pt x="672" y="331"/>
                  <a:pt x="668" y="328"/>
                  <a:pt x="664" y="326"/>
                </a:cubicBezTo>
                <a:cubicBezTo>
                  <a:pt x="662" y="324"/>
                  <a:pt x="659" y="322"/>
                  <a:pt x="656" y="320"/>
                </a:cubicBezTo>
                <a:cubicBezTo>
                  <a:pt x="652" y="317"/>
                  <a:pt x="648" y="315"/>
                  <a:pt x="645" y="312"/>
                </a:cubicBezTo>
                <a:cubicBezTo>
                  <a:pt x="642" y="310"/>
                  <a:pt x="639" y="308"/>
                  <a:pt x="636" y="306"/>
                </a:cubicBezTo>
                <a:cubicBezTo>
                  <a:pt x="634" y="304"/>
                  <a:pt x="631" y="302"/>
                  <a:pt x="629" y="300"/>
                </a:cubicBezTo>
                <a:cubicBezTo>
                  <a:pt x="676" y="266"/>
                  <a:pt x="725" y="235"/>
                  <a:pt x="775" y="206"/>
                </a:cubicBezTo>
                <a:cubicBezTo>
                  <a:pt x="779" y="209"/>
                  <a:pt x="783" y="211"/>
                  <a:pt x="787" y="213"/>
                </a:cubicBezTo>
                <a:close/>
                <a:moveTo>
                  <a:pt x="1013" y="111"/>
                </a:moveTo>
                <a:cubicBezTo>
                  <a:pt x="1013" y="112"/>
                  <a:pt x="1013" y="112"/>
                  <a:pt x="1013" y="112"/>
                </a:cubicBezTo>
                <a:cubicBezTo>
                  <a:pt x="1020" y="114"/>
                  <a:pt x="1026" y="116"/>
                  <a:pt x="1033" y="118"/>
                </a:cubicBezTo>
                <a:cubicBezTo>
                  <a:pt x="1035" y="119"/>
                  <a:pt x="1037" y="120"/>
                  <a:pt x="1040" y="121"/>
                </a:cubicBezTo>
                <a:cubicBezTo>
                  <a:pt x="1044" y="122"/>
                  <a:pt x="1049" y="124"/>
                  <a:pt x="1053" y="125"/>
                </a:cubicBezTo>
                <a:cubicBezTo>
                  <a:pt x="1056" y="126"/>
                  <a:pt x="1059" y="127"/>
                  <a:pt x="1061" y="128"/>
                </a:cubicBezTo>
                <a:cubicBezTo>
                  <a:pt x="1066" y="129"/>
                  <a:pt x="1070" y="130"/>
                  <a:pt x="1074" y="131"/>
                </a:cubicBezTo>
                <a:cubicBezTo>
                  <a:pt x="1077" y="132"/>
                  <a:pt x="1080" y="133"/>
                  <a:pt x="1082" y="134"/>
                </a:cubicBezTo>
                <a:cubicBezTo>
                  <a:pt x="1086" y="135"/>
                  <a:pt x="1091" y="136"/>
                  <a:pt x="1095" y="138"/>
                </a:cubicBezTo>
                <a:cubicBezTo>
                  <a:pt x="1098" y="138"/>
                  <a:pt x="1100" y="139"/>
                  <a:pt x="1103" y="140"/>
                </a:cubicBezTo>
                <a:cubicBezTo>
                  <a:pt x="1107" y="141"/>
                  <a:pt x="1112" y="142"/>
                  <a:pt x="1116" y="143"/>
                </a:cubicBezTo>
                <a:cubicBezTo>
                  <a:pt x="1118" y="144"/>
                  <a:pt x="1121" y="145"/>
                  <a:pt x="1124" y="146"/>
                </a:cubicBezTo>
                <a:cubicBezTo>
                  <a:pt x="1128" y="147"/>
                  <a:pt x="1133" y="148"/>
                  <a:pt x="1137" y="149"/>
                </a:cubicBezTo>
                <a:cubicBezTo>
                  <a:pt x="1139" y="150"/>
                  <a:pt x="1142" y="150"/>
                  <a:pt x="1145" y="151"/>
                </a:cubicBezTo>
                <a:cubicBezTo>
                  <a:pt x="1146" y="151"/>
                  <a:pt x="1147" y="152"/>
                  <a:pt x="1148" y="152"/>
                </a:cubicBezTo>
                <a:cubicBezTo>
                  <a:pt x="1148" y="152"/>
                  <a:pt x="1148" y="152"/>
                  <a:pt x="1148" y="152"/>
                </a:cubicBezTo>
                <a:cubicBezTo>
                  <a:pt x="1148" y="152"/>
                  <a:pt x="1148" y="152"/>
                  <a:pt x="1148" y="152"/>
                </a:cubicBezTo>
                <a:cubicBezTo>
                  <a:pt x="1145" y="153"/>
                  <a:pt x="1143" y="154"/>
                  <a:pt x="1140" y="156"/>
                </a:cubicBezTo>
                <a:cubicBezTo>
                  <a:pt x="1136" y="158"/>
                  <a:pt x="1132" y="160"/>
                  <a:pt x="1128" y="162"/>
                </a:cubicBezTo>
                <a:cubicBezTo>
                  <a:pt x="1123" y="164"/>
                  <a:pt x="1118" y="167"/>
                  <a:pt x="1112" y="170"/>
                </a:cubicBezTo>
                <a:cubicBezTo>
                  <a:pt x="1108" y="172"/>
                  <a:pt x="1104" y="174"/>
                  <a:pt x="1100" y="176"/>
                </a:cubicBezTo>
                <a:cubicBezTo>
                  <a:pt x="1095" y="179"/>
                  <a:pt x="1090" y="182"/>
                  <a:pt x="1085" y="185"/>
                </a:cubicBezTo>
                <a:cubicBezTo>
                  <a:pt x="1081" y="187"/>
                  <a:pt x="1077" y="189"/>
                  <a:pt x="1073" y="191"/>
                </a:cubicBezTo>
                <a:cubicBezTo>
                  <a:pt x="1067" y="194"/>
                  <a:pt x="1062" y="197"/>
                  <a:pt x="1057" y="200"/>
                </a:cubicBezTo>
                <a:cubicBezTo>
                  <a:pt x="1053" y="203"/>
                  <a:pt x="1049" y="205"/>
                  <a:pt x="1045" y="207"/>
                </a:cubicBezTo>
                <a:cubicBezTo>
                  <a:pt x="1040" y="210"/>
                  <a:pt x="1034" y="213"/>
                  <a:pt x="1029" y="217"/>
                </a:cubicBezTo>
                <a:cubicBezTo>
                  <a:pt x="1025" y="219"/>
                  <a:pt x="1022" y="221"/>
                  <a:pt x="1018" y="223"/>
                </a:cubicBezTo>
                <a:cubicBezTo>
                  <a:pt x="1012" y="227"/>
                  <a:pt x="1006" y="231"/>
                  <a:pt x="1000" y="235"/>
                </a:cubicBezTo>
                <a:cubicBezTo>
                  <a:pt x="997" y="236"/>
                  <a:pt x="994" y="238"/>
                  <a:pt x="992" y="240"/>
                </a:cubicBezTo>
                <a:cubicBezTo>
                  <a:pt x="983" y="245"/>
                  <a:pt x="974" y="251"/>
                  <a:pt x="966" y="257"/>
                </a:cubicBezTo>
                <a:cubicBezTo>
                  <a:pt x="964" y="258"/>
                  <a:pt x="962" y="259"/>
                  <a:pt x="961" y="260"/>
                </a:cubicBezTo>
                <a:cubicBezTo>
                  <a:pt x="954" y="265"/>
                  <a:pt x="948" y="269"/>
                  <a:pt x="941" y="274"/>
                </a:cubicBezTo>
                <a:cubicBezTo>
                  <a:pt x="937" y="272"/>
                  <a:pt x="933" y="270"/>
                  <a:pt x="929" y="268"/>
                </a:cubicBezTo>
                <a:cubicBezTo>
                  <a:pt x="927" y="268"/>
                  <a:pt x="925" y="267"/>
                  <a:pt x="922" y="266"/>
                </a:cubicBezTo>
                <a:cubicBezTo>
                  <a:pt x="916" y="263"/>
                  <a:pt x="909" y="260"/>
                  <a:pt x="902" y="257"/>
                </a:cubicBezTo>
                <a:cubicBezTo>
                  <a:pt x="901" y="257"/>
                  <a:pt x="901" y="256"/>
                  <a:pt x="901" y="256"/>
                </a:cubicBezTo>
                <a:cubicBezTo>
                  <a:pt x="894" y="253"/>
                  <a:pt x="888" y="250"/>
                  <a:pt x="882" y="247"/>
                </a:cubicBezTo>
                <a:cubicBezTo>
                  <a:pt x="879" y="246"/>
                  <a:pt x="877" y="245"/>
                  <a:pt x="875" y="244"/>
                </a:cubicBezTo>
                <a:cubicBezTo>
                  <a:pt x="871" y="242"/>
                  <a:pt x="866" y="240"/>
                  <a:pt x="861" y="238"/>
                </a:cubicBezTo>
                <a:cubicBezTo>
                  <a:pt x="859" y="237"/>
                  <a:pt x="856" y="235"/>
                  <a:pt x="854" y="234"/>
                </a:cubicBezTo>
                <a:cubicBezTo>
                  <a:pt x="850" y="232"/>
                  <a:pt x="845" y="230"/>
                  <a:pt x="841" y="228"/>
                </a:cubicBezTo>
                <a:cubicBezTo>
                  <a:pt x="839" y="227"/>
                  <a:pt x="836" y="225"/>
                  <a:pt x="833" y="224"/>
                </a:cubicBezTo>
                <a:cubicBezTo>
                  <a:pt x="829" y="222"/>
                  <a:pt x="825" y="220"/>
                  <a:pt x="821" y="218"/>
                </a:cubicBezTo>
                <a:cubicBezTo>
                  <a:pt x="819" y="216"/>
                  <a:pt x="816" y="215"/>
                  <a:pt x="813" y="213"/>
                </a:cubicBezTo>
                <a:cubicBezTo>
                  <a:pt x="809" y="211"/>
                  <a:pt x="805" y="209"/>
                  <a:pt x="802" y="207"/>
                </a:cubicBezTo>
                <a:cubicBezTo>
                  <a:pt x="799" y="206"/>
                  <a:pt x="796" y="204"/>
                  <a:pt x="793" y="203"/>
                </a:cubicBezTo>
                <a:cubicBezTo>
                  <a:pt x="791" y="202"/>
                  <a:pt x="789" y="200"/>
                  <a:pt x="787" y="199"/>
                </a:cubicBezTo>
                <a:cubicBezTo>
                  <a:pt x="853" y="163"/>
                  <a:pt x="923" y="131"/>
                  <a:pt x="994" y="105"/>
                </a:cubicBezTo>
                <a:cubicBezTo>
                  <a:pt x="1000" y="107"/>
                  <a:pt x="1006" y="109"/>
                  <a:pt x="1013" y="111"/>
                </a:cubicBezTo>
                <a:close/>
                <a:moveTo>
                  <a:pt x="1196" y="163"/>
                </a:moveTo>
                <a:cubicBezTo>
                  <a:pt x="1203" y="164"/>
                  <a:pt x="1211" y="166"/>
                  <a:pt x="1219" y="168"/>
                </a:cubicBezTo>
                <a:cubicBezTo>
                  <a:pt x="1222" y="168"/>
                  <a:pt x="1225" y="169"/>
                  <a:pt x="1228" y="169"/>
                </a:cubicBezTo>
                <a:cubicBezTo>
                  <a:pt x="1234" y="170"/>
                  <a:pt x="1240" y="172"/>
                  <a:pt x="1246" y="173"/>
                </a:cubicBezTo>
                <a:cubicBezTo>
                  <a:pt x="1249" y="173"/>
                  <a:pt x="1253" y="174"/>
                  <a:pt x="1256" y="174"/>
                </a:cubicBezTo>
                <a:cubicBezTo>
                  <a:pt x="1262" y="175"/>
                  <a:pt x="1267" y="176"/>
                  <a:pt x="1273" y="177"/>
                </a:cubicBezTo>
                <a:cubicBezTo>
                  <a:pt x="1277" y="178"/>
                  <a:pt x="1280" y="178"/>
                  <a:pt x="1284" y="179"/>
                </a:cubicBezTo>
                <a:cubicBezTo>
                  <a:pt x="1289" y="180"/>
                  <a:pt x="1295" y="181"/>
                  <a:pt x="1300" y="181"/>
                </a:cubicBezTo>
                <a:cubicBezTo>
                  <a:pt x="1304" y="182"/>
                  <a:pt x="1308" y="182"/>
                  <a:pt x="1311" y="183"/>
                </a:cubicBezTo>
                <a:cubicBezTo>
                  <a:pt x="1317" y="184"/>
                  <a:pt x="1322" y="184"/>
                  <a:pt x="1327" y="185"/>
                </a:cubicBezTo>
                <a:cubicBezTo>
                  <a:pt x="1331" y="185"/>
                  <a:pt x="1335" y="186"/>
                  <a:pt x="1339" y="186"/>
                </a:cubicBezTo>
                <a:cubicBezTo>
                  <a:pt x="1344" y="187"/>
                  <a:pt x="1350" y="188"/>
                  <a:pt x="1355" y="188"/>
                </a:cubicBezTo>
                <a:cubicBezTo>
                  <a:pt x="1359" y="188"/>
                  <a:pt x="1362" y="189"/>
                  <a:pt x="1366" y="189"/>
                </a:cubicBezTo>
                <a:cubicBezTo>
                  <a:pt x="1368" y="189"/>
                  <a:pt x="1369" y="190"/>
                  <a:pt x="1371" y="190"/>
                </a:cubicBezTo>
                <a:cubicBezTo>
                  <a:pt x="1371" y="190"/>
                  <a:pt x="1371" y="190"/>
                  <a:pt x="1371" y="190"/>
                </a:cubicBezTo>
                <a:cubicBezTo>
                  <a:pt x="1371" y="190"/>
                  <a:pt x="1371" y="190"/>
                  <a:pt x="1371" y="190"/>
                </a:cubicBezTo>
                <a:cubicBezTo>
                  <a:pt x="1368" y="191"/>
                  <a:pt x="1366" y="193"/>
                  <a:pt x="1363" y="194"/>
                </a:cubicBezTo>
                <a:cubicBezTo>
                  <a:pt x="1359" y="197"/>
                  <a:pt x="1354" y="199"/>
                  <a:pt x="1350" y="202"/>
                </a:cubicBezTo>
                <a:cubicBezTo>
                  <a:pt x="1344" y="205"/>
                  <a:pt x="1338" y="209"/>
                  <a:pt x="1332" y="212"/>
                </a:cubicBezTo>
                <a:cubicBezTo>
                  <a:pt x="1328" y="215"/>
                  <a:pt x="1324" y="217"/>
                  <a:pt x="1319" y="220"/>
                </a:cubicBezTo>
                <a:cubicBezTo>
                  <a:pt x="1313" y="223"/>
                  <a:pt x="1308" y="227"/>
                  <a:pt x="1302" y="231"/>
                </a:cubicBezTo>
                <a:cubicBezTo>
                  <a:pt x="1298" y="233"/>
                  <a:pt x="1293" y="236"/>
                  <a:pt x="1289" y="239"/>
                </a:cubicBezTo>
                <a:cubicBezTo>
                  <a:pt x="1283" y="242"/>
                  <a:pt x="1278" y="246"/>
                  <a:pt x="1272" y="250"/>
                </a:cubicBezTo>
                <a:cubicBezTo>
                  <a:pt x="1268" y="253"/>
                  <a:pt x="1264" y="255"/>
                  <a:pt x="1259" y="258"/>
                </a:cubicBezTo>
                <a:cubicBezTo>
                  <a:pt x="1254" y="262"/>
                  <a:pt x="1248" y="266"/>
                  <a:pt x="1242" y="270"/>
                </a:cubicBezTo>
                <a:cubicBezTo>
                  <a:pt x="1238" y="273"/>
                  <a:pt x="1234" y="276"/>
                  <a:pt x="1230" y="278"/>
                </a:cubicBezTo>
                <a:cubicBezTo>
                  <a:pt x="1224" y="283"/>
                  <a:pt x="1217" y="288"/>
                  <a:pt x="1211" y="292"/>
                </a:cubicBezTo>
                <a:cubicBezTo>
                  <a:pt x="1208" y="295"/>
                  <a:pt x="1205" y="297"/>
                  <a:pt x="1202" y="299"/>
                </a:cubicBezTo>
                <a:cubicBezTo>
                  <a:pt x="1192" y="306"/>
                  <a:pt x="1183" y="313"/>
                  <a:pt x="1174" y="321"/>
                </a:cubicBezTo>
                <a:cubicBezTo>
                  <a:pt x="1173" y="321"/>
                  <a:pt x="1173" y="321"/>
                  <a:pt x="1173" y="321"/>
                </a:cubicBezTo>
                <a:cubicBezTo>
                  <a:pt x="1164" y="328"/>
                  <a:pt x="1156" y="335"/>
                  <a:pt x="1147" y="342"/>
                </a:cubicBezTo>
                <a:cubicBezTo>
                  <a:pt x="1142" y="340"/>
                  <a:pt x="1136" y="339"/>
                  <a:pt x="1131" y="337"/>
                </a:cubicBezTo>
                <a:cubicBezTo>
                  <a:pt x="1128" y="337"/>
                  <a:pt x="1126" y="336"/>
                  <a:pt x="1123" y="335"/>
                </a:cubicBezTo>
                <a:cubicBezTo>
                  <a:pt x="1115" y="333"/>
                  <a:pt x="1107" y="331"/>
                  <a:pt x="1098" y="328"/>
                </a:cubicBezTo>
                <a:cubicBezTo>
                  <a:pt x="1097" y="328"/>
                  <a:pt x="1095" y="327"/>
                  <a:pt x="1093" y="327"/>
                </a:cubicBezTo>
                <a:cubicBezTo>
                  <a:pt x="1087" y="325"/>
                  <a:pt x="1080" y="323"/>
                  <a:pt x="1073" y="321"/>
                </a:cubicBezTo>
                <a:cubicBezTo>
                  <a:pt x="1070" y="320"/>
                  <a:pt x="1067" y="319"/>
                  <a:pt x="1064" y="318"/>
                </a:cubicBezTo>
                <a:cubicBezTo>
                  <a:pt x="1059" y="316"/>
                  <a:pt x="1053" y="315"/>
                  <a:pt x="1048" y="313"/>
                </a:cubicBezTo>
                <a:cubicBezTo>
                  <a:pt x="1044" y="312"/>
                  <a:pt x="1041" y="311"/>
                  <a:pt x="1038" y="310"/>
                </a:cubicBezTo>
                <a:cubicBezTo>
                  <a:pt x="1033" y="308"/>
                  <a:pt x="1028" y="306"/>
                  <a:pt x="1023" y="305"/>
                </a:cubicBezTo>
                <a:cubicBezTo>
                  <a:pt x="1019" y="303"/>
                  <a:pt x="1016" y="302"/>
                  <a:pt x="1012" y="301"/>
                </a:cubicBezTo>
                <a:cubicBezTo>
                  <a:pt x="1008" y="299"/>
                  <a:pt x="1003" y="297"/>
                  <a:pt x="998" y="296"/>
                </a:cubicBezTo>
                <a:cubicBezTo>
                  <a:pt x="995" y="294"/>
                  <a:pt x="991" y="293"/>
                  <a:pt x="987" y="292"/>
                </a:cubicBezTo>
                <a:cubicBezTo>
                  <a:pt x="983" y="290"/>
                  <a:pt x="978" y="288"/>
                  <a:pt x="974" y="287"/>
                </a:cubicBezTo>
                <a:cubicBezTo>
                  <a:pt x="970" y="285"/>
                  <a:pt x="966" y="284"/>
                  <a:pt x="963" y="282"/>
                </a:cubicBezTo>
                <a:cubicBezTo>
                  <a:pt x="960" y="281"/>
                  <a:pt x="957" y="280"/>
                  <a:pt x="955" y="279"/>
                </a:cubicBezTo>
                <a:cubicBezTo>
                  <a:pt x="958" y="277"/>
                  <a:pt x="961" y="275"/>
                  <a:pt x="964" y="272"/>
                </a:cubicBezTo>
                <a:cubicBezTo>
                  <a:pt x="968" y="270"/>
                  <a:pt x="972" y="267"/>
                  <a:pt x="976" y="265"/>
                </a:cubicBezTo>
                <a:cubicBezTo>
                  <a:pt x="981" y="261"/>
                  <a:pt x="986" y="258"/>
                  <a:pt x="991" y="255"/>
                </a:cubicBezTo>
                <a:cubicBezTo>
                  <a:pt x="994" y="252"/>
                  <a:pt x="998" y="250"/>
                  <a:pt x="1002" y="247"/>
                </a:cubicBezTo>
                <a:cubicBezTo>
                  <a:pt x="1007" y="244"/>
                  <a:pt x="1012" y="241"/>
                  <a:pt x="1018" y="238"/>
                </a:cubicBezTo>
                <a:cubicBezTo>
                  <a:pt x="1021" y="235"/>
                  <a:pt x="1025" y="233"/>
                  <a:pt x="1029" y="231"/>
                </a:cubicBezTo>
                <a:cubicBezTo>
                  <a:pt x="1034" y="227"/>
                  <a:pt x="1040" y="224"/>
                  <a:pt x="1045" y="221"/>
                </a:cubicBezTo>
                <a:cubicBezTo>
                  <a:pt x="1049" y="219"/>
                  <a:pt x="1052" y="217"/>
                  <a:pt x="1056" y="215"/>
                </a:cubicBezTo>
                <a:cubicBezTo>
                  <a:pt x="1062" y="211"/>
                  <a:pt x="1068" y="208"/>
                  <a:pt x="1073" y="205"/>
                </a:cubicBezTo>
                <a:cubicBezTo>
                  <a:pt x="1077" y="203"/>
                  <a:pt x="1080" y="201"/>
                  <a:pt x="1083" y="199"/>
                </a:cubicBezTo>
                <a:cubicBezTo>
                  <a:pt x="1090" y="195"/>
                  <a:pt x="1097" y="192"/>
                  <a:pt x="1104" y="188"/>
                </a:cubicBezTo>
                <a:cubicBezTo>
                  <a:pt x="1106" y="187"/>
                  <a:pt x="1109" y="185"/>
                  <a:pt x="1111" y="184"/>
                </a:cubicBezTo>
                <a:cubicBezTo>
                  <a:pt x="1121" y="179"/>
                  <a:pt x="1130" y="174"/>
                  <a:pt x="1139" y="170"/>
                </a:cubicBezTo>
                <a:cubicBezTo>
                  <a:pt x="1141" y="169"/>
                  <a:pt x="1142" y="168"/>
                  <a:pt x="1144" y="167"/>
                </a:cubicBezTo>
                <a:cubicBezTo>
                  <a:pt x="1151" y="164"/>
                  <a:pt x="1159" y="160"/>
                  <a:pt x="1167" y="156"/>
                </a:cubicBezTo>
                <a:cubicBezTo>
                  <a:pt x="1175" y="158"/>
                  <a:pt x="1184" y="160"/>
                  <a:pt x="1192" y="162"/>
                </a:cubicBezTo>
                <a:cubicBezTo>
                  <a:pt x="1193" y="162"/>
                  <a:pt x="1194" y="163"/>
                  <a:pt x="1196" y="163"/>
                </a:cubicBezTo>
                <a:close/>
                <a:moveTo>
                  <a:pt x="1422" y="194"/>
                </a:moveTo>
                <a:cubicBezTo>
                  <a:pt x="1429" y="194"/>
                  <a:pt x="1435" y="194"/>
                  <a:pt x="1441" y="195"/>
                </a:cubicBezTo>
                <a:cubicBezTo>
                  <a:pt x="1445" y="195"/>
                  <a:pt x="1449" y="195"/>
                  <a:pt x="1453" y="195"/>
                </a:cubicBezTo>
                <a:cubicBezTo>
                  <a:pt x="1460" y="195"/>
                  <a:pt x="1467" y="196"/>
                  <a:pt x="1474" y="196"/>
                </a:cubicBezTo>
                <a:cubicBezTo>
                  <a:pt x="1477" y="196"/>
                  <a:pt x="1480" y="196"/>
                  <a:pt x="1484" y="196"/>
                </a:cubicBezTo>
                <a:cubicBezTo>
                  <a:pt x="1494" y="196"/>
                  <a:pt x="1504" y="196"/>
                  <a:pt x="1514" y="196"/>
                </a:cubicBezTo>
                <a:cubicBezTo>
                  <a:pt x="1521" y="196"/>
                  <a:pt x="1528" y="196"/>
                  <a:pt x="1536" y="196"/>
                </a:cubicBezTo>
                <a:cubicBezTo>
                  <a:pt x="1538" y="196"/>
                  <a:pt x="1540" y="196"/>
                  <a:pt x="1542" y="196"/>
                </a:cubicBezTo>
                <a:cubicBezTo>
                  <a:pt x="1547" y="196"/>
                  <a:pt x="1552" y="196"/>
                  <a:pt x="1557" y="196"/>
                </a:cubicBezTo>
                <a:cubicBezTo>
                  <a:pt x="1560" y="196"/>
                  <a:pt x="1562" y="196"/>
                  <a:pt x="1565" y="196"/>
                </a:cubicBezTo>
                <a:cubicBezTo>
                  <a:pt x="1570" y="195"/>
                  <a:pt x="1574" y="195"/>
                  <a:pt x="1579" y="195"/>
                </a:cubicBezTo>
                <a:cubicBezTo>
                  <a:pt x="1582" y="195"/>
                  <a:pt x="1584" y="195"/>
                  <a:pt x="1587" y="195"/>
                </a:cubicBezTo>
                <a:cubicBezTo>
                  <a:pt x="1592" y="194"/>
                  <a:pt x="1597" y="194"/>
                  <a:pt x="1602" y="194"/>
                </a:cubicBezTo>
                <a:cubicBezTo>
                  <a:pt x="1604" y="194"/>
                  <a:pt x="1606" y="194"/>
                  <a:pt x="1609" y="194"/>
                </a:cubicBezTo>
                <a:cubicBezTo>
                  <a:pt x="1623" y="193"/>
                  <a:pt x="1637" y="192"/>
                  <a:pt x="1652" y="190"/>
                </a:cubicBezTo>
                <a:cubicBezTo>
                  <a:pt x="1654" y="190"/>
                  <a:pt x="1656" y="190"/>
                  <a:pt x="1658" y="190"/>
                </a:cubicBezTo>
                <a:cubicBezTo>
                  <a:pt x="1661" y="189"/>
                  <a:pt x="1665" y="189"/>
                  <a:pt x="1668" y="189"/>
                </a:cubicBezTo>
                <a:cubicBezTo>
                  <a:pt x="1667" y="189"/>
                  <a:pt x="1667" y="189"/>
                  <a:pt x="1667" y="189"/>
                </a:cubicBezTo>
                <a:cubicBezTo>
                  <a:pt x="1668" y="189"/>
                  <a:pt x="1668" y="189"/>
                  <a:pt x="1668" y="189"/>
                </a:cubicBezTo>
                <a:cubicBezTo>
                  <a:pt x="1666" y="190"/>
                  <a:pt x="1663" y="192"/>
                  <a:pt x="1661" y="193"/>
                </a:cubicBezTo>
                <a:cubicBezTo>
                  <a:pt x="1658" y="194"/>
                  <a:pt x="1656" y="196"/>
                  <a:pt x="1653" y="197"/>
                </a:cubicBezTo>
                <a:cubicBezTo>
                  <a:pt x="1649" y="200"/>
                  <a:pt x="1645" y="202"/>
                  <a:pt x="1641" y="204"/>
                </a:cubicBezTo>
                <a:cubicBezTo>
                  <a:pt x="1639" y="206"/>
                  <a:pt x="1636" y="207"/>
                  <a:pt x="1634" y="208"/>
                </a:cubicBezTo>
                <a:cubicBezTo>
                  <a:pt x="1629" y="211"/>
                  <a:pt x="1625" y="214"/>
                  <a:pt x="1621" y="216"/>
                </a:cubicBezTo>
                <a:cubicBezTo>
                  <a:pt x="1619" y="218"/>
                  <a:pt x="1617" y="219"/>
                  <a:pt x="1615" y="220"/>
                </a:cubicBezTo>
                <a:cubicBezTo>
                  <a:pt x="1609" y="224"/>
                  <a:pt x="1602" y="227"/>
                  <a:pt x="1596" y="231"/>
                </a:cubicBezTo>
                <a:cubicBezTo>
                  <a:pt x="1595" y="232"/>
                  <a:pt x="1595" y="232"/>
                  <a:pt x="1594" y="233"/>
                </a:cubicBezTo>
                <a:cubicBezTo>
                  <a:pt x="1588" y="236"/>
                  <a:pt x="1583" y="240"/>
                  <a:pt x="1578" y="243"/>
                </a:cubicBezTo>
                <a:cubicBezTo>
                  <a:pt x="1576" y="245"/>
                  <a:pt x="1574" y="246"/>
                  <a:pt x="1571" y="247"/>
                </a:cubicBezTo>
                <a:cubicBezTo>
                  <a:pt x="1567" y="250"/>
                  <a:pt x="1563" y="253"/>
                  <a:pt x="1559" y="255"/>
                </a:cubicBezTo>
                <a:cubicBezTo>
                  <a:pt x="1557" y="257"/>
                  <a:pt x="1554" y="259"/>
                  <a:pt x="1552" y="260"/>
                </a:cubicBezTo>
                <a:cubicBezTo>
                  <a:pt x="1548" y="263"/>
                  <a:pt x="1545" y="265"/>
                  <a:pt x="1541" y="268"/>
                </a:cubicBezTo>
                <a:cubicBezTo>
                  <a:pt x="1538" y="270"/>
                  <a:pt x="1536" y="271"/>
                  <a:pt x="1533" y="273"/>
                </a:cubicBezTo>
                <a:cubicBezTo>
                  <a:pt x="1530" y="276"/>
                  <a:pt x="1526" y="278"/>
                  <a:pt x="1523" y="281"/>
                </a:cubicBezTo>
                <a:cubicBezTo>
                  <a:pt x="1520" y="282"/>
                  <a:pt x="1518" y="284"/>
                  <a:pt x="1515" y="286"/>
                </a:cubicBezTo>
                <a:cubicBezTo>
                  <a:pt x="1512" y="289"/>
                  <a:pt x="1508" y="291"/>
                  <a:pt x="1505" y="294"/>
                </a:cubicBezTo>
                <a:cubicBezTo>
                  <a:pt x="1502" y="295"/>
                  <a:pt x="1500" y="297"/>
                  <a:pt x="1497" y="299"/>
                </a:cubicBezTo>
                <a:cubicBezTo>
                  <a:pt x="1494" y="302"/>
                  <a:pt x="1490" y="304"/>
                  <a:pt x="1487" y="307"/>
                </a:cubicBezTo>
                <a:cubicBezTo>
                  <a:pt x="1485" y="309"/>
                  <a:pt x="1482" y="311"/>
                  <a:pt x="1480" y="313"/>
                </a:cubicBezTo>
                <a:cubicBezTo>
                  <a:pt x="1476" y="315"/>
                  <a:pt x="1473" y="318"/>
                  <a:pt x="1469" y="321"/>
                </a:cubicBezTo>
                <a:cubicBezTo>
                  <a:pt x="1467" y="322"/>
                  <a:pt x="1465" y="324"/>
                  <a:pt x="1462" y="326"/>
                </a:cubicBezTo>
                <a:cubicBezTo>
                  <a:pt x="1459" y="329"/>
                  <a:pt x="1455" y="332"/>
                  <a:pt x="1451" y="335"/>
                </a:cubicBezTo>
                <a:cubicBezTo>
                  <a:pt x="1449" y="337"/>
                  <a:pt x="1447" y="338"/>
                  <a:pt x="1445" y="340"/>
                </a:cubicBezTo>
                <a:cubicBezTo>
                  <a:pt x="1441" y="343"/>
                  <a:pt x="1437" y="347"/>
                  <a:pt x="1433" y="350"/>
                </a:cubicBezTo>
                <a:cubicBezTo>
                  <a:pt x="1431" y="351"/>
                  <a:pt x="1430" y="353"/>
                  <a:pt x="1428" y="354"/>
                </a:cubicBezTo>
                <a:cubicBezTo>
                  <a:pt x="1422" y="359"/>
                  <a:pt x="1417" y="364"/>
                  <a:pt x="1411" y="368"/>
                </a:cubicBezTo>
                <a:cubicBezTo>
                  <a:pt x="1410" y="369"/>
                  <a:pt x="1409" y="370"/>
                  <a:pt x="1409" y="370"/>
                </a:cubicBezTo>
                <a:cubicBezTo>
                  <a:pt x="1404" y="374"/>
                  <a:pt x="1400" y="378"/>
                  <a:pt x="1395" y="382"/>
                </a:cubicBezTo>
                <a:cubicBezTo>
                  <a:pt x="1388" y="382"/>
                  <a:pt x="1381" y="381"/>
                  <a:pt x="1374" y="380"/>
                </a:cubicBezTo>
                <a:cubicBezTo>
                  <a:pt x="1371" y="380"/>
                  <a:pt x="1369" y="380"/>
                  <a:pt x="1366" y="380"/>
                </a:cubicBezTo>
                <a:cubicBezTo>
                  <a:pt x="1356" y="379"/>
                  <a:pt x="1346" y="377"/>
                  <a:pt x="1336" y="376"/>
                </a:cubicBezTo>
                <a:cubicBezTo>
                  <a:pt x="1333" y="376"/>
                  <a:pt x="1330" y="376"/>
                  <a:pt x="1327" y="375"/>
                </a:cubicBezTo>
                <a:cubicBezTo>
                  <a:pt x="1320" y="374"/>
                  <a:pt x="1313" y="373"/>
                  <a:pt x="1306" y="372"/>
                </a:cubicBezTo>
                <a:cubicBezTo>
                  <a:pt x="1302" y="372"/>
                  <a:pt x="1298" y="371"/>
                  <a:pt x="1294" y="371"/>
                </a:cubicBezTo>
                <a:cubicBezTo>
                  <a:pt x="1288" y="370"/>
                  <a:pt x="1282" y="369"/>
                  <a:pt x="1275" y="368"/>
                </a:cubicBezTo>
                <a:cubicBezTo>
                  <a:pt x="1271" y="367"/>
                  <a:pt x="1267" y="366"/>
                  <a:pt x="1263" y="366"/>
                </a:cubicBezTo>
                <a:cubicBezTo>
                  <a:pt x="1257" y="365"/>
                  <a:pt x="1251" y="364"/>
                  <a:pt x="1245" y="363"/>
                </a:cubicBezTo>
                <a:cubicBezTo>
                  <a:pt x="1241" y="362"/>
                  <a:pt x="1237" y="361"/>
                  <a:pt x="1232" y="360"/>
                </a:cubicBezTo>
                <a:cubicBezTo>
                  <a:pt x="1227" y="359"/>
                  <a:pt x="1221" y="358"/>
                  <a:pt x="1215" y="357"/>
                </a:cubicBezTo>
                <a:cubicBezTo>
                  <a:pt x="1211" y="356"/>
                  <a:pt x="1206" y="355"/>
                  <a:pt x="1202" y="354"/>
                </a:cubicBezTo>
                <a:cubicBezTo>
                  <a:pt x="1196" y="353"/>
                  <a:pt x="1191" y="352"/>
                  <a:pt x="1186" y="351"/>
                </a:cubicBezTo>
                <a:cubicBezTo>
                  <a:pt x="1181" y="350"/>
                  <a:pt x="1176" y="349"/>
                  <a:pt x="1172" y="347"/>
                </a:cubicBezTo>
                <a:cubicBezTo>
                  <a:pt x="1169" y="347"/>
                  <a:pt x="1165" y="346"/>
                  <a:pt x="1162" y="345"/>
                </a:cubicBezTo>
                <a:cubicBezTo>
                  <a:pt x="1165" y="342"/>
                  <a:pt x="1169" y="340"/>
                  <a:pt x="1172" y="337"/>
                </a:cubicBezTo>
                <a:cubicBezTo>
                  <a:pt x="1176" y="334"/>
                  <a:pt x="1181" y="330"/>
                  <a:pt x="1185" y="327"/>
                </a:cubicBezTo>
                <a:cubicBezTo>
                  <a:pt x="1190" y="323"/>
                  <a:pt x="1195" y="319"/>
                  <a:pt x="1201" y="315"/>
                </a:cubicBezTo>
                <a:cubicBezTo>
                  <a:pt x="1205" y="312"/>
                  <a:pt x="1209" y="309"/>
                  <a:pt x="1213" y="306"/>
                </a:cubicBezTo>
                <a:cubicBezTo>
                  <a:pt x="1219" y="302"/>
                  <a:pt x="1224" y="298"/>
                  <a:pt x="1230" y="294"/>
                </a:cubicBezTo>
                <a:cubicBezTo>
                  <a:pt x="1234" y="291"/>
                  <a:pt x="1238" y="288"/>
                  <a:pt x="1242" y="285"/>
                </a:cubicBezTo>
                <a:cubicBezTo>
                  <a:pt x="1248" y="281"/>
                  <a:pt x="1254" y="277"/>
                  <a:pt x="1259" y="273"/>
                </a:cubicBezTo>
                <a:cubicBezTo>
                  <a:pt x="1263" y="270"/>
                  <a:pt x="1267" y="267"/>
                  <a:pt x="1272" y="265"/>
                </a:cubicBezTo>
                <a:cubicBezTo>
                  <a:pt x="1278" y="261"/>
                  <a:pt x="1284" y="257"/>
                  <a:pt x="1290" y="253"/>
                </a:cubicBezTo>
                <a:cubicBezTo>
                  <a:pt x="1294" y="250"/>
                  <a:pt x="1297" y="248"/>
                  <a:pt x="1301" y="245"/>
                </a:cubicBezTo>
                <a:cubicBezTo>
                  <a:pt x="1308" y="241"/>
                  <a:pt x="1315" y="237"/>
                  <a:pt x="1322" y="232"/>
                </a:cubicBezTo>
                <a:cubicBezTo>
                  <a:pt x="1325" y="230"/>
                  <a:pt x="1328" y="228"/>
                  <a:pt x="1332" y="226"/>
                </a:cubicBezTo>
                <a:cubicBezTo>
                  <a:pt x="1342" y="220"/>
                  <a:pt x="1352" y="214"/>
                  <a:pt x="1362" y="208"/>
                </a:cubicBezTo>
                <a:cubicBezTo>
                  <a:pt x="1363" y="208"/>
                  <a:pt x="1363" y="208"/>
                  <a:pt x="1364" y="208"/>
                </a:cubicBezTo>
                <a:cubicBezTo>
                  <a:pt x="1373" y="202"/>
                  <a:pt x="1383" y="197"/>
                  <a:pt x="1393" y="192"/>
                </a:cubicBezTo>
                <a:cubicBezTo>
                  <a:pt x="1398" y="192"/>
                  <a:pt x="1404" y="192"/>
                  <a:pt x="1410" y="193"/>
                </a:cubicBezTo>
                <a:cubicBezTo>
                  <a:pt x="1414" y="193"/>
                  <a:pt x="1418" y="193"/>
                  <a:pt x="1422" y="194"/>
                </a:cubicBezTo>
                <a:close/>
                <a:moveTo>
                  <a:pt x="1762" y="154"/>
                </a:moveTo>
                <a:cubicBezTo>
                  <a:pt x="1765" y="153"/>
                  <a:pt x="1769" y="151"/>
                  <a:pt x="1772" y="150"/>
                </a:cubicBezTo>
                <a:cubicBezTo>
                  <a:pt x="1778" y="147"/>
                  <a:pt x="1785" y="144"/>
                  <a:pt x="1792" y="141"/>
                </a:cubicBezTo>
                <a:cubicBezTo>
                  <a:pt x="1796" y="139"/>
                  <a:pt x="1800" y="137"/>
                  <a:pt x="1803" y="136"/>
                </a:cubicBezTo>
                <a:cubicBezTo>
                  <a:pt x="1810" y="133"/>
                  <a:pt x="1816" y="130"/>
                  <a:pt x="1822" y="128"/>
                </a:cubicBezTo>
                <a:cubicBezTo>
                  <a:pt x="1826" y="126"/>
                  <a:pt x="1830" y="124"/>
                  <a:pt x="1834" y="123"/>
                </a:cubicBezTo>
                <a:cubicBezTo>
                  <a:pt x="1841" y="120"/>
                  <a:pt x="1847" y="118"/>
                  <a:pt x="1853" y="115"/>
                </a:cubicBezTo>
                <a:cubicBezTo>
                  <a:pt x="1857" y="114"/>
                  <a:pt x="1861" y="112"/>
                  <a:pt x="1865" y="110"/>
                </a:cubicBezTo>
                <a:cubicBezTo>
                  <a:pt x="1872" y="108"/>
                  <a:pt x="1878" y="106"/>
                  <a:pt x="1885" y="103"/>
                </a:cubicBezTo>
                <a:cubicBezTo>
                  <a:pt x="1889" y="102"/>
                  <a:pt x="1892" y="100"/>
                  <a:pt x="1896" y="99"/>
                </a:cubicBezTo>
                <a:cubicBezTo>
                  <a:pt x="1904" y="96"/>
                  <a:pt x="1911" y="94"/>
                  <a:pt x="1919" y="91"/>
                </a:cubicBezTo>
                <a:cubicBezTo>
                  <a:pt x="1922" y="90"/>
                  <a:pt x="1925" y="89"/>
                  <a:pt x="1927" y="88"/>
                </a:cubicBezTo>
                <a:cubicBezTo>
                  <a:pt x="1937" y="85"/>
                  <a:pt x="1947" y="82"/>
                  <a:pt x="1958" y="79"/>
                </a:cubicBezTo>
                <a:cubicBezTo>
                  <a:pt x="1977" y="85"/>
                  <a:pt x="1997" y="91"/>
                  <a:pt x="2017" y="98"/>
                </a:cubicBezTo>
                <a:cubicBezTo>
                  <a:pt x="2016" y="98"/>
                  <a:pt x="2016" y="99"/>
                  <a:pt x="2015" y="99"/>
                </a:cubicBezTo>
                <a:cubicBezTo>
                  <a:pt x="2005" y="102"/>
                  <a:pt x="1995" y="106"/>
                  <a:pt x="1985" y="109"/>
                </a:cubicBezTo>
                <a:cubicBezTo>
                  <a:pt x="1983" y="110"/>
                  <a:pt x="1981" y="110"/>
                  <a:pt x="1979" y="111"/>
                </a:cubicBezTo>
                <a:cubicBezTo>
                  <a:pt x="1969" y="114"/>
                  <a:pt x="1959" y="118"/>
                  <a:pt x="1948" y="121"/>
                </a:cubicBezTo>
                <a:cubicBezTo>
                  <a:pt x="1947" y="121"/>
                  <a:pt x="1946" y="121"/>
                  <a:pt x="1944" y="122"/>
                </a:cubicBezTo>
                <a:cubicBezTo>
                  <a:pt x="1934" y="125"/>
                  <a:pt x="1924" y="128"/>
                  <a:pt x="1914" y="131"/>
                </a:cubicBezTo>
                <a:cubicBezTo>
                  <a:pt x="1913" y="131"/>
                  <a:pt x="1912" y="131"/>
                  <a:pt x="1911" y="131"/>
                </a:cubicBezTo>
                <a:cubicBezTo>
                  <a:pt x="1901" y="134"/>
                  <a:pt x="1890" y="137"/>
                  <a:pt x="1880" y="140"/>
                </a:cubicBezTo>
                <a:cubicBezTo>
                  <a:pt x="1878" y="140"/>
                  <a:pt x="1876" y="141"/>
                  <a:pt x="1874" y="141"/>
                </a:cubicBezTo>
                <a:cubicBezTo>
                  <a:pt x="1863" y="144"/>
                  <a:pt x="1853" y="146"/>
                  <a:pt x="1843" y="148"/>
                </a:cubicBezTo>
                <a:cubicBezTo>
                  <a:pt x="1841" y="149"/>
                  <a:pt x="1839" y="149"/>
                  <a:pt x="1837" y="149"/>
                </a:cubicBezTo>
                <a:cubicBezTo>
                  <a:pt x="1827" y="152"/>
                  <a:pt x="1816" y="154"/>
                  <a:pt x="1805" y="156"/>
                </a:cubicBezTo>
                <a:cubicBezTo>
                  <a:pt x="1805" y="156"/>
                  <a:pt x="1805" y="156"/>
                  <a:pt x="1805" y="156"/>
                </a:cubicBezTo>
                <a:cubicBezTo>
                  <a:pt x="1794" y="158"/>
                  <a:pt x="1783" y="160"/>
                  <a:pt x="1772" y="162"/>
                </a:cubicBezTo>
                <a:cubicBezTo>
                  <a:pt x="1770" y="163"/>
                  <a:pt x="1768" y="163"/>
                  <a:pt x="1766" y="163"/>
                </a:cubicBezTo>
                <a:cubicBezTo>
                  <a:pt x="1756" y="165"/>
                  <a:pt x="1745" y="167"/>
                  <a:pt x="1735" y="168"/>
                </a:cubicBezTo>
                <a:cubicBezTo>
                  <a:pt x="1734" y="168"/>
                  <a:pt x="1733" y="169"/>
                  <a:pt x="1732" y="169"/>
                </a:cubicBezTo>
                <a:cubicBezTo>
                  <a:pt x="1733" y="168"/>
                  <a:pt x="1733" y="168"/>
                  <a:pt x="1733" y="168"/>
                </a:cubicBezTo>
                <a:cubicBezTo>
                  <a:pt x="1743" y="164"/>
                  <a:pt x="1752" y="159"/>
                  <a:pt x="1762" y="154"/>
                </a:cubicBezTo>
                <a:close/>
                <a:moveTo>
                  <a:pt x="1427" y="396"/>
                </a:moveTo>
                <a:cubicBezTo>
                  <a:pt x="1433" y="397"/>
                  <a:pt x="1439" y="397"/>
                  <a:pt x="1444" y="397"/>
                </a:cubicBezTo>
                <a:cubicBezTo>
                  <a:pt x="1448" y="397"/>
                  <a:pt x="1452" y="397"/>
                  <a:pt x="1456" y="398"/>
                </a:cubicBezTo>
                <a:cubicBezTo>
                  <a:pt x="1463" y="398"/>
                  <a:pt x="1469" y="398"/>
                  <a:pt x="1475" y="398"/>
                </a:cubicBezTo>
                <a:cubicBezTo>
                  <a:pt x="1479" y="398"/>
                  <a:pt x="1482" y="398"/>
                  <a:pt x="1485" y="398"/>
                </a:cubicBezTo>
                <a:cubicBezTo>
                  <a:pt x="1495" y="399"/>
                  <a:pt x="1504" y="399"/>
                  <a:pt x="1514" y="399"/>
                </a:cubicBezTo>
                <a:cubicBezTo>
                  <a:pt x="1522" y="399"/>
                  <a:pt x="1529" y="399"/>
                  <a:pt x="1536" y="399"/>
                </a:cubicBezTo>
                <a:cubicBezTo>
                  <a:pt x="1539" y="399"/>
                  <a:pt x="1541" y="398"/>
                  <a:pt x="1544" y="398"/>
                </a:cubicBezTo>
                <a:cubicBezTo>
                  <a:pt x="1549" y="398"/>
                  <a:pt x="1554" y="398"/>
                  <a:pt x="1559" y="398"/>
                </a:cubicBezTo>
                <a:cubicBezTo>
                  <a:pt x="1562" y="398"/>
                  <a:pt x="1565" y="398"/>
                  <a:pt x="1568" y="398"/>
                </a:cubicBezTo>
                <a:cubicBezTo>
                  <a:pt x="1572" y="398"/>
                  <a:pt x="1577" y="397"/>
                  <a:pt x="1581" y="397"/>
                </a:cubicBezTo>
                <a:cubicBezTo>
                  <a:pt x="1584" y="397"/>
                  <a:pt x="1588" y="397"/>
                  <a:pt x="1591" y="397"/>
                </a:cubicBezTo>
                <a:cubicBezTo>
                  <a:pt x="1595" y="397"/>
                  <a:pt x="1599" y="396"/>
                  <a:pt x="1604" y="396"/>
                </a:cubicBezTo>
                <a:cubicBezTo>
                  <a:pt x="1607" y="396"/>
                  <a:pt x="1610" y="396"/>
                  <a:pt x="1613" y="395"/>
                </a:cubicBezTo>
                <a:cubicBezTo>
                  <a:pt x="1618" y="395"/>
                  <a:pt x="1622" y="395"/>
                  <a:pt x="1626" y="395"/>
                </a:cubicBezTo>
                <a:cubicBezTo>
                  <a:pt x="1630" y="394"/>
                  <a:pt x="1633" y="394"/>
                  <a:pt x="1636" y="394"/>
                </a:cubicBezTo>
                <a:cubicBezTo>
                  <a:pt x="1640" y="393"/>
                  <a:pt x="1645" y="393"/>
                  <a:pt x="1649" y="393"/>
                </a:cubicBezTo>
                <a:cubicBezTo>
                  <a:pt x="1652" y="392"/>
                  <a:pt x="1655" y="392"/>
                  <a:pt x="1658" y="392"/>
                </a:cubicBezTo>
                <a:cubicBezTo>
                  <a:pt x="1663" y="391"/>
                  <a:pt x="1667" y="391"/>
                  <a:pt x="1672" y="391"/>
                </a:cubicBezTo>
                <a:cubicBezTo>
                  <a:pt x="1675" y="390"/>
                  <a:pt x="1678" y="390"/>
                  <a:pt x="1681" y="390"/>
                </a:cubicBezTo>
                <a:cubicBezTo>
                  <a:pt x="1681" y="390"/>
                  <a:pt x="1682" y="389"/>
                  <a:pt x="1683" y="389"/>
                </a:cubicBezTo>
                <a:cubicBezTo>
                  <a:pt x="1683" y="390"/>
                  <a:pt x="1683" y="390"/>
                  <a:pt x="1683" y="390"/>
                </a:cubicBezTo>
                <a:cubicBezTo>
                  <a:pt x="1683" y="390"/>
                  <a:pt x="1683" y="390"/>
                  <a:pt x="1683" y="390"/>
                </a:cubicBezTo>
                <a:cubicBezTo>
                  <a:pt x="1680" y="392"/>
                  <a:pt x="1678" y="394"/>
                  <a:pt x="1676" y="396"/>
                </a:cubicBezTo>
                <a:cubicBezTo>
                  <a:pt x="1672" y="399"/>
                  <a:pt x="1668" y="403"/>
                  <a:pt x="1664" y="406"/>
                </a:cubicBezTo>
                <a:cubicBezTo>
                  <a:pt x="1659" y="411"/>
                  <a:pt x="1655" y="416"/>
                  <a:pt x="1650" y="420"/>
                </a:cubicBezTo>
                <a:cubicBezTo>
                  <a:pt x="1646" y="424"/>
                  <a:pt x="1642" y="427"/>
                  <a:pt x="1639" y="431"/>
                </a:cubicBezTo>
                <a:cubicBezTo>
                  <a:pt x="1634" y="436"/>
                  <a:pt x="1629" y="441"/>
                  <a:pt x="1624" y="445"/>
                </a:cubicBezTo>
                <a:cubicBezTo>
                  <a:pt x="1621" y="449"/>
                  <a:pt x="1617" y="453"/>
                  <a:pt x="1613" y="456"/>
                </a:cubicBezTo>
                <a:cubicBezTo>
                  <a:pt x="1609" y="461"/>
                  <a:pt x="1604" y="466"/>
                  <a:pt x="1599" y="471"/>
                </a:cubicBezTo>
                <a:cubicBezTo>
                  <a:pt x="1596" y="475"/>
                  <a:pt x="1592" y="478"/>
                  <a:pt x="1589" y="482"/>
                </a:cubicBezTo>
                <a:cubicBezTo>
                  <a:pt x="1584" y="487"/>
                  <a:pt x="1579" y="493"/>
                  <a:pt x="1574" y="498"/>
                </a:cubicBezTo>
                <a:cubicBezTo>
                  <a:pt x="1571" y="501"/>
                  <a:pt x="1568" y="505"/>
                  <a:pt x="1565" y="508"/>
                </a:cubicBezTo>
                <a:cubicBezTo>
                  <a:pt x="1560" y="514"/>
                  <a:pt x="1554" y="520"/>
                  <a:pt x="1549" y="526"/>
                </a:cubicBezTo>
                <a:cubicBezTo>
                  <a:pt x="1547" y="529"/>
                  <a:pt x="1544" y="532"/>
                  <a:pt x="1542" y="535"/>
                </a:cubicBezTo>
                <a:cubicBezTo>
                  <a:pt x="1534" y="544"/>
                  <a:pt x="1526" y="553"/>
                  <a:pt x="1519" y="562"/>
                </a:cubicBezTo>
                <a:cubicBezTo>
                  <a:pt x="1518" y="563"/>
                  <a:pt x="1518" y="564"/>
                  <a:pt x="1517" y="565"/>
                </a:cubicBezTo>
                <a:cubicBezTo>
                  <a:pt x="1511" y="573"/>
                  <a:pt x="1504" y="581"/>
                  <a:pt x="1498" y="589"/>
                </a:cubicBezTo>
                <a:cubicBezTo>
                  <a:pt x="1490" y="589"/>
                  <a:pt x="1483" y="589"/>
                  <a:pt x="1476" y="588"/>
                </a:cubicBezTo>
                <a:cubicBezTo>
                  <a:pt x="1472" y="588"/>
                  <a:pt x="1469" y="588"/>
                  <a:pt x="1466" y="588"/>
                </a:cubicBezTo>
                <a:cubicBezTo>
                  <a:pt x="1455" y="588"/>
                  <a:pt x="1443" y="587"/>
                  <a:pt x="1432" y="587"/>
                </a:cubicBezTo>
                <a:cubicBezTo>
                  <a:pt x="1431" y="587"/>
                  <a:pt x="1430" y="587"/>
                  <a:pt x="1429" y="587"/>
                </a:cubicBezTo>
                <a:cubicBezTo>
                  <a:pt x="1419" y="586"/>
                  <a:pt x="1409" y="585"/>
                  <a:pt x="1399" y="585"/>
                </a:cubicBezTo>
                <a:cubicBezTo>
                  <a:pt x="1395" y="584"/>
                  <a:pt x="1391" y="584"/>
                  <a:pt x="1387" y="584"/>
                </a:cubicBezTo>
                <a:cubicBezTo>
                  <a:pt x="1380" y="583"/>
                  <a:pt x="1373" y="582"/>
                  <a:pt x="1365" y="582"/>
                </a:cubicBezTo>
                <a:cubicBezTo>
                  <a:pt x="1361" y="581"/>
                  <a:pt x="1356" y="581"/>
                  <a:pt x="1352" y="580"/>
                </a:cubicBezTo>
                <a:cubicBezTo>
                  <a:pt x="1345" y="580"/>
                  <a:pt x="1338" y="579"/>
                  <a:pt x="1332" y="578"/>
                </a:cubicBezTo>
                <a:cubicBezTo>
                  <a:pt x="1327" y="577"/>
                  <a:pt x="1322" y="577"/>
                  <a:pt x="1318" y="576"/>
                </a:cubicBezTo>
                <a:cubicBezTo>
                  <a:pt x="1311" y="575"/>
                  <a:pt x="1305" y="575"/>
                  <a:pt x="1299" y="574"/>
                </a:cubicBezTo>
                <a:cubicBezTo>
                  <a:pt x="1294" y="573"/>
                  <a:pt x="1289" y="572"/>
                  <a:pt x="1284" y="571"/>
                </a:cubicBezTo>
                <a:cubicBezTo>
                  <a:pt x="1278" y="570"/>
                  <a:pt x="1272" y="570"/>
                  <a:pt x="1266" y="568"/>
                </a:cubicBezTo>
                <a:cubicBezTo>
                  <a:pt x="1261" y="568"/>
                  <a:pt x="1256" y="567"/>
                  <a:pt x="1251" y="566"/>
                </a:cubicBezTo>
                <a:cubicBezTo>
                  <a:pt x="1246" y="565"/>
                  <a:pt x="1242" y="564"/>
                  <a:pt x="1238" y="564"/>
                </a:cubicBezTo>
                <a:cubicBezTo>
                  <a:pt x="1240" y="561"/>
                  <a:pt x="1243" y="558"/>
                  <a:pt x="1245" y="555"/>
                </a:cubicBezTo>
                <a:cubicBezTo>
                  <a:pt x="1248" y="552"/>
                  <a:pt x="1251" y="548"/>
                  <a:pt x="1254" y="545"/>
                </a:cubicBezTo>
                <a:cubicBezTo>
                  <a:pt x="1257" y="540"/>
                  <a:pt x="1261" y="536"/>
                  <a:pt x="1264" y="532"/>
                </a:cubicBezTo>
                <a:cubicBezTo>
                  <a:pt x="1267" y="529"/>
                  <a:pt x="1270" y="525"/>
                  <a:pt x="1273" y="522"/>
                </a:cubicBezTo>
                <a:cubicBezTo>
                  <a:pt x="1277" y="518"/>
                  <a:pt x="1281" y="513"/>
                  <a:pt x="1285" y="509"/>
                </a:cubicBezTo>
                <a:cubicBezTo>
                  <a:pt x="1288" y="506"/>
                  <a:pt x="1291" y="503"/>
                  <a:pt x="1294" y="499"/>
                </a:cubicBezTo>
                <a:cubicBezTo>
                  <a:pt x="1297" y="495"/>
                  <a:pt x="1301" y="491"/>
                  <a:pt x="1305" y="487"/>
                </a:cubicBezTo>
                <a:cubicBezTo>
                  <a:pt x="1308" y="483"/>
                  <a:pt x="1311" y="480"/>
                  <a:pt x="1314" y="477"/>
                </a:cubicBezTo>
                <a:cubicBezTo>
                  <a:pt x="1318" y="473"/>
                  <a:pt x="1323" y="468"/>
                  <a:pt x="1327" y="464"/>
                </a:cubicBezTo>
                <a:cubicBezTo>
                  <a:pt x="1330" y="461"/>
                  <a:pt x="1332" y="458"/>
                  <a:pt x="1335" y="456"/>
                </a:cubicBezTo>
                <a:cubicBezTo>
                  <a:pt x="1341" y="450"/>
                  <a:pt x="1346" y="445"/>
                  <a:pt x="1351" y="440"/>
                </a:cubicBezTo>
                <a:cubicBezTo>
                  <a:pt x="1353" y="438"/>
                  <a:pt x="1355" y="436"/>
                  <a:pt x="1357" y="435"/>
                </a:cubicBezTo>
                <a:cubicBezTo>
                  <a:pt x="1364" y="428"/>
                  <a:pt x="1371" y="421"/>
                  <a:pt x="1378" y="414"/>
                </a:cubicBezTo>
                <a:cubicBezTo>
                  <a:pt x="1381" y="412"/>
                  <a:pt x="1383" y="410"/>
                  <a:pt x="1385" y="408"/>
                </a:cubicBezTo>
                <a:cubicBezTo>
                  <a:pt x="1390" y="403"/>
                  <a:pt x="1395" y="399"/>
                  <a:pt x="1400" y="394"/>
                </a:cubicBezTo>
                <a:cubicBezTo>
                  <a:pt x="1405" y="395"/>
                  <a:pt x="1410" y="395"/>
                  <a:pt x="1415" y="395"/>
                </a:cubicBezTo>
                <a:cubicBezTo>
                  <a:pt x="1419" y="396"/>
                  <a:pt x="1423" y="396"/>
                  <a:pt x="1427" y="396"/>
                </a:cubicBezTo>
                <a:close/>
                <a:moveTo>
                  <a:pt x="1744" y="381"/>
                </a:moveTo>
                <a:cubicBezTo>
                  <a:pt x="1752" y="380"/>
                  <a:pt x="1760" y="379"/>
                  <a:pt x="1767" y="378"/>
                </a:cubicBezTo>
                <a:cubicBezTo>
                  <a:pt x="1771" y="377"/>
                  <a:pt x="1775" y="376"/>
                  <a:pt x="1778" y="376"/>
                </a:cubicBezTo>
                <a:cubicBezTo>
                  <a:pt x="1786" y="374"/>
                  <a:pt x="1793" y="373"/>
                  <a:pt x="1801" y="372"/>
                </a:cubicBezTo>
                <a:cubicBezTo>
                  <a:pt x="1804" y="371"/>
                  <a:pt x="1807" y="370"/>
                  <a:pt x="1811" y="370"/>
                </a:cubicBezTo>
                <a:cubicBezTo>
                  <a:pt x="1821" y="368"/>
                  <a:pt x="1831" y="365"/>
                  <a:pt x="1842" y="363"/>
                </a:cubicBezTo>
                <a:cubicBezTo>
                  <a:pt x="1842" y="363"/>
                  <a:pt x="1842" y="363"/>
                  <a:pt x="1842" y="363"/>
                </a:cubicBezTo>
                <a:cubicBezTo>
                  <a:pt x="1853" y="361"/>
                  <a:pt x="1863" y="358"/>
                  <a:pt x="1874" y="356"/>
                </a:cubicBezTo>
                <a:cubicBezTo>
                  <a:pt x="1877" y="355"/>
                  <a:pt x="1880" y="354"/>
                  <a:pt x="1883" y="353"/>
                </a:cubicBezTo>
                <a:cubicBezTo>
                  <a:pt x="1891" y="352"/>
                  <a:pt x="1898" y="350"/>
                  <a:pt x="1906" y="348"/>
                </a:cubicBezTo>
                <a:cubicBezTo>
                  <a:pt x="1909" y="347"/>
                  <a:pt x="1912" y="346"/>
                  <a:pt x="1916" y="345"/>
                </a:cubicBezTo>
                <a:cubicBezTo>
                  <a:pt x="1924" y="343"/>
                  <a:pt x="1931" y="341"/>
                  <a:pt x="1939" y="338"/>
                </a:cubicBezTo>
                <a:cubicBezTo>
                  <a:pt x="1942" y="337"/>
                  <a:pt x="1945" y="337"/>
                  <a:pt x="1947" y="336"/>
                </a:cubicBezTo>
                <a:cubicBezTo>
                  <a:pt x="1958" y="333"/>
                  <a:pt x="1968" y="330"/>
                  <a:pt x="1978" y="326"/>
                </a:cubicBezTo>
                <a:cubicBezTo>
                  <a:pt x="1979" y="326"/>
                  <a:pt x="1980" y="326"/>
                  <a:pt x="1981" y="325"/>
                </a:cubicBezTo>
                <a:cubicBezTo>
                  <a:pt x="1990" y="322"/>
                  <a:pt x="2000" y="319"/>
                  <a:pt x="2009" y="316"/>
                </a:cubicBezTo>
                <a:cubicBezTo>
                  <a:pt x="2012" y="315"/>
                  <a:pt x="2015" y="314"/>
                  <a:pt x="2018" y="313"/>
                </a:cubicBezTo>
                <a:cubicBezTo>
                  <a:pt x="2026" y="310"/>
                  <a:pt x="2033" y="308"/>
                  <a:pt x="2040" y="305"/>
                </a:cubicBezTo>
                <a:cubicBezTo>
                  <a:pt x="2043" y="304"/>
                  <a:pt x="2047" y="302"/>
                  <a:pt x="2050" y="301"/>
                </a:cubicBezTo>
                <a:cubicBezTo>
                  <a:pt x="2058" y="298"/>
                  <a:pt x="2066" y="295"/>
                  <a:pt x="2074" y="292"/>
                </a:cubicBezTo>
                <a:cubicBezTo>
                  <a:pt x="2076" y="291"/>
                  <a:pt x="2078" y="290"/>
                  <a:pt x="2080" y="289"/>
                </a:cubicBezTo>
                <a:cubicBezTo>
                  <a:pt x="2090" y="285"/>
                  <a:pt x="2100" y="281"/>
                  <a:pt x="2111" y="277"/>
                </a:cubicBezTo>
                <a:cubicBezTo>
                  <a:pt x="2112" y="276"/>
                  <a:pt x="2113" y="276"/>
                  <a:pt x="2115" y="275"/>
                </a:cubicBezTo>
                <a:cubicBezTo>
                  <a:pt x="2121" y="272"/>
                  <a:pt x="2128" y="269"/>
                  <a:pt x="2134" y="266"/>
                </a:cubicBezTo>
                <a:cubicBezTo>
                  <a:pt x="2130" y="269"/>
                  <a:pt x="2127" y="272"/>
                  <a:pt x="2123" y="274"/>
                </a:cubicBezTo>
                <a:cubicBezTo>
                  <a:pt x="2120" y="276"/>
                  <a:pt x="2118" y="278"/>
                  <a:pt x="2115" y="280"/>
                </a:cubicBezTo>
                <a:cubicBezTo>
                  <a:pt x="2107" y="286"/>
                  <a:pt x="2098" y="292"/>
                  <a:pt x="2090" y="298"/>
                </a:cubicBezTo>
                <a:cubicBezTo>
                  <a:pt x="2089" y="299"/>
                  <a:pt x="2088" y="300"/>
                  <a:pt x="2086" y="301"/>
                </a:cubicBezTo>
                <a:cubicBezTo>
                  <a:pt x="2079" y="306"/>
                  <a:pt x="2072" y="312"/>
                  <a:pt x="2065" y="317"/>
                </a:cubicBezTo>
                <a:cubicBezTo>
                  <a:pt x="2062" y="319"/>
                  <a:pt x="2060" y="321"/>
                  <a:pt x="2057" y="323"/>
                </a:cubicBezTo>
                <a:cubicBezTo>
                  <a:pt x="2051" y="328"/>
                  <a:pt x="2046" y="332"/>
                  <a:pt x="2040" y="337"/>
                </a:cubicBezTo>
                <a:cubicBezTo>
                  <a:pt x="2037" y="339"/>
                  <a:pt x="2034" y="341"/>
                  <a:pt x="2032" y="343"/>
                </a:cubicBezTo>
                <a:cubicBezTo>
                  <a:pt x="2025" y="349"/>
                  <a:pt x="2019" y="354"/>
                  <a:pt x="2013" y="359"/>
                </a:cubicBezTo>
                <a:cubicBezTo>
                  <a:pt x="2011" y="361"/>
                  <a:pt x="2009" y="362"/>
                  <a:pt x="2008" y="364"/>
                </a:cubicBezTo>
                <a:cubicBezTo>
                  <a:pt x="2000" y="370"/>
                  <a:pt x="1992" y="377"/>
                  <a:pt x="1984" y="384"/>
                </a:cubicBezTo>
                <a:cubicBezTo>
                  <a:pt x="1982" y="386"/>
                  <a:pt x="1981" y="388"/>
                  <a:pt x="1979" y="389"/>
                </a:cubicBezTo>
                <a:cubicBezTo>
                  <a:pt x="1973" y="395"/>
                  <a:pt x="1967" y="400"/>
                  <a:pt x="1961" y="405"/>
                </a:cubicBezTo>
                <a:cubicBezTo>
                  <a:pt x="1958" y="408"/>
                  <a:pt x="1956" y="410"/>
                  <a:pt x="1953" y="412"/>
                </a:cubicBezTo>
                <a:cubicBezTo>
                  <a:pt x="1948" y="418"/>
                  <a:pt x="1943" y="423"/>
                  <a:pt x="1937" y="428"/>
                </a:cubicBezTo>
                <a:cubicBezTo>
                  <a:pt x="1935" y="430"/>
                  <a:pt x="1933" y="432"/>
                  <a:pt x="1930" y="435"/>
                </a:cubicBezTo>
                <a:cubicBezTo>
                  <a:pt x="1923" y="442"/>
                  <a:pt x="1916" y="449"/>
                  <a:pt x="1909" y="456"/>
                </a:cubicBezTo>
                <a:cubicBezTo>
                  <a:pt x="1909" y="456"/>
                  <a:pt x="1909" y="456"/>
                  <a:pt x="1908" y="457"/>
                </a:cubicBezTo>
                <a:cubicBezTo>
                  <a:pt x="1901" y="464"/>
                  <a:pt x="1894" y="472"/>
                  <a:pt x="1887" y="480"/>
                </a:cubicBezTo>
                <a:cubicBezTo>
                  <a:pt x="1885" y="482"/>
                  <a:pt x="1882" y="484"/>
                  <a:pt x="1880" y="486"/>
                </a:cubicBezTo>
                <a:cubicBezTo>
                  <a:pt x="1875" y="492"/>
                  <a:pt x="1870" y="498"/>
                  <a:pt x="1865" y="503"/>
                </a:cubicBezTo>
                <a:cubicBezTo>
                  <a:pt x="1863" y="506"/>
                  <a:pt x="1860" y="508"/>
                  <a:pt x="1858" y="511"/>
                </a:cubicBezTo>
                <a:cubicBezTo>
                  <a:pt x="1853" y="517"/>
                  <a:pt x="1848" y="523"/>
                  <a:pt x="1843" y="529"/>
                </a:cubicBezTo>
                <a:cubicBezTo>
                  <a:pt x="1841" y="531"/>
                  <a:pt x="1839" y="533"/>
                  <a:pt x="1837" y="535"/>
                </a:cubicBezTo>
                <a:cubicBezTo>
                  <a:pt x="1831" y="543"/>
                  <a:pt x="1824" y="550"/>
                  <a:pt x="1818" y="558"/>
                </a:cubicBezTo>
                <a:cubicBezTo>
                  <a:pt x="1815" y="559"/>
                  <a:pt x="1811" y="560"/>
                  <a:pt x="1808" y="560"/>
                </a:cubicBezTo>
                <a:cubicBezTo>
                  <a:pt x="1805" y="561"/>
                  <a:pt x="1803" y="561"/>
                  <a:pt x="1800" y="562"/>
                </a:cubicBezTo>
                <a:cubicBezTo>
                  <a:pt x="1796" y="563"/>
                  <a:pt x="1792" y="563"/>
                  <a:pt x="1788" y="564"/>
                </a:cubicBezTo>
                <a:cubicBezTo>
                  <a:pt x="1785" y="565"/>
                  <a:pt x="1783" y="565"/>
                  <a:pt x="1781" y="565"/>
                </a:cubicBezTo>
                <a:cubicBezTo>
                  <a:pt x="1774" y="567"/>
                  <a:pt x="1768" y="568"/>
                  <a:pt x="1762" y="569"/>
                </a:cubicBezTo>
                <a:cubicBezTo>
                  <a:pt x="1758" y="569"/>
                  <a:pt x="1755" y="570"/>
                  <a:pt x="1752" y="570"/>
                </a:cubicBezTo>
                <a:cubicBezTo>
                  <a:pt x="1749" y="571"/>
                  <a:pt x="1746" y="571"/>
                  <a:pt x="1743" y="572"/>
                </a:cubicBezTo>
                <a:cubicBezTo>
                  <a:pt x="1739" y="572"/>
                  <a:pt x="1735" y="573"/>
                  <a:pt x="1731" y="573"/>
                </a:cubicBezTo>
                <a:cubicBezTo>
                  <a:pt x="1728" y="574"/>
                  <a:pt x="1726" y="574"/>
                  <a:pt x="1723" y="575"/>
                </a:cubicBezTo>
                <a:cubicBezTo>
                  <a:pt x="1719" y="575"/>
                  <a:pt x="1715" y="576"/>
                  <a:pt x="1711" y="576"/>
                </a:cubicBezTo>
                <a:cubicBezTo>
                  <a:pt x="1709" y="576"/>
                  <a:pt x="1707" y="577"/>
                  <a:pt x="1704" y="577"/>
                </a:cubicBezTo>
                <a:cubicBezTo>
                  <a:pt x="1700" y="578"/>
                  <a:pt x="1696" y="578"/>
                  <a:pt x="1691" y="579"/>
                </a:cubicBezTo>
                <a:cubicBezTo>
                  <a:pt x="1689" y="579"/>
                  <a:pt x="1687" y="579"/>
                  <a:pt x="1685" y="579"/>
                </a:cubicBezTo>
                <a:cubicBezTo>
                  <a:pt x="1681" y="580"/>
                  <a:pt x="1676" y="580"/>
                  <a:pt x="1672" y="581"/>
                </a:cubicBezTo>
                <a:cubicBezTo>
                  <a:pt x="1670" y="581"/>
                  <a:pt x="1668" y="581"/>
                  <a:pt x="1666" y="581"/>
                </a:cubicBezTo>
                <a:cubicBezTo>
                  <a:pt x="1661" y="582"/>
                  <a:pt x="1657" y="582"/>
                  <a:pt x="1652" y="583"/>
                </a:cubicBezTo>
                <a:cubicBezTo>
                  <a:pt x="1650" y="583"/>
                  <a:pt x="1648" y="583"/>
                  <a:pt x="1647" y="583"/>
                </a:cubicBezTo>
                <a:cubicBezTo>
                  <a:pt x="1642" y="584"/>
                  <a:pt x="1637" y="584"/>
                  <a:pt x="1633" y="584"/>
                </a:cubicBezTo>
                <a:cubicBezTo>
                  <a:pt x="1631" y="584"/>
                  <a:pt x="1629" y="585"/>
                  <a:pt x="1627" y="585"/>
                </a:cubicBezTo>
                <a:cubicBezTo>
                  <a:pt x="1623" y="585"/>
                  <a:pt x="1618" y="585"/>
                  <a:pt x="1614" y="586"/>
                </a:cubicBezTo>
                <a:cubicBezTo>
                  <a:pt x="1612" y="586"/>
                  <a:pt x="1610" y="586"/>
                  <a:pt x="1608" y="586"/>
                </a:cubicBezTo>
                <a:cubicBezTo>
                  <a:pt x="1603" y="586"/>
                  <a:pt x="1599" y="587"/>
                  <a:pt x="1595" y="587"/>
                </a:cubicBezTo>
                <a:cubicBezTo>
                  <a:pt x="1592" y="587"/>
                  <a:pt x="1590" y="587"/>
                  <a:pt x="1588" y="587"/>
                </a:cubicBezTo>
                <a:cubicBezTo>
                  <a:pt x="1584" y="587"/>
                  <a:pt x="1580" y="588"/>
                  <a:pt x="1576" y="588"/>
                </a:cubicBezTo>
                <a:cubicBezTo>
                  <a:pt x="1573" y="588"/>
                  <a:pt x="1571" y="588"/>
                  <a:pt x="1568" y="588"/>
                </a:cubicBezTo>
                <a:cubicBezTo>
                  <a:pt x="1564" y="588"/>
                  <a:pt x="1561" y="588"/>
                  <a:pt x="1557" y="588"/>
                </a:cubicBezTo>
                <a:cubicBezTo>
                  <a:pt x="1554" y="588"/>
                  <a:pt x="1551" y="589"/>
                  <a:pt x="1548" y="589"/>
                </a:cubicBezTo>
                <a:cubicBezTo>
                  <a:pt x="1545" y="589"/>
                  <a:pt x="1542" y="589"/>
                  <a:pt x="1539" y="589"/>
                </a:cubicBezTo>
                <a:cubicBezTo>
                  <a:pt x="1535" y="589"/>
                  <a:pt x="1531" y="589"/>
                  <a:pt x="1526" y="589"/>
                </a:cubicBezTo>
                <a:cubicBezTo>
                  <a:pt x="1524" y="589"/>
                  <a:pt x="1522" y="589"/>
                  <a:pt x="1520" y="589"/>
                </a:cubicBezTo>
                <a:cubicBezTo>
                  <a:pt x="1518" y="589"/>
                  <a:pt x="1516" y="589"/>
                  <a:pt x="1513" y="589"/>
                </a:cubicBezTo>
                <a:cubicBezTo>
                  <a:pt x="1516" y="586"/>
                  <a:pt x="1519" y="582"/>
                  <a:pt x="1521" y="579"/>
                </a:cubicBezTo>
                <a:cubicBezTo>
                  <a:pt x="1525" y="575"/>
                  <a:pt x="1528" y="570"/>
                  <a:pt x="1531" y="566"/>
                </a:cubicBezTo>
                <a:cubicBezTo>
                  <a:pt x="1536" y="561"/>
                  <a:pt x="1540" y="556"/>
                  <a:pt x="1544" y="551"/>
                </a:cubicBezTo>
                <a:cubicBezTo>
                  <a:pt x="1547" y="547"/>
                  <a:pt x="1551" y="543"/>
                  <a:pt x="1554" y="539"/>
                </a:cubicBezTo>
                <a:cubicBezTo>
                  <a:pt x="1559" y="534"/>
                  <a:pt x="1563" y="529"/>
                  <a:pt x="1567" y="524"/>
                </a:cubicBezTo>
                <a:cubicBezTo>
                  <a:pt x="1571" y="520"/>
                  <a:pt x="1574" y="516"/>
                  <a:pt x="1578" y="512"/>
                </a:cubicBezTo>
                <a:cubicBezTo>
                  <a:pt x="1582" y="507"/>
                  <a:pt x="1587" y="502"/>
                  <a:pt x="1592" y="497"/>
                </a:cubicBezTo>
                <a:cubicBezTo>
                  <a:pt x="1595" y="493"/>
                  <a:pt x="1598" y="489"/>
                  <a:pt x="1602" y="486"/>
                </a:cubicBezTo>
                <a:cubicBezTo>
                  <a:pt x="1607" y="480"/>
                  <a:pt x="1612" y="475"/>
                  <a:pt x="1617" y="470"/>
                </a:cubicBezTo>
                <a:cubicBezTo>
                  <a:pt x="1620" y="467"/>
                  <a:pt x="1623" y="463"/>
                  <a:pt x="1627" y="460"/>
                </a:cubicBezTo>
                <a:cubicBezTo>
                  <a:pt x="1632" y="454"/>
                  <a:pt x="1638" y="449"/>
                  <a:pt x="1644" y="443"/>
                </a:cubicBezTo>
                <a:cubicBezTo>
                  <a:pt x="1646" y="440"/>
                  <a:pt x="1649" y="437"/>
                  <a:pt x="1652" y="435"/>
                </a:cubicBezTo>
                <a:cubicBezTo>
                  <a:pt x="1661" y="426"/>
                  <a:pt x="1669" y="418"/>
                  <a:pt x="1678" y="410"/>
                </a:cubicBezTo>
                <a:cubicBezTo>
                  <a:pt x="1678" y="410"/>
                  <a:pt x="1679" y="409"/>
                  <a:pt x="1679" y="409"/>
                </a:cubicBezTo>
                <a:cubicBezTo>
                  <a:pt x="1687" y="402"/>
                  <a:pt x="1695" y="394"/>
                  <a:pt x="1704" y="387"/>
                </a:cubicBezTo>
                <a:cubicBezTo>
                  <a:pt x="1714" y="386"/>
                  <a:pt x="1725" y="384"/>
                  <a:pt x="1735" y="383"/>
                </a:cubicBezTo>
                <a:cubicBezTo>
                  <a:pt x="1738" y="382"/>
                  <a:pt x="1741" y="382"/>
                  <a:pt x="1744" y="381"/>
                </a:cubicBezTo>
                <a:close/>
                <a:moveTo>
                  <a:pt x="1860" y="561"/>
                </a:moveTo>
                <a:cubicBezTo>
                  <a:pt x="1868" y="559"/>
                  <a:pt x="1876" y="558"/>
                  <a:pt x="1884" y="556"/>
                </a:cubicBezTo>
                <a:cubicBezTo>
                  <a:pt x="1887" y="555"/>
                  <a:pt x="1891" y="554"/>
                  <a:pt x="1894" y="553"/>
                </a:cubicBezTo>
                <a:cubicBezTo>
                  <a:pt x="1901" y="551"/>
                  <a:pt x="1907" y="549"/>
                  <a:pt x="1913" y="548"/>
                </a:cubicBezTo>
                <a:cubicBezTo>
                  <a:pt x="1917" y="547"/>
                  <a:pt x="1921" y="546"/>
                  <a:pt x="1925" y="544"/>
                </a:cubicBezTo>
                <a:cubicBezTo>
                  <a:pt x="1931" y="543"/>
                  <a:pt x="1937" y="541"/>
                  <a:pt x="1943" y="539"/>
                </a:cubicBezTo>
                <a:cubicBezTo>
                  <a:pt x="1947" y="538"/>
                  <a:pt x="1951" y="537"/>
                  <a:pt x="1955" y="536"/>
                </a:cubicBezTo>
                <a:cubicBezTo>
                  <a:pt x="1961" y="534"/>
                  <a:pt x="1967" y="532"/>
                  <a:pt x="1973" y="530"/>
                </a:cubicBezTo>
                <a:cubicBezTo>
                  <a:pt x="1977" y="529"/>
                  <a:pt x="1981" y="528"/>
                  <a:pt x="1985" y="526"/>
                </a:cubicBezTo>
                <a:cubicBezTo>
                  <a:pt x="1991" y="524"/>
                  <a:pt x="1997" y="522"/>
                  <a:pt x="2003" y="520"/>
                </a:cubicBezTo>
                <a:cubicBezTo>
                  <a:pt x="2006" y="519"/>
                  <a:pt x="2010" y="518"/>
                  <a:pt x="2014" y="517"/>
                </a:cubicBezTo>
                <a:cubicBezTo>
                  <a:pt x="2020" y="514"/>
                  <a:pt x="2027" y="512"/>
                  <a:pt x="2033" y="510"/>
                </a:cubicBezTo>
                <a:cubicBezTo>
                  <a:pt x="2036" y="508"/>
                  <a:pt x="2040" y="507"/>
                  <a:pt x="2043" y="506"/>
                </a:cubicBezTo>
                <a:cubicBezTo>
                  <a:pt x="2052" y="503"/>
                  <a:pt x="2061" y="499"/>
                  <a:pt x="2069" y="496"/>
                </a:cubicBezTo>
                <a:cubicBezTo>
                  <a:pt x="2070" y="496"/>
                  <a:pt x="2071" y="495"/>
                  <a:pt x="2072" y="495"/>
                </a:cubicBezTo>
                <a:cubicBezTo>
                  <a:pt x="2081" y="491"/>
                  <a:pt x="2091" y="487"/>
                  <a:pt x="2100" y="484"/>
                </a:cubicBezTo>
                <a:cubicBezTo>
                  <a:pt x="2103" y="482"/>
                  <a:pt x="2106" y="481"/>
                  <a:pt x="2109" y="480"/>
                </a:cubicBezTo>
                <a:cubicBezTo>
                  <a:pt x="2115" y="477"/>
                  <a:pt x="2122" y="474"/>
                  <a:pt x="2128" y="471"/>
                </a:cubicBezTo>
                <a:cubicBezTo>
                  <a:pt x="2132" y="470"/>
                  <a:pt x="2135" y="468"/>
                  <a:pt x="2139" y="466"/>
                </a:cubicBezTo>
                <a:cubicBezTo>
                  <a:pt x="2145" y="464"/>
                  <a:pt x="2150" y="461"/>
                  <a:pt x="2156" y="458"/>
                </a:cubicBezTo>
                <a:cubicBezTo>
                  <a:pt x="2160" y="457"/>
                  <a:pt x="2164" y="455"/>
                  <a:pt x="2167" y="453"/>
                </a:cubicBezTo>
                <a:cubicBezTo>
                  <a:pt x="2173" y="450"/>
                  <a:pt x="2179" y="448"/>
                  <a:pt x="2184" y="445"/>
                </a:cubicBezTo>
                <a:cubicBezTo>
                  <a:pt x="2188" y="443"/>
                  <a:pt x="2192" y="441"/>
                  <a:pt x="2195" y="439"/>
                </a:cubicBezTo>
                <a:cubicBezTo>
                  <a:pt x="2201" y="437"/>
                  <a:pt x="2206" y="434"/>
                  <a:pt x="2212" y="431"/>
                </a:cubicBezTo>
                <a:cubicBezTo>
                  <a:pt x="2216" y="429"/>
                  <a:pt x="2219" y="427"/>
                  <a:pt x="2223" y="425"/>
                </a:cubicBezTo>
                <a:cubicBezTo>
                  <a:pt x="2229" y="422"/>
                  <a:pt x="2234" y="419"/>
                  <a:pt x="2240" y="416"/>
                </a:cubicBezTo>
                <a:cubicBezTo>
                  <a:pt x="2243" y="414"/>
                  <a:pt x="2247" y="412"/>
                  <a:pt x="2250" y="410"/>
                </a:cubicBezTo>
                <a:cubicBezTo>
                  <a:pt x="2251" y="410"/>
                  <a:pt x="2252" y="409"/>
                  <a:pt x="2253" y="409"/>
                </a:cubicBezTo>
                <a:cubicBezTo>
                  <a:pt x="2247" y="414"/>
                  <a:pt x="2241" y="420"/>
                  <a:pt x="2235" y="426"/>
                </a:cubicBezTo>
                <a:cubicBezTo>
                  <a:pt x="2234" y="427"/>
                  <a:pt x="2232" y="429"/>
                  <a:pt x="2231" y="430"/>
                </a:cubicBezTo>
                <a:cubicBezTo>
                  <a:pt x="2226" y="435"/>
                  <a:pt x="2221" y="440"/>
                  <a:pt x="2216" y="445"/>
                </a:cubicBezTo>
                <a:cubicBezTo>
                  <a:pt x="2214" y="447"/>
                  <a:pt x="2212" y="449"/>
                  <a:pt x="2209" y="452"/>
                </a:cubicBezTo>
                <a:cubicBezTo>
                  <a:pt x="2205" y="456"/>
                  <a:pt x="2201" y="460"/>
                  <a:pt x="2197" y="464"/>
                </a:cubicBezTo>
                <a:cubicBezTo>
                  <a:pt x="2195" y="466"/>
                  <a:pt x="2193" y="469"/>
                  <a:pt x="2190" y="471"/>
                </a:cubicBezTo>
                <a:cubicBezTo>
                  <a:pt x="2186" y="475"/>
                  <a:pt x="2183" y="479"/>
                  <a:pt x="2179" y="483"/>
                </a:cubicBezTo>
                <a:cubicBezTo>
                  <a:pt x="2177" y="486"/>
                  <a:pt x="2174" y="488"/>
                  <a:pt x="2172" y="491"/>
                </a:cubicBezTo>
                <a:cubicBezTo>
                  <a:pt x="2168" y="495"/>
                  <a:pt x="2165" y="499"/>
                  <a:pt x="2161" y="503"/>
                </a:cubicBezTo>
                <a:cubicBezTo>
                  <a:pt x="2159" y="505"/>
                  <a:pt x="2156" y="508"/>
                  <a:pt x="2154" y="511"/>
                </a:cubicBezTo>
                <a:cubicBezTo>
                  <a:pt x="2150" y="515"/>
                  <a:pt x="2146" y="519"/>
                  <a:pt x="2142" y="524"/>
                </a:cubicBezTo>
                <a:cubicBezTo>
                  <a:pt x="2141" y="526"/>
                  <a:pt x="2139" y="528"/>
                  <a:pt x="2137" y="531"/>
                </a:cubicBezTo>
                <a:cubicBezTo>
                  <a:pt x="2131" y="537"/>
                  <a:pt x="2126" y="543"/>
                  <a:pt x="2121" y="550"/>
                </a:cubicBezTo>
                <a:cubicBezTo>
                  <a:pt x="2120" y="550"/>
                  <a:pt x="2120" y="550"/>
                  <a:pt x="2120" y="551"/>
                </a:cubicBezTo>
                <a:cubicBezTo>
                  <a:pt x="2114" y="558"/>
                  <a:pt x="2108" y="565"/>
                  <a:pt x="2103" y="571"/>
                </a:cubicBezTo>
                <a:cubicBezTo>
                  <a:pt x="2101" y="574"/>
                  <a:pt x="2099" y="576"/>
                  <a:pt x="2098" y="578"/>
                </a:cubicBezTo>
                <a:cubicBezTo>
                  <a:pt x="2094" y="583"/>
                  <a:pt x="2090" y="588"/>
                  <a:pt x="2087" y="592"/>
                </a:cubicBezTo>
                <a:cubicBezTo>
                  <a:pt x="2085" y="595"/>
                  <a:pt x="2083" y="598"/>
                  <a:pt x="2080" y="600"/>
                </a:cubicBezTo>
                <a:cubicBezTo>
                  <a:pt x="2077" y="605"/>
                  <a:pt x="2074" y="609"/>
                  <a:pt x="2071" y="614"/>
                </a:cubicBezTo>
                <a:cubicBezTo>
                  <a:pt x="2068" y="616"/>
                  <a:pt x="2066" y="619"/>
                  <a:pt x="2064" y="622"/>
                </a:cubicBezTo>
                <a:cubicBezTo>
                  <a:pt x="2061" y="626"/>
                  <a:pt x="2058" y="631"/>
                  <a:pt x="2055" y="635"/>
                </a:cubicBezTo>
                <a:cubicBezTo>
                  <a:pt x="2053" y="638"/>
                  <a:pt x="2051" y="641"/>
                  <a:pt x="2049" y="644"/>
                </a:cubicBezTo>
                <a:cubicBezTo>
                  <a:pt x="2045" y="648"/>
                  <a:pt x="2042" y="653"/>
                  <a:pt x="2039" y="658"/>
                </a:cubicBezTo>
                <a:cubicBezTo>
                  <a:pt x="2037" y="660"/>
                  <a:pt x="2035" y="663"/>
                  <a:pt x="2034" y="666"/>
                </a:cubicBezTo>
                <a:cubicBezTo>
                  <a:pt x="2030" y="671"/>
                  <a:pt x="2026" y="677"/>
                  <a:pt x="2022" y="683"/>
                </a:cubicBezTo>
                <a:cubicBezTo>
                  <a:pt x="2021" y="684"/>
                  <a:pt x="2020" y="686"/>
                  <a:pt x="2019" y="688"/>
                </a:cubicBezTo>
                <a:cubicBezTo>
                  <a:pt x="2014" y="695"/>
                  <a:pt x="2010" y="702"/>
                  <a:pt x="2005" y="709"/>
                </a:cubicBezTo>
                <a:cubicBezTo>
                  <a:pt x="2001" y="711"/>
                  <a:pt x="1997" y="712"/>
                  <a:pt x="1993" y="713"/>
                </a:cubicBezTo>
                <a:cubicBezTo>
                  <a:pt x="1991" y="714"/>
                  <a:pt x="1988" y="715"/>
                  <a:pt x="1986" y="716"/>
                </a:cubicBezTo>
                <a:cubicBezTo>
                  <a:pt x="1980" y="717"/>
                  <a:pt x="1975" y="719"/>
                  <a:pt x="1969" y="721"/>
                </a:cubicBezTo>
                <a:cubicBezTo>
                  <a:pt x="1968" y="721"/>
                  <a:pt x="1967" y="722"/>
                  <a:pt x="1966" y="722"/>
                </a:cubicBezTo>
                <a:cubicBezTo>
                  <a:pt x="1959" y="724"/>
                  <a:pt x="1952" y="726"/>
                  <a:pt x="1945" y="728"/>
                </a:cubicBezTo>
                <a:cubicBezTo>
                  <a:pt x="1944" y="729"/>
                  <a:pt x="1943" y="729"/>
                  <a:pt x="1942" y="729"/>
                </a:cubicBezTo>
                <a:cubicBezTo>
                  <a:pt x="1936" y="731"/>
                  <a:pt x="1931" y="733"/>
                  <a:pt x="1925" y="734"/>
                </a:cubicBezTo>
                <a:cubicBezTo>
                  <a:pt x="1923" y="735"/>
                  <a:pt x="1921" y="736"/>
                  <a:pt x="1919" y="736"/>
                </a:cubicBezTo>
                <a:cubicBezTo>
                  <a:pt x="1914" y="737"/>
                  <a:pt x="1909" y="739"/>
                  <a:pt x="1904" y="740"/>
                </a:cubicBezTo>
                <a:cubicBezTo>
                  <a:pt x="1902" y="741"/>
                  <a:pt x="1899" y="741"/>
                  <a:pt x="1897" y="742"/>
                </a:cubicBezTo>
                <a:cubicBezTo>
                  <a:pt x="1892" y="743"/>
                  <a:pt x="1888" y="744"/>
                  <a:pt x="1884" y="745"/>
                </a:cubicBezTo>
                <a:cubicBezTo>
                  <a:pt x="1881" y="746"/>
                  <a:pt x="1878" y="747"/>
                  <a:pt x="1876" y="747"/>
                </a:cubicBezTo>
                <a:cubicBezTo>
                  <a:pt x="1871" y="748"/>
                  <a:pt x="1867" y="750"/>
                  <a:pt x="1863" y="751"/>
                </a:cubicBezTo>
                <a:cubicBezTo>
                  <a:pt x="1860" y="751"/>
                  <a:pt x="1857" y="752"/>
                  <a:pt x="1855" y="752"/>
                </a:cubicBezTo>
                <a:cubicBezTo>
                  <a:pt x="1851" y="753"/>
                  <a:pt x="1846" y="754"/>
                  <a:pt x="1842" y="755"/>
                </a:cubicBezTo>
                <a:cubicBezTo>
                  <a:pt x="1839" y="756"/>
                  <a:pt x="1836" y="757"/>
                  <a:pt x="1834" y="757"/>
                </a:cubicBezTo>
                <a:cubicBezTo>
                  <a:pt x="1830" y="758"/>
                  <a:pt x="1825" y="759"/>
                  <a:pt x="1821" y="760"/>
                </a:cubicBezTo>
                <a:cubicBezTo>
                  <a:pt x="1818" y="760"/>
                  <a:pt x="1815" y="761"/>
                  <a:pt x="1812" y="762"/>
                </a:cubicBezTo>
                <a:cubicBezTo>
                  <a:pt x="1809" y="762"/>
                  <a:pt x="1805" y="763"/>
                  <a:pt x="1801" y="764"/>
                </a:cubicBezTo>
                <a:cubicBezTo>
                  <a:pt x="1798" y="765"/>
                  <a:pt x="1794" y="765"/>
                  <a:pt x="1791" y="766"/>
                </a:cubicBezTo>
                <a:cubicBezTo>
                  <a:pt x="1787" y="766"/>
                  <a:pt x="1784" y="767"/>
                  <a:pt x="1780" y="768"/>
                </a:cubicBezTo>
                <a:cubicBezTo>
                  <a:pt x="1777" y="768"/>
                  <a:pt x="1773" y="769"/>
                  <a:pt x="1770" y="769"/>
                </a:cubicBezTo>
                <a:cubicBezTo>
                  <a:pt x="1766" y="770"/>
                  <a:pt x="1763" y="771"/>
                  <a:pt x="1759" y="771"/>
                </a:cubicBezTo>
                <a:cubicBezTo>
                  <a:pt x="1755" y="772"/>
                  <a:pt x="1752" y="772"/>
                  <a:pt x="1749" y="773"/>
                </a:cubicBezTo>
                <a:cubicBezTo>
                  <a:pt x="1745" y="774"/>
                  <a:pt x="1741" y="774"/>
                  <a:pt x="1738" y="775"/>
                </a:cubicBezTo>
                <a:cubicBezTo>
                  <a:pt x="1734" y="775"/>
                  <a:pt x="1731" y="776"/>
                  <a:pt x="1728" y="776"/>
                </a:cubicBezTo>
                <a:cubicBezTo>
                  <a:pt x="1724" y="777"/>
                  <a:pt x="1720" y="777"/>
                  <a:pt x="1716" y="778"/>
                </a:cubicBezTo>
                <a:cubicBezTo>
                  <a:pt x="1713" y="778"/>
                  <a:pt x="1710" y="779"/>
                  <a:pt x="1707" y="779"/>
                </a:cubicBezTo>
                <a:cubicBezTo>
                  <a:pt x="1703" y="780"/>
                  <a:pt x="1699" y="780"/>
                  <a:pt x="1695" y="780"/>
                </a:cubicBezTo>
                <a:cubicBezTo>
                  <a:pt x="1692" y="781"/>
                  <a:pt x="1689" y="781"/>
                  <a:pt x="1686" y="782"/>
                </a:cubicBezTo>
                <a:cubicBezTo>
                  <a:pt x="1684" y="782"/>
                  <a:pt x="1682" y="782"/>
                  <a:pt x="1680" y="782"/>
                </a:cubicBezTo>
                <a:cubicBezTo>
                  <a:pt x="1682" y="779"/>
                  <a:pt x="1684" y="775"/>
                  <a:pt x="1686" y="772"/>
                </a:cubicBezTo>
                <a:cubicBezTo>
                  <a:pt x="1689" y="767"/>
                  <a:pt x="1691" y="763"/>
                  <a:pt x="1694" y="759"/>
                </a:cubicBezTo>
                <a:cubicBezTo>
                  <a:pt x="1697" y="753"/>
                  <a:pt x="1700" y="748"/>
                  <a:pt x="1703" y="743"/>
                </a:cubicBezTo>
                <a:cubicBezTo>
                  <a:pt x="1706" y="739"/>
                  <a:pt x="1708" y="735"/>
                  <a:pt x="1711" y="730"/>
                </a:cubicBezTo>
                <a:cubicBezTo>
                  <a:pt x="1714" y="725"/>
                  <a:pt x="1717" y="720"/>
                  <a:pt x="1720" y="715"/>
                </a:cubicBezTo>
                <a:cubicBezTo>
                  <a:pt x="1723" y="710"/>
                  <a:pt x="1726" y="706"/>
                  <a:pt x="1728" y="702"/>
                </a:cubicBezTo>
                <a:cubicBezTo>
                  <a:pt x="1732" y="697"/>
                  <a:pt x="1735" y="692"/>
                  <a:pt x="1739" y="686"/>
                </a:cubicBezTo>
                <a:cubicBezTo>
                  <a:pt x="1741" y="682"/>
                  <a:pt x="1744" y="679"/>
                  <a:pt x="1746" y="675"/>
                </a:cubicBezTo>
                <a:cubicBezTo>
                  <a:pt x="1750" y="669"/>
                  <a:pt x="1754" y="664"/>
                  <a:pt x="1758" y="658"/>
                </a:cubicBezTo>
                <a:cubicBezTo>
                  <a:pt x="1760" y="654"/>
                  <a:pt x="1763" y="651"/>
                  <a:pt x="1765" y="647"/>
                </a:cubicBezTo>
                <a:cubicBezTo>
                  <a:pt x="1770" y="641"/>
                  <a:pt x="1774" y="635"/>
                  <a:pt x="1779" y="629"/>
                </a:cubicBezTo>
                <a:cubicBezTo>
                  <a:pt x="1781" y="626"/>
                  <a:pt x="1783" y="623"/>
                  <a:pt x="1785" y="621"/>
                </a:cubicBezTo>
                <a:cubicBezTo>
                  <a:pt x="1791" y="612"/>
                  <a:pt x="1798" y="603"/>
                  <a:pt x="1805" y="594"/>
                </a:cubicBezTo>
                <a:cubicBezTo>
                  <a:pt x="1806" y="593"/>
                  <a:pt x="1807" y="591"/>
                  <a:pt x="1808" y="590"/>
                </a:cubicBezTo>
                <a:cubicBezTo>
                  <a:pt x="1814" y="583"/>
                  <a:pt x="1819" y="576"/>
                  <a:pt x="1825" y="569"/>
                </a:cubicBezTo>
                <a:cubicBezTo>
                  <a:pt x="1834" y="567"/>
                  <a:pt x="1844" y="565"/>
                  <a:pt x="1854" y="563"/>
                </a:cubicBezTo>
                <a:cubicBezTo>
                  <a:pt x="1856" y="562"/>
                  <a:pt x="1858" y="562"/>
                  <a:pt x="1860" y="561"/>
                </a:cubicBezTo>
                <a:close/>
                <a:moveTo>
                  <a:pt x="2410" y="308"/>
                </a:moveTo>
                <a:cubicBezTo>
                  <a:pt x="2449" y="337"/>
                  <a:pt x="2487" y="369"/>
                  <a:pt x="2523" y="402"/>
                </a:cubicBezTo>
                <a:cubicBezTo>
                  <a:pt x="2519" y="406"/>
                  <a:pt x="2515" y="410"/>
                  <a:pt x="2510" y="413"/>
                </a:cubicBezTo>
                <a:cubicBezTo>
                  <a:pt x="2506" y="417"/>
                  <a:pt x="2502" y="421"/>
                  <a:pt x="2498" y="425"/>
                </a:cubicBezTo>
                <a:cubicBezTo>
                  <a:pt x="2492" y="429"/>
                  <a:pt x="2486" y="434"/>
                  <a:pt x="2481" y="439"/>
                </a:cubicBezTo>
                <a:cubicBezTo>
                  <a:pt x="2477" y="442"/>
                  <a:pt x="2473" y="446"/>
                  <a:pt x="2469" y="449"/>
                </a:cubicBezTo>
                <a:cubicBezTo>
                  <a:pt x="2463" y="454"/>
                  <a:pt x="2457" y="459"/>
                  <a:pt x="2450" y="464"/>
                </a:cubicBezTo>
                <a:cubicBezTo>
                  <a:pt x="2447" y="467"/>
                  <a:pt x="2443" y="470"/>
                  <a:pt x="2440" y="473"/>
                </a:cubicBezTo>
                <a:cubicBezTo>
                  <a:pt x="2432" y="479"/>
                  <a:pt x="2424" y="484"/>
                  <a:pt x="2416" y="490"/>
                </a:cubicBezTo>
                <a:cubicBezTo>
                  <a:pt x="2414" y="492"/>
                  <a:pt x="2412" y="494"/>
                  <a:pt x="2410" y="495"/>
                </a:cubicBezTo>
                <a:cubicBezTo>
                  <a:pt x="2400" y="503"/>
                  <a:pt x="2390" y="510"/>
                  <a:pt x="2379" y="517"/>
                </a:cubicBezTo>
                <a:cubicBezTo>
                  <a:pt x="2377" y="519"/>
                  <a:pt x="2374" y="521"/>
                  <a:pt x="2371" y="523"/>
                </a:cubicBezTo>
                <a:cubicBezTo>
                  <a:pt x="2364" y="528"/>
                  <a:pt x="2356" y="533"/>
                  <a:pt x="2349" y="538"/>
                </a:cubicBezTo>
                <a:cubicBezTo>
                  <a:pt x="2345" y="541"/>
                  <a:pt x="2341" y="544"/>
                  <a:pt x="2337" y="546"/>
                </a:cubicBezTo>
                <a:cubicBezTo>
                  <a:pt x="2330" y="550"/>
                  <a:pt x="2324" y="555"/>
                  <a:pt x="2317" y="559"/>
                </a:cubicBezTo>
                <a:cubicBezTo>
                  <a:pt x="2313" y="562"/>
                  <a:pt x="2309" y="564"/>
                  <a:pt x="2304" y="567"/>
                </a:cubicBezTo>
                <a:cubicBezTo>
                  <a:pt x="2298" y="571"/>
                  <a:pt x="2292" y="575"/>
                  <a:pt x="2286" y="578"/>
                </a:cubicBezTo>
                <a:cubicBezTo>
                  <a:pt x="2281" y="581"/>
                  <a:pt x="2276" y="584"/>
                  <a:pt x="2272" y="587"/>
                </a:cubicBezTo>
                <a:cubicBezTo>
                  <a:pt x="2266" y="590"/>
                  <a:pt x="2259" y="594"/>
                  <a:pt x="2253" y="597"/>
                </a:cubicBezTo>
                <a:cubicBezTo>
                  <a:pt x="2249" y="600"/>
                  <a:pt x="2244" y="603"/>
                  <a:pt x="2239" y="605"/>
                </a:cubicBezTo>
                <a:cubicBezTo>
                  <a:pt x="2233" y="609"/>
                  <a:pt x="2227" y="612"/>
                  <a:pt x="2221" y="615"/>
                </a:cubicBezTo>
                <a:cubicBezTo>
                  <a:pt x="2216" y="618"/>
                  <a:pt x="2211" y="620"/>
                  <a:pt x="2206" y="623"/>
                </a:cubicBezTo>
                <a:cubicBezTo>
                  <a:pt x="2200" y="626"/>
                  <a:pt x="2194" y="629"/>
                  <a:pt x="2188" y="632"/>
                </a:cubicBezTo>
                <a:cubicBezTo>
                  <a:pt x="2182" y="635"/>
                  <a:pt x="2177" y="637"/>
                  <a:pt x="2172" y="640"/>
                </a:cubicBezTo>
                <a:cubicBezTo>
                  <a:pt x="2166" y="643"/>
                  <a:pt x="2160" y="646"/>
                  <a:pt x="2154" y="649"/>
                </a:cubicBezTo>
                <a:cubicBezTo>
                  <a:pt x="2149" y="651"/>
                  <a:pt x="2143" y="654"/>
                  <a:pt x="2138" y="656"/>
                </a:cubicBezTo>
                <a:cubicBezTo>
                  <a:pt x="2132" y="659"/>
                  <a:pt x="2126" y="661"/>
                  <a:pt x="2120" y="664"/>
                </a:cubicBezTo>
                <a:cubicBezTo>
                  <a:pt x="2114" y="666"/>
                  <a:pt x="2109" y="669"/>
                  <a:pt x="2104" y="671"/>
                </a:cubicBezTo>
                <a:cubicBezTo>
                  <a:pt x="2098" y="674"/>
                  <a:pt x="2092" y="676"/>
                  <a:pt x="2085" y="679"/>
                </a:cubicBezTo>
                <a:cubicBezTo>
                  <a:pt x="2080" y="681"/>
                  <a:pt x="2074" y="683"/>
                  <a:pt x="2069" y="685"/>
                </a:cubicBezTo>
                <a:cubicBezTo>
                  <a:pt x="2063" y="688"/>
                  <a:pt x="2057" y="690"/>
                  <a:pt x="2050" y="693"/>
                </a:cubicBezTo>
                <a:cubicBezTo>
                  <a:pt x="2045" y="695"/>
                  <a:pt x="2039" y="697"/>
                  <a:pt x="2034" y="699"/>
                </a:cubicBezTo>
                <a:cubicBezTo>
                  <a:pt x="2030" y="700"/>
                  <a:pt x="2027" y="701"/>
                  <a:pt x="2024" y="702"/>
                </a:cubicBezTo>
                <a:cubicBezTo>
                  <a:pt x="2025" y="701"/>
                  <a:pt x="2026" y="700"/>
                  <a:pt x="2027" y="698"/>
                </a:cubicBezTo>
                <a:cubicBezTo>
                  <a:pt x="2029" y="694"/>
                  <a:pt x="2031" y="691"/>
                  <a:pt x="2034" y="687"/>
                </a:cubicBezTo>
                <a:cubicBezTo>
                  <a:pt x="2036" y="683"/>
                  <a:pt x="2039" y="679"/>
                  <a:pt x="2042" y="675"/>
                </a:cubicBezTo>
                <a:cubicBezTo>
                  <a:pt x="2044" y="672"/>
                  <a:pt x="2047" y="668"/>
                  <a:pt x="2049" y="664"/>
                </a:cubicBezTo>
                <a:cubicBezTo>
                  <a:pt x="2052" y="660"/>
                  <a:pt x="2055" y="656"/>
                  <a:pt x="2057" y="653"/>
                </a:cubicBezTo>
                <a:cubicBezTo>
                  <a:pt x="2060" y="649"/>
                  <a:pt x="2062" y="645"/>
                  <a:pt x="2065" y="642"/>
                </a:cubicBezTo>
                <a:cubicBezTo>
                  <a:pt x="2068" y="638"/>
                  <a:pt x="2070" y="634"/>
                  <a:pt x="2073" y="630"/>
                </a:cubicBezTo>
                <a:cubicBezTo>
                  <a:pt x="2076" y="627"/>
                  <a:pt x="2078" y="623"/>
                  <a:pt x="2081" y="620"/>
                </a:cubicBezTo>
                <a:cubicBezTo>
                  <a:pt x="2084" y="616"/>
                  <a:pt x="2087" y="612"/>
                  <a:pt x="2090" y="608"/>
                </a:cubicBezTo>
                <a:cubicBezTo>
                  <a:pt x="2092" y="605"/>
                  <a:pt x="2095" y="601"/>
                  <a:pt x="2098" y="598"/>
                </a:cubicBezTo>
                <a:cubicBezTo>
                  <a:pt x="2101" y="594"/>
                  <a:pt x="2103" y="590"/>
                  <a:pt x="2106" y="586"/>
                </a:cubicBezTo>
                <a:cubicBezTo>
                  <a:pt x="2109" y="583"/>
                  <a:pt x="2112" y="580"/>
                  <a:pt x="2115" y="576"/>
                </a:cubicBezTo>
                <a:cubicBezTo>
                  <a:pt x="2118" y="572"/>
                  <a:pt x="2121" y="569"/>
                  <a:pt x="2124" y="565"/>
                </a:cubicBezTo>
                <a:cubicBezTo>
                  <a:pt x="2126" y="562"/>
                  <a:pt x="2129" y="558"/>
                  <a:pt x="2132" y="555"/>
                </a:cubicBezTo>
                <a:cubicBezTo>
                  <a:pt x="2135" y="551"/>
                  <a:pt x="2138" y="547"/>
                  <a:pt x="2141" y="544"/>
                </a:cubicBezTo>
                <a:cubicBezTo>
                  <a:pt x="2144" y="541"/>
                  <a:pt x="2147" y="537"/>
                  <a:pt x="2150" y="534"/>
                </a:cubicBezTo>
                <a:cubicBezTo>
                  <a:pt x="2153" y="530"/>
                  <a:pt x="2156" y="527"/>
                  <a:pt x="2159" y="523"/>
                </a:cubicBezTo>
                <a:cubicBezTo>
                  <a:pt x="2162" y="520"/>
                  <a:pt x="2165" y="516"/>
                  <a:pt x="2168" y="513"/>
                </a:cubicBezTo>
                <a:cubicBezTo>
                  <a:pt x="2171" y="510"/>
                  <a:pt x="2174" y="506"/>
                  <a:pt x="2178" y="502"/>
                </a:cubicBezTo>
                <a:cubicBezTo>
                  <a:pt x="2180" y="499"/>
                  <a:pt x="2183" y="496"/>
                  <a:pt x="2186" y="493"/>
                </a:cubicBezTo>
                <a:cubicBezTo>
                  <a:pt x="2190" y="489"/>
                  <a:pt x="2193" y="486"/>
                  <a:pt x="2196" y="482"/>
                </a:cubicBezTo>
                <a:cubicBezTo>
                  <a:pt x="2199" y="479"/>
                  <a:pt x="2202" y="476"/>
                  <a:pt x="2205" y="473"/>
                </a:cubicBezTo>
                <a:cubicBezTo>
                  <a:pt x="2209" y="469"/>
                  <a:pt x="2212" y="466"/>
                  <a:pt x="2216" y="462"/>
                </a:cubicBezTo>
                <a:cubicBezTo>
                  <a:pt x="2219" y="459"/>
                  <a:pt x="2221" y="456"/>
                  <a:pt x="2224" y="453"/>
                </a:cubicBezTo>
                <a:cubicBezTo>
                  <a:pt x="2228" y="450"/>
                  <a:pt x="2232" y="446"/>
                  <a:pt x="2236" y="442"/>
                </a:cubicBezTo>
                <a:cubicBezTo>
                  <a:pt x="2238" y="439"/>
                  <a:pt x="2241" y="437"/>
                  <a:pt x="2244" y="434"/>
                </a:cubicBezTo>
                <a:cubicBezTo>
                  <a:pt x="2248" y="430"/>
                  <a:pt x="2252" y="426"/>
                  <a:pt x="2257" y="422"/>
                </a:cubicBezTo>
                <a:cubicBezTo>
                  <a:pt x="2259" y="420"/>
                  <a:pt x="2261" y="418"/>
                  <a:pt x="2264" y="415"/>
                </a:cubicBezTo>
                <a:cubicBezTo>
                  <a:pt x="2269" y="410"/>
                  <a:pt x="2275" y="405"/>
                  <a:pt x="2280" y="400"/>
                </a:cubicBezTo>
                <a:cubicBezTo>
                  <a:pt x="2281" y="399"/>
                  <a:pt x="2283" y="398"/>
                  <a:pt x="2284" y="397"/>
                </a:cubicBezTo>
                <a:cubicBezTo>
                  <a:pt x="2291" y="391"/>
                  <a:pt x="2298" y="385"/>
                  <a:pt x="2305" y="379"/>
                </a:cubicBezTo>
                <a:cubicBezTo>
                  <a:pt x="2314" y="373"/>
                  <a:pt x="2323" y="367"/>
                  <a:pt x="2332" y="362"/>
                </a:cubicBezTo>
                <a:cubicBezTo>
                  <a:pt x="2334" y="360"/>
                  <a:pt x="2336" y="358"/>
                  <a:pt x="2339" y="357"/>
                </a:cubicBezTo>
                <a:cubicBezTo>
                  <a:pt x="2345" y="352"/>
                  <a:pt x="2352" y="348"/>
                  <a:pt x="2359" y="344"/>
                </a:cubicBezTo>
                <a:cubicBezTo>
                  <a:pt x="2362" y="342"/>
                  <a:pt x="2365" y="339"/>
                  <a:pt x="2369" y="337"/>
                </a:cubicBezTo>
                <a:cubicBezTo>
                  <a:pt x="2374" y="333"/>
                  <a:pt x="2380" y="329"/>
                  <a:pt x="2385" y="325"/>
                </a:cubicBezTo>
                <a:cubicBezTo>
                  <a:pt x="2389" y="323"/>
                  <a:pt x="2393" y="320"/>
                  <a:pt x="2396" y="317"/>
                </a:cubicBezTo>
                <a:cubicBezTo>
                  <a:pt x="2401" y="314"/>
                  <a:pt x="2405" y="311"/>
                  <a:pt x="2410" y="308"/>
                </a:cubicBezTo>
                <a:close/>
                <a:moveTo>
                  <a:pt x="2532" y="410"/>
                </a:moveTo>
                <a:cubicBezTo>
                  <a:pt x="2535" y="412"/>
                  <a:pt x="2537" y="415"/>
                  <a:pt x="2540" y="417"/>
                </a:cubicBezTo>
                <a:cubicBezTo>
                  <a:pt x="2537" y="420"/>
                  <a:pt x="2534" y="423"/>
                  <a:pt x="2531" y="426"/>
                </a:cubicBezTo>
                <a:cubicBezTo>
                  <a:pt x="2527" y="429"/>
                  <a:pt x="2524" y="433"/>
                  <a:pt x="2520" y="436"/>
                </a:cubicBezTo>
                <a:cubicBezTo>
                  <a:pt x="2516" y="440"/>
                  <a:pt x="2513" y="444"/>
                  <a:pt x="2509" y="447"/>
                </a:cubicBezTo>
                <a:cubicBezTo>
                  <a:pt x="2505" y="451"/>
                  <a:pt x="2502" y="455"/>
                  <a:pt x="2498" y="458"/>
                </a:cubicBezTo>
                <a:cubicBezTo>
                  <a:pt x="2495" y="462"/>
                  <a:pt x="2491" y="466"/>
                  <a:pt x="2487" y="470"/>
                </a:cubicBezTo>
                <a:cubicBezTo>
                  <a:pt x="2484" y="473"/>
                  <a:pt x="2481" y="477"/>
                  <a:pt x="2477" y="480"/>
                </a:cubicBezTo>
                <a:cubicBezTo>
                  <a:pt x="2473" y="484"/>
                  <a:pt x="2470" y="488"/>
                  <a:pt x="2466" y="492"/>
                </a:cubicBezTo>
                <a:cubicBezTo>
                  <a:pt x="2463" y="496"/>
                  <a:pt x="2460" y="499"/>
                  <a:pt x="2456" y="503"/>
                </a:cubicBezTo>
                <a:cubicBezTo>
                  <a:pt x="2453" y="507"/>
                  <a:pt x="2449" y="511"/>
                  <a:pt x="2446" y="515"/>
                </a:cubicBezTo>
                <a:cubicBezTo>
                  <a:pt x="2442" y="519"/>
                  <a:pt x="2439" y="522"/>
                  <a:pt x="2436" y="526"/>
                </a:cubicBezTo>
                <a:cubicBezTo>
                  <a:pt x="2432" y="530"/>
                  <a:pt x="2429" y="535"/>
                  <a:pt x="2425" y="539"/>
                </a:cubicBezTo>
                <a:cubicBezTo>
                  <a:pt x="2422" y="542"/>
                  <a:pt x="2419" y="546"/>
                  <a:pt x="2416" y="550"/>
                </a:cubicBezTo>
                <a:cubicBezTo>
                  <a:pt x="2413" y="554"/>
                  <a:pt x="2409" y="558"/>
                  <a:pt x="2406" y="563"/>
                </a:cubicBezTo>
                <a:cubicBezTo>
                  <a:pt x="2403" y="566"/>
                  <a:pt x="2400" y="570"/>
                  <a:pt x="2397" y="573"/>
                </a:cubicBezTo>
                <a:cubicBezTo>
                  <a:pt x="2393" y="578"/>
                  <a:pt x="2390" y="582"/>
                  <a:pt x="2386" y="587"/>
                </a:cubicBezTo>
                <a:cubicBezTo>
                  <a:pt x="2384" y="591"/>
                  <a:pt x="2381" y="594"/>
                  <a:pt x="2378" y="598"/>
                </a:cubicBezTo>
                <a:cubicBezTo>
                  <a:pt x="2375" y="602"/>
                  <a:pt x="2371" y="607"/>
                  <a:pt x="2368" y="612"/>
                </a:cubicBezTo>
                <a:cubicBezTo>
                  <a:pt x="2365" y="615"/>
                  <a:pt x="2362" y="619"/>
                  <a:pt x="2360" y="622"/>
                </a:cubicBezTo>
                <a:cubicBezTo>
                  <a:pt x="2356" y="627"/>
                  <a:pt x="2353" y="632"/>
                  <a:pt x="2349" y="637"/>
                </a:cubicBezTo>
                <a:cubicBezTo>
                  <a:pt x="2347" y="640"/>
                  <a:pt x="2344" y="644"/>
                  <a:pt x="2342" y="647"/>
                </a:cubicBezTo>
                <a:cubicBezTo>
                  <a:pt x="2338" y="652"/>
                  <a:pt x="2335" y="658"/>
                  <a:pt x="2331" y="663"/>
                </a:cubicBezTo>
                <a:cubicBezTo>
                  <a:pt x="2329" y="666"/>
                  <a:pt x="2327" y="669"/>
                  <a:pt x="2325" y="672"/>
                </a:cubicBezTo>
                <a:cubicBezTo>
                  <a:pt x="2321" y="679"/>
                  <a:pt x="2316" y="685"/>
                  <a:pt x="2312" y="691"/>
                </a:cubicBezTo>
                <a:cubicBezTo>
                  <a:pt x="2311" y="693"/>
                  <a:pt x="2309" y="696"/>
                  <a:pt x="2308" y="698"/>
                </a:cubicBezTo>
                <a:cubicBezTo>
                  <a:pt x="2302" y="707"/>
                  <a:pt x="2297" y="715"/>
                  <a:pt x="2292" y="724"/>
                </a:cubicBezTo>
                <a:cubicBezTo>
                  <a:pt x="2290" y="727"/>
                  <a:pt x="2288" y="730"/>
                  <a:pt x="2286" y="733"/>
                </a:cubicBezTo>
                <a:cubicBezTo>
                  <a:pt x="2283" y="739"/>
                  <a:pt x="2279" y="745"/>
                  <a:pt x="2276" y="750"/>
                </a:cubicBezTo>
                <a:cubicBezTo>
                  <a:pt x="2273" y="754"/>
                  <a:pt x="2271" y="759"/>
                  <a:pt x="2269" y="763"/>
                </a:cubicBezTo>
                <a:cubicBezTo>
                  <a:pt x="2266" y="767"/>
                  <a:pt x="2263" y="772"/>
                  <a:pt x="2261" y="777"/>
                </a:cubicBezTo>
                <a:cubicBezTo>
                  <a:pt x="2258" y="782"/>
                  <a:pt x="2256" y="786"/>
                  <a:pt x="2253" y="791"/>
                </a:cubicBezTo>
                <a:cubicBezTo>
                  <a:pt x="2251" y="795"/>
                  <a:pt x="2248" y="799"/>
                  <a:pt x="2246" y="803"/>
                </a:cubicBezTo>
                <a:cubicBezTo>
                  <a:pt x="2241" y="806"/>
                  <a:pt x="2237" y="809"/>
                  <a:pt x="2232" y="811"/>
                </a:cubicBezTo>
                <a:cubicBezTo>
                  <a:pt x="2230" y="812"/>
                  <a:pt x="2228" y="813"/>
                  <a:pt x="2226" y="815"/>
                </a:cubicBezTo>
                <a:cubicBezTo>
                  <a:pt x="2212" y="822"/>
                  <a:pt x="2198" y="830"/>
                  <a:pt x="2183" y="837"/>
                </a:cubicBezTo>
                <a:cubicBezTo>
                  <a:pt x="2181" y="838"/>
                  <a:pt x="2179" y="839"/>
                  <a:pt x="2176" y="840"/>
                </a:cubicBezTo>
                <a:cubicBezTo>
                  <a:pt x="2171" y="842"/>
                  <a:pt x="2167" y="845"/>
                  <a:pt x="2162" y="847"/>
                </a:cubicBezTo>
                <a:cubicBezTo>
                  <a:pt x="2159" y="849"/>
                  <a:pt x="2156" y="850"/>
                  <a:pt x="2153" y="851"/>
                </a:cubicBezTo>
                <a:cubicBezTo>
                  <a:pt x="2149" y="853"/>
                  <a:pt x="2144" y="855"/>
                  <a:pt x="2140" y="857"/>
                </a:cubicBezTo>
                <a:cubicBezTo>
                  <a:pt x="2137" y="859"/>
                  <a:pt x="2134" y="860"/>
                  <a:pt x="2130" y="862"/>
                </a:cubicBezTo>
                <a:cubicBezTo>
                  <a:pt x="2126" y="864"/>
                  <a:pt x="2122" y="865"/>
                  <a:pt x="2118" y="867"/>
                </a:cubicBezTo>
                <a:cubicBezTo>
                  <a:pt x="2115" y="869"/>
                  <a:pt x="2111" y="870"/>
                  <a:pt x="2108" y="872"/>
                </a:cubicBezTo>
                <a:cubicBezTo>
                  <a:pt x="2104" y="873"/>
                  <a:pt x="2100" y="875"/>
                  <a:pt x="2096" y="877"/>
                </a:cubicBezTo>
                <a:cubicBezTo>
                  <a:pt x="2093" y="878"/>
                  <a:pt x="2089" y="880"/>
                  <a:pt x="2086" y="881"/>
                </a:cubicBezTo>
                <a:cubicBezTo>
                  <a:pt x="2082" y="883"/>
                  <a:pt x="2078" y="884"/>
                  <a:pt x="2074" y="886"/>
                </a:cubicBezTo>
                <a:cubicBezTo>
                  <a:pt x="2070" y="887"/>
                  <a:pt x="2067" y="889"/>
                  <a:pt x="2063" y="890"/>
                </a:cubicBezTo>
                <a:cubicBezTo>
                  <a:pt x="2059" y="891"/>
                  <a:pt x="2056" y="893"/>
                  <a:pt x="2052" y="895"/>
                </a:cubicBezTo>
                <a:cubicBezTo>
                  <a:pt x="2048" y="896"/>
                  <a:pt x="2044" y="897"/>
                  <a:pt x="2041" y="899"/>
                </a:cubicBezTo>
                <a:cubicBezTo>
                  <a:pt x="2037" y="900"/>
                  <a:pt x="2033" y="901"/>
                  <a:pt x="2029" y="903"/>
                </a:cubicBezTo>
                <a:cubicBezTo>
                  <a:pt x="2026" y="904"/>
                  <a:pt x="2022" y="906"/>
                  <a:pt x="2018" y="907"/>
                </a:cubicBezTo>
                <a:cubicBezTo>
                  <a:pt x="2014" y="908"/>
                  <a:pt x="2010" y="910"/>
                  <a:pt x="2007" y="911"/>
                </a:cubicBezTo>
                <a:cubicBezTo>
                  <a:pt x="2003" y="912"/>
                  <a:pt x="1999" y="913"/>
                  <a:pt x="1996" y="915"/>
                </a:cubicBezTo>
                <a:cubicBezTo>
                  <a:pt x="1992" y="916"/>
                  <a:pt x="1988" y="917"/>
                  <a:pt x="1984" y="919"/>
                </a:cubicBezTo>
                <a:cubicBezTo>
                  <a:pt x="1980" y="920"/>
                  <a:pt x="1977" y="921"/>
                  <a:pt x="1973" y="922"/>
                </a:cubicBezTo>
                <a:cubicBezTo>
                  <a:pt x="1969" y="923"/>
                  <a:pt x="1965" y="925"/>
                  <a:pt x="1961" y="926"/>
                </a:cubicBezTo>
                <a:cubicBezTo>
                  <a:pt x="1957" y="927"/>
                  <a:pt x="1954" y="928"/>
                  <a:pt x="1950" y="929"/>
                </a:cubicBezTo>
                <a:cubicBezTo>
                  <a:pt x="1946" y="931"/>
                  <a:pt x="1942" y="932"/>
                  <a:pt x="1938" y="933"/>
                </a:cubicBezTo>
                <a:cubicBezTo>
                  <a:pt x="1934" y="934"/>
                  <a:pt x="1931" y="935"/>
                  <a:pt x="1927" y="936"/>
                </a:cubicBezTo>
                <a:cubicBezTo>
                  <a:pt x="1923" y="937"/>
                  <a:pt x="1919" y="938"/>
                  <a:pt x="1915" y="939"/>
                </a:cubicBezTo>
                <a:cubicBezTo>
                  <a:pt x="1911" y="940"/>
                  <a:pt x="1908" y="941"/>
                  <a:pt x="1904" y="942"/>
                </a:cubicBezTo>
                <a:cubicBezTo>
                  <a:pt x="1902" y="943"/>
                  <a:pt x="1900" y="944"/>
                  <a:pt x="1898" y="944"/>
                </a:cubicBezTo>
                <a:cubicBezTo>
                  <a:pt x="1899" y="940"/>
                  <a:pt x="1901" y="937"/>
                  <a:pt x="1902" y="933"/>
                </a:cubicBezTo>
                <a:cubicBezTo>
                  <a:pt x="1904" y="929"/>
                  <a:pt x="1906" y="924"/>
                  <a:pt x="1908" y="920"/>
                </a:cubicBezTo>
                <a:cubicBezTo>
                  <a:pt x="1910" y="914"/>
                  <a:pt x="1913" y="909"/>
                  <a:pt x="1915" y="903"/>
                </a:cubicBezTo>
                <a:cubicBezTo>
                  <a:pt x="1917" y="899"/>
                  <a:pt x="1919" y="895"/>
                  <a:pt x="1921" y="890"/>
                </a:cubicBezTo>
                <a:cubicBezTo>
                  <a:pt x="1924" y="885"/>
                  <a:pt x="1926" y="879"/>
                  <a:pt x="1929" y="874"/>
                </a:cubicBezTo>
                <a:cubicBezTo>
                  <a:pt x="1931" y="869"/>
                  <a:pt x="1933" y="865"/>
                  <a:pt x="1935" y="861"/>
                </a:cubicBezTo>
                <a:cubicBezTo>
                  <a:pt x="1938" y="855"/>
                  <a:pt x="1940" y="849"/>
                  <a:pt x="1943" y="844"/>
                </a:cubicBezTo>
                <a:cubicBezTo>
                  <a:pt x="1945" y="840"/>
                  <a:pt x="1947" y="836"/>
                  <a:pt x="1949" y="831"/>
                </a:cubicBezTo>
                <a:cubicBezTo>
                  <a:pt x="1952" y="826"/>
                  <a:pt x="1956" y="820"/>
                  <a:pt x="1959" y="814"/>
                </a:cubicBezTo>
                <a:cubicBezTo>
                  <a:pt x="1961" y="810"/>
                  <a:pt x="1963" y="806"/>
                  <a:pt x="1965" y="803"/>
                </a:cubicBezTo>
                <a:cubicBezTo>
                  <a:pt x="1968" y="796"/>
                  <a:pt x="1972" y="790"/>
                  <a:pt x="1975" y="783"/>
                </a:cubicBezTo>
                <a:cubicBezTo>
                  <a:pt x="1977" y="780"/>
                  <a:pt x="1979" y="777"/>
                  <a:pt x="1980" y="774"/>
                </a:cubicBezTo>
                <a:cubicBezTo>
                  <a:pt x="1986" y="765"/>
                  <a:pt x="1991" y="755"/>
                  <a:pt x="1997" y="746"/>
                </a:cubicBezTo>
                <a:cubicBezTo>
                  <a:pt x="1998" y="745"/>
                  <a:pt x="1998" y="743"/>
                  <a:pt x="1999" y="742"/>
                </a:cubicBezTo>
                <a:cubicBezTo>
                  <a:pt x="2004" y="734"/>
                  <a:pt x="2008" y="727"/>
                  <a:pt x="2013" y="719"/>
                </a:cubicBezTo>
                <a:cubicBezTo>
                  <a:pt x="2020" y="717"/>
                  <a:pt x="2026" y="715"/>
                  <a:pt x="2032" y="712"/>
                </a:cubicBezTo>
                <a:cubicBezTo>
                  <a:pt x="2038" y="710"/>
                  <a:pt x="2043" y="708"/>
                  <a:pt x="2048" y="706"/>
                </a:cubicBezTo>
                <a:cubicBezTo>
                  <a:pt x="2055" y="704"/>
                  <a:pt x="2062" y="701"/>
                  <a:pt x="2069" y="698"/>
                </a:cubicBezTo>
                <a:cubicBezTo>
                  <a:pt x="2074" y="696"/>
                  <a:pt x="2079" y="694"/>
                  <a:pt x="2084" y="692"/>
                </a:cubicBezTo>
                <a:cubicBezTo>
                  <a:pt x="2091" y="689"/>
                  <a:pt x="2098" y="686"/>
                  <a:pt x="2105" y="683"/>
                </a:cubicBezTo>
                <a:cubicBezTo>
                  <a:pt x="2110" y="681"/>
                  <a:pt x="2115" y="680"/>
                  <a:pt x="2119" y="678"/>
                </a:cubicBezTo>
                <a:cubicBezTo>
                  <a:pt x="2128" y="674"/>
                  <a:pt x="2136" y="670"/>
                  <a:pt x="2144" y="666"/>
                </a:cubicBezTo>
                <a:cubicBezTo>
                  <a:pt x="2147" y="665"/>
                  <a:pt x="2151" y="663"/>
                  <a:pt x="2154" y="662"/>
                </a:cubicBezTo>
                <a:cubicBezTo>
                  <a:pt x="2166" y="656"/>
                  <a:pt x="2177" y="651"/>
                  <a:pt x="2188" y="645"/>
                </a:cubicBezTo>
                <a:cubicBezTo>
                  <a:pt x="2192" y="643"/>
                  <a:pt x="2196" y="642"/>
                  <a:pt x="2200" y="640"/>
                </a:cubicBezTo>
                <a:cubicBezTo>
                  <a:pt x="2207" y="636"/>
                  <a:pt x="2215" y="632"/>
                  <a:pt x="2222" y="628"/>
                </a:cubicBezTo>
                <a:cubicBezTo>
                  <a:pt x="2227" y="625"/>
                  <a:pt x="2232" y="623"/>
                  <a:pt x="2236" y="620"/>
                </a:cubicBezTo>
                <a:cubicBezTo>
                  <a:pt x="2243" y="617"/>
                  <a:pt x="2249" y="613"/>
                  <a:pt x="2256" y="610"/>
                </a:cubicBezTo>
                <a:cubicBezTo>
                  <a:pt x="2261" y="607"/>
                  <a:pt x="2266" y="604"/>
                  <a:pt x="2270" y="601"/>
                </a:cubicBezTo>
                <a:cubicBezTo>
                  <a:pt x="2277" y="598"/>
                  <a:pt x="2283" y="594"/>
                  <a:pt x="2289" y="591"/>
                </a:cubicBezTo>
                <a:cubicBezTo>
                  <a:pt x="2294" y="588"/>
                  <a:pt x="2299" y="585"/>
                  <a:pt x="2304" y="581"/>
                </a:cubicBezTo>
                <a:cubicBezTo>
                  <a:pt x="2309" y="578"/>
                  <a:pt x="2315" y="574"/>
                  <a:pt x="2321" y="571"/>
                </a:cubicBezTo>
                <a:cubicBezTo>
                  <a:pt x="2326" y="567"/>
                  <a:pt x="2331" y="564"/>
                  <a:pt x="2336" y="561"/>
                </a:cubicBezTo>
                <a:cubicBezTo>
                  <a:pt x="2342" y="557"/>
                  <a:pt x="2348" y="554"/>
                  <a:pt x="2353" y="550"/>
                </a:cubicBezTo>
                <a:cubicBezTo>
                  <a:pt x="2358" y="547"/>
                  <a:pt x="2363" y="543"/>
                  <a:pt x="2368" y="540"/>
                </a:cubicBezTo>
                <a:cubicBezTo>
                  <a:pt x="2374" y="536"/>
                  <a:pt x="2379" y="532"/>
                  <a:pt x="2385" y="528"/>
                </a:cubicBezTo>
                <a:cubicBezTo>
                  <a:pt x="2390" y="525"/>
                  <a:pt x="2394" y="521"/>
                  <a:pt x="2399" y="518"/>
                </a:cubicBezTo>
                <a:cubicBezTo>
                  <a:pt x="2405" y="514"/>
                  <a:pt x="2410" y="510"/>
                  <a:pt x="2416" y="506"/>
                </a:cubicBezTo>
                <a:cubicBezTo>
                  <a:pt x="2421" y="502"/>
                  <a:pt x="2425" y="498"/>
                  <a:pt x="2430" y="495"/>
                </a:cubicBezTo>
                <a:cubicBezTo>
                  <a:pt x="2435" y="491"/>
                  <a:pt x="2441" y="487"/>
                  <a:pt x="2446" y="483"/>
                </a:cubicBezTo>
                <a:cubicBezTo>
                  <a:pt x="2451" y="479"/>
                  <a:pt x="2456" y="475"/>
                  <a:pt x="2460" y="471"/>
                </a:cubicBezTo>
                <a:cubicBezTo>
                  <a:pt x="2466" y="467"/>
                  <a:pt x="2471" y="463"/>
                  <a:pt x="2476" y="458"/>
                </a:cubicBezTo>
                <a:cubicBezTo>
                  <a:pt x="2481" y="455"/>
                  <a:pt x="2485" y="451"/>
                  <a:pt x="2490" y="447"/>
                </a:cubicBezTo>
                <a:cubicBezTo>
                  <a:pt x="2495" y="442"/>
                  <a:pt x="2500" y="438"/>
                  <a:pt x="2506" y="434"/>
                </a:cubicBezTo>
                <a:cubicBezTo>
                  <a:pt x="2510" y="430"/>
                  <a:pt x="2515" y="425"/>
                  <a:pt x="2519" y="421"/>
                </a:cubicBezTo>
                <a:cubicBezTo>
                  <a:pt x="2524" y="418"/>
                  <a:pt x="2528" y="414"/>
                  <a:pt x="2532" y="410"/>
                </a:cubicBezTo>
                <a:close/>
                <a:moveTo>
                  <a:pt x="2226" y="843"/>
                </a:moveTo>
                <a:cubicBezTo>
                  <a:pt x="2223" y="849"/>
                  <a:pt x="2220" y="854"/>
                  <a:pt x="2218" y="860"/>
                </a:cubicBezTo>
                <a:cubicBezTo>
                  <a:pt x="2215" y="865"/>
                  <a:pt x="2213" y="869"/>
                  <a:pt x="2211" y="874"/>
                </a:cubicBezTo>
                <a:cubicBezTo>
                  <a:pt x="2208" y="879"/>
                  <a:pt x="2206" y="885"/>
                  <a:pt x="2203" y="891"/>
                </a:cubicBezTo>
                <a:cubicBezTo>
                  <a:pt x="2201" y="895"/>
                  <a:pt x="2199" y="900"/>
                  <a:pt x="2197" y="904"/>
                </a:cubicBezTo>
                <a:cubicBezTo>
                  <a:pt x="2195" y="910"/>
                  <a:pt x="2192" y="916"/>
                  <a:pt x="2190" y="922"/>
                </a:cubicBezTo>
                <a:cubicBezTo>
                  <a:pt x="2188" y="927"/>
                  <a:pt x="2186" y="931"/>
                  <a:pt x="2184" y="935"/>
                </a:cubicBezTo>
                <a:cubicBezTo>
                  <a:pt x="2181" y="942"/>
                  <a:pt x="2179" y="948"/>
                  <a:pt x="2176" y="954"/>
                </a:cubicBezTo>
                <a:cubicBezTo>
                  <a:pt x="2175" y="958"/>
                  <a:pt x="2173" y="962"/>
                  <a:pt x="2171" y="967"/>
                </a:cubicBezTo>
                <a:cubicBezTo>
                  <a:pt x="2169" y="973"/>
                  <a:pt x="2166" y="980"/>
                  <a:pt x="2164" y="987"/>
                </a:cubicBezTo>
                <a:cubicBezTo>
                  <a:pt x="2162" y="991"/>
                  <a:pt x="2161" y="994"/>
                  <a:pt x="2160" y="998"/>
                </a:cubicBezTo>
                <a:cubicBezTo>
                  <a:pt x="2156" y="1008"/>
                  <a:pt x="2152" y="1018"/>
                  <a:pt x="2149" y="1029"/>
                </a:cubicBezTo>
                <a:cubicBezTo>
                  <a:pt x="2149" y="1029"/>
                  <a:pt x="2149" y="1029"/>
                  <a:pt x="2148" y="1030"/>
                </a:cubicBezTo>
                <a:cubicBezTo>
                  <a:pt x="2145" y="1040"/>
                  <a:pt x="2142" y="1050"/>
                  <a:pt x="2139" y="1060"/>
                </a:cubicBezTo>
                <a:cubicBezTo>
                  <a:pt x="2135" y="1062"/>
                  <a:pt x="2132" y="1063"/>
                  <a:pt x="2128" y="1065"/>
                </a:cubicBezTo>
                <a:cubicBezTo>
                  <a:pt x="2126" y="1066"/>
                  <a:pt x="2123" y="1067"/>
                  <a:pt x="2121" y="1068"/>
                </a:cubicBezTo>
                <a:cubicBezTo>
                  <a:pt x="2117" y="1070"/>
                  <a:pt x="2112" y="1072"/>
                  <a:pt x="2108" y="1074"/>
                </a:cubicBezTo>
                <a:cubicBezTo>
                  <a:pt x="2106" y="1075"/>
                  <a:pt x="2104" y="1076"/>
                  <a:pt x="2101" y="1077"/>
                </a:cubicBezTo>
                <a:cubicBezTo>
                  <a:pt x="2096" y="1079"/>
                  <a:pt x="2091" y="1081"/>
                  <a:pt x="2086" y="1083"/>
                </a:cubicBezTo>
                <a:cubicBezTo>
                  <a:pt x="2085" y="1084"/>
                  <a:pt x="2084" y="1084"/>
                  <a:pt x="2082" y="1085"/>
                </a:cubicBezTo>
                <a:cubicBezTo>
                  <a:pt x="2076" y="1087"/>
                  <a:pt x="2069" y="1090"/>
                  <a:pt x="2063" y="1093"/>
                </a:cubicBezTo>
                <a:cubicBezTo>
                  <a:pt x="2061" y="1093"/>
                  <a:pt x="2060" y="1094"/>
                  <a:pt x="2058" y="1094"/>
                </a:cubicBezTo>
                <a:cubicBezTo>
                  <a:pt x="2053" y="1096"/>
                  <a:pt x="2048" y="1098"/>
                  <a:pt x="2043" y="1100"/>
                </a:cubicBezTo>
                <a:cubicBezTo>
                  <a:pt x="2041" y="1101"/>
                  <a:pt x="2038" y="1102"/>
                  <a:pt x="2036" y="1103"/>
                </a:cubicBezTo>
                <a:cubicBezTo>
                  <a:pt x="2032" y="1104"/>
                  <a:pt x="2028" y="1106"/>
                  <a:pt x="2023" y="1107"/>
                </a:cubicBezTo>
                <a:cubicBezTo>
                  <a:pt x="2021" y="1108"/>
                  <a:pt x="2018" y="1109"/>
                  <a:pt x="2015" y="1110"/>
                </a:cubicBezTo>
                <a:cubicBezTo>
                  <a:pt x="2011" y="1112"/>
                  <a:pt x="2008" y="1113"/>
                  <a:pt x="2004" y="1114"/>
                </a:cubicBezTo>
                <a:cubicBezTo>
                  <a:pt x="2001" y="1115"/>
                  <a:pt x="1998" y="1116"/>
                  <a:pt x="1995" y="1117"/>
                </a:cubicBezTo>
                <a:cubicBezTo>
                  <a:pt x="1991" y="1118"/>
                  <a:pt x="1988" y="1120"/>
                  <a:pt x="1984" y="1121"/>
                </a:cubicBezTo>
                <a:cubicBezTo>
                  <a:pt x="1981" y="1122"/>
                  <a:pt x="1978" y="1123"/>
                  <a:pt x="1975" y="1124"/>
                </a:cubicBezTo>
                <a:cubicBezTo>
                  <a:pt x="1971" y="1125"/>
                  <a:pt x="1968" y="1126"/>
                  <a:pt x="1964" y="1127"/>
                </a:cubicBezTo>
                <a:cubicBezTo>
                  <a:pt x="1961" y="1128"/>
                  <a:pt x="1958" y="1129"/>
                  <a:pt x="1955" y="1130"/>
                </a:cubicBezTo>
                <a:cubicBezTo>
                  <a:pt x="1951" y="1131"/>
                  <a:pt x="1948" y="1132"/>
                  <a:pt x="1944" y="1133"/>
                </a:cubicBezTo>
                <a:cubicBezTo>
                  <a:pt x="1941" y="1134"/>
                  <a:pt x="1938" y="1135"/>
                  <a:pt x="1935" y="1136"/>
                </a:cubicBezTo>
                <a:cubicBezTo>
                  <a:pt x="1931" y="1137"/>
                  <a:pt x="1927" y="1138"/>
                  <a:pt x="1924" y="1139"/>
                </a:cubicBezTo>
                <a:cubicBezTo>
                  <a:pt x="1921" y="1140"/>
                  <a:pt x="1917" y="1141"/>
                  <a:pt x="1914" y="1142"/>
                </a:cubicBezTo>
                <a:cubicBezTo>
                  <a:pt x="1911" y="1143"/>
                  <a:pt x="1907" y="1144"/>
                  <a:pt x="1904" y="1145"/>
                </a:cubicBezTo>
                <a:cubicBezTo>
                  <a:pt x="1900" y="1146"/>
                  <a:pt x="1897" y="1147"/>
                  <a:pt x="1894" y="1147"/>
                </a:cubicBezTo>
                <a:cubicBezTo>
                  <a:pt x="1890" y="1148"/>
                  <a:pt x="1887" y="1149"/>
                  <a:pt x="1883" y="1150"/>
                </a:cubicBezTo>
                <a:cubicBezTo>
                  <a:pt x="1880" y="1151"/>
                  <a:pt x="1877" y="1152"/>
                  <a:pt x="1874" y="1153"/>
                </a:cubicBezTo>
                <a:cubicBezTo>
                  <a:pt x="1870" y="1153"/>
                  <a:pt x="1867" y="1154"/>
                  <a:pt x="1863" y="1155"/>
                </a:cubicBezTo>
                <a:cubicBezTo>
                  <a:pt x="1860" y="1156"/>
                  <a:pt x="1857" y="1157"/>
                  <a:pt x="1853" y="1157"/>
                </a:cubicBezTo>
                <a:cubicBezTo>
                  <a:pt x="1850" y="1158"/>
                  <a:pt x="1846" y="1159"/>
                  <a:pt x="1843" y="1160"/>
                </a:cubicBezTo>
                <a:cubicBezTo>
                  <a:pt x="1839" y="1161"/>
                  <a:pt x="1836" y="1161"/>
                  <a:pt x="1833" y="1162"/>
                </a:cubicBezTo>
                <a:cubicBezTo>
                  <a:pt x="1831" y="1162"/>
                  <a:pt x="1829" y="1163"/>
                  <a:pt x="1827" y="1163"/>
                </a:cubicBezTo>
                <a:cubicBezTo>
                  <a:pt x="1828" y="1160"/>
                  <a:pt x="1829" y="1156"/>
                  <a:pt x="1829" y="1153"/>
                </a:cubicBezTo>
                <a:cubicBezTo>
                  <a:pt x="1830" y="1149"/>
                  <a:pt x="1831" y="1145"/>
                  <a:pt x="1832" y="1141"/>
                </a:cubicBezTo>
                <a:cubicBezTo>
                  <a:pt x="1834" y="1136"/>
                  <a:pt x="1835" y="1131"/>
                  <a:pt x="1836" y="1126"/>
                </a:cubicBezTo>
                <a:cubicBezTo>
                  <a:pt x="1837" y="1122"/>
                  <a:pt x="1838" y="1118"/>
                  <a:pt x="1840" y="1114"/>
                </a:cubicBezTo>
                <a:cubicBezTo>
                  <a:pt x="1841" y="1109"/>
                  <a:pt x="1842" y="1104"/>
                  <a:pt x="1844" y="1099"/>
                </a:cubicBezTo>
                <a:cubicBezTo>
                  <a:pt x="1845" y="1095"/>
                  <a:pt x="1846" y="1091"/>
                  <a:pt x="1847" y="1088"/>
                </a:cubicBezTo>
                <a:cubicBezTo>
                  <a:pt x="1849" y="1082"/>
                  <a:pt x="1850" y="1077"/>
                  <a:pt x="1852" y="1072"/>
                </a:cubicBezTo>
                <a:cubicBezTo>
                  <a:pt x="1853" y="1068"/>
                  <a:pt x="1854" y="1065"/>
                  <a:pt x="1855" y="1061"/>
                </a:cubicBezTo>
                <a:cubicBezTo>
                  <a:pt x="1857" y="1055"/>
                  <a:pt x="1859" y="1049"/>
                  <a:pt x="1861" y="1043"/>
                </a:cubicBezTo>
                <a:cubicBezTo>
                  <a:pt x="1862" y="1040"/>
                  <a:pt x="1863" y="1038"/>
                  <a:pt x="1864" y="1035"/>
                </a:cubicBezTo>
                <a:cubicBezTo>
                  <a:pt x="1870" y="1017"/>
                  <a:pt x="1876" y="1000"/>
                  <a:pt x="1883" y="982"/>
                </a:cubicBezTo>
                <a:cubicBezTo>
                  <a:pt x="1883" y="980"/>
                  <a:pt x="1884" y="978"/>
                  <a:pt x="1885" y="976"/>
                </a:cubicBezTo>
                <a:cubicBezTo>
                  <a:pt x="1887" y="970"/>
                  <a:pt x="1890" y="964"/>
                  <a:pt x="1892" y="958"/>
                </a:cubicBezTo>
                <a:cubicBezTo>
                  <a:pt x="1896" y="957"/>
                  <a:pt x="1901" y="956"/>
                  <a:pt x="1905" y="955"/>
                </a:cubicBezTo>
                <a:cubicBezTo>
                  <a:pt x="1908" y="954"/>
                  <a:pt x="1911" y="953"/>
                  <a:pt x="1914" y="952"/>
                </a:cubicBezTo>
                <a:cubicBezTo>
                  <a:pt x="1920" y="951"/>
                  <a:pt x="1926" y="949"/>
                  <a:pt x="1933" y="947"/>
                </a:cubicBezTo>
                <a:cubicBezTo>
                  <a:pt x="1934" y="947"/>
                  <a:pt x="1935" y="946"/>
                  <a:pt x="1937" y="946"/>
                </a:cubicBezTo>
                <a:cubicBezTo>
                  <a:pt x="1944" y="944"/>
                  <a:pt x="1952" y="941"/>
                  <a:pt x="1959" y="939"/>
                </a:cubicBezTo>
                <a:cubicBezTo>
                  <a:pt x="1962" y="938"/>
                  <a:pt x="1965" y="937"/>
                  <a:pt x="1968" y="936"/>
                </a:cubicBezTo>
                <a:cubicBezTo>
                  <a:pt x="1972" y="935"/>
                  <a:pt x="1977" y="933"/>
                  <a:pt x="1982" y="932"/>
                </a:cubicBezTo>
                <a:cubicBezTo>
                  <a:pt x="1985" y="931"/>
                  <a:pt x="1989" y="930"/>
                  <a:pt x="1992" y="929"/>
                </a:cubicBezTo>
                <a:cubicBezTo>
                  <a:pt x="1996" y="927"/>
                  <a:pt x="2001" y="926"/>
                  <a:pt x="2005" y="924"/>
                </a:cubicBezTo>
                <a:cubicBezTo>
                  <a:pt x="2008" y="923"/>
                  <a:pt x="2012" y="922"/>
                  <a:pt x="2015" y="921"/>
                </a:cubicBezTo>
                <a:cubicBezTo>
                  <a:pt x="2019" y="919"/>
                  <a:pt x="2023" y="918"/>
                  <a:pt x="2027" y="916"/>
                </a:cubicBezTo>
                <a:cubicBezTo>
                  <a:pt x="2031" y="915"/>
                  <a:pt x="2034" y="914"/>
                  <a:pt x="2038" y="913"/>
                </a:cubicBezTo>
                <a:cubicBezTo>
                  <a:pt x="2042" y="911"/>
                  <a:pt x="2046" y="910"/>
                  <a:pt x="2050" y="908"/>
                </a:cubicBezTo>
                <a:cubicBezTo>
                  <a:pt x="2053" y="907"/>
                  <a:pt x="2057" y="905"/>
                  <a:pt x="2060" y="904"/>
                </a:cubicBezTo>
                <a:cubicBezTo>
                  <a:pt x="2064" y="903"/>
                  <a:pt x="2068" y="901"/>
                  <a:pt x="2072" y="899"/>
                </a:cubicBezTo>
                <a:cubicBezTo>
                  <a:pt x="2076" y="898"/>
                  <a:pt x="2079" y="897"/>
                  <a:pt x="2083" y="895"/>
                </a:cubicBezTo>
                <a:cubicBezTo>
                  <a:pt x="2086" y="894"/>
                  <a:pt x="2090" y="892"/>
                  <a:pt x="2094" y="890"/>
                </a:cubicBezTo>
                <a:cubicBezTo>
                  <a:pt x="2098" y="889"/>
                  <a:pt x="2101" y="887"/>
                  <a:pt x="2105" y="886"/>
                </a:cubicBezTo>
                <a:cubicBezTo>
                  <a:pt x="2109" y="884"/>
                  <a:pt x="2112" y="883"/>
                  <a:pt x="2116" y="881"/>
                </a:cubicBezTo>
                <a:cubicBezTo>
                  <a:pt x="2120" y="880"/>
                  <a:pt x="2123" y="878"/>
                  <a:pt x="2127" y="877"/>
                </a:cubicBezTo>
                <a:cubicBezTo>
                  <a:pt x="2130" y="875"/>
                  <a:pt x="2134" y="873"/>
                  <a:pt x="2138" y="871"/>
                </a:cubicBezTo>
                <a:cubicBezTo>
                  <a:pt x="2142" y="870"/>
                  <a:pt x="2145" y="868"/>
                  <a:pt x="2148" y="867"/>
                </a:cubicBezTo>
                <a:cubicBezTo>
                  <a:pt x="2152" y="865"/>
                  <a:pt x="2156" y="863"/>
                  <a:pt x="2160" y="861"/>
                </a:cubicBezTo>
                <a:cubicBezTo>
                  <a:pt x="2163" y="860"/>
                  <a:pt x="2167" y="858"/>
                  <a:pt x="2170" y="856"/>
                </a:cubicBezTo>
                <a:cubicBezTo>
                  <a:pt x="2174" y="855"/>
                  <a:pt x="2178" y="853"/>
                  <a:pt x="2182" y="851"/>
                </a:cubicBezTo>
                <a:cubicBezTo>
                  <a:pt x="2185" y="849"/>
                  <a:pt x="2188" y="848"/>
                  <a:pt x="2192" y="846"/>
                </a:cubicBezTo>
                <a:cubicBezTo>
                  <a:pt x="2195" y="844"/>
                  <a:pt x="2199" y="842"/>
                  <a:pt x="2203" y="840"/>
                </a:cubicBezTo>
                <a:cubicBezTo>
                  <a:pt x="2206" y="838"/>
                  <a:pt x="2210" y="837"/>
                  <a:pt x="2213" y="835"/>
                </a:cubicBezTo>
                <a:cubicBezTo>
                  <a:pt x="2217" y="833"/>
                  <a:pt x="2221" y="831"/>
                  <a:pt x="2225" y="829"/>
                </a:cubicBezTo>
                <a:cubicBezTo>
                  <a:pt x="2228" y="827"/>
                  <a:pt x="2231" y="825"/>
                  <a:pt x="2234" y="824"/>
                </a:cubicBezTo>
                <a:cubicBezTo>
                  <a:pt x="2235" y="823"/>
                  <a:pt x="2235" y="823"/>
                  <a:pt x="2236" y="823"/>
                </a:cubicBezTo>
                <a:cubicBezTo>
                  <a:pt x="2236" y="823"/>
                  <a:pt x="2236" y="823"/>
                  <a:pt x="2236" y="823"/>
                </a:cubicBezTo>
                <a:cubicBezTo>
                  <a:pt x="2236" y="823"/>
                  <a:pt x="2236" y="823"/>
                  <a:pt x="2236" y="823"/>
                </a:cubicBezTo>
                <a:cubicBezTo>
                  <a:pt x="2235" y="825"/>
                  <a:pt x="2234" y="827"/>
                  <a:pt x="2233" y="830"/>
                </a:cubicBezTo>
                <a:cubicBezTo>
                  <a:pt x="2230" y="834"/>
                  <a:pt x="2228" y="839"/>
                  <a:pt x="2226" y="843"/>
                </a:cubicBezTo>
                <a:close/>
                <a:moveTo>
                  <a:pt x="2169" y="1059"/>
                </a:moveTo>
                <a:cubicBezTo>
                  <a:pt x="2176" y="1056"/>
                  <a:pt x="2184" y="1052"/>
                  <a:pt x="2191" y="1048"/>
                </a:cubicBezTo>
                <a:cubicBezTo>
                  <a:pt x="2193" y="1048"/>
                  <a:pt x="2195" y="1047"/>
                  <a:pt x="2197" y="1046"/>
                </a:cubicBezTo>
                <a:cubicBezTo>
                  <a:pt x="2202" y="1043"/>
                  <a:pt x="2207" y="1040"/>
                  <a:pt x="2213" y="1037"/>
                </a:cubicBezTo>
                <a:cubicBezTo>
                  <a:pt x="2215" y="1036"/>
                  <a:pt x="2218" y="1034"/>
                  <a:pt x="2221" y="1033"/>
                </a:cubicBezTo>
                <a:cubicBezTo>
                  <a:pt x="2225" y="1031"/>
                  <a:pt x="2230" y="1028"/>
                  <a:pt x="2234" y="1026"/>
                </a:cubicBezTo>
                <a:cubicBezTo>
                  <a:pt x="2237" y="1024"/>
                  <a:pt x="2240" y="1023"/>
                  <a:pt x="2243" y="1021"/>
                </a:cubicBezTo>
                <a:cubicBezTo>
                  <a:pt x="2247" y="1019"/>
                  <a:pt x="2251" y="1017"/>
                  <a:pt x="2255" y="1014"/>
                </a:cubicBezTo>
                <a:cubicBezTo>
                  <a:pt x="2259" y="1012"/>
                  <a:pt x="2262" y="1011"/>
                  <a:pt x="2265" y="1009"/>
                </a:cubicBezTo>
                <a:cubicBezTo>
                  <a:pt x="2269" y="1007"/>
                  <a:pt x="2273" y="1004"/>
                  <a:pt x="2277" y="1002"/>
                </a:cubicBezTo>
                <a:cubicBezTo>
                  <a:pt x="2280" y="1000"/>
                  <a:pt x="2283" y="998"/>
                  <a:pt x="2286" y="997"/>
                </a:cubicBezTo>
                <a:cubicBezTo>
                  <a:pt x="2290" y="994"/>
                  <a:pt x="2294" y="992"/>
                  <a:pt x="2298" y="990"/>
                </a:cubicBezTo>
                <a:cubicBezTo>
                  <a:pt x="2301" y="988"/>
                  <a:pt x="2304" y="986"/>
                  <a:pt x="2307" y="984"/>
                </a:cubicBezTo>
                <a:cubicBezTo>
                  <a:pt x="2311" y="982"/>
                  <a:pt x="2315" y="979"/>
                  <a:pt x="2318" y="977"/>
                </a:cubicBezTo>
                <a:cubicBezTo>
                  <a:pt x="2321" y="975"/>
                  <a:pt x="2325" y="973"/>
                  <a:pt x="2328" y="971"/>
                </a:cubicBezTo>
                <a:cubicBezTo>
                  <a:pt x="2331" y="968"/>
                  <a:pt x="2335" y="966"/>
                  <a:pt x="2339" y="964"/>
                </a:cubicBezTo>
                <a:cubicBezTo>
                  <a:pt x="2342" y="962"/>
                  <a:pt x="2345" y="960"/>
                  <a:pt x="2348" y="958"/>
                </a:cubicBezTo>
                <a:cubicBezTo>
                  <a:pt x="2352" y="955"/>
                  <a:pt x="2356" y="953"/>
                  <a:pt x="2359" y="950"/>
                </a:cubicBezTo>
                <a:cubicBezTo>
                  <a:pt x="2362" y="948"/>
                  <a:pt x="2365" y="946"/>
                  <a:pt x="2368" y="944"/>
                </a:cubicBezTo>
                <a:cubicBezTo>
                  <a:pt x="2372" y="941"/>
                  <a:pt x="2376" y="939"/>
                  <a:pt x="2380" y="936"/>
                </a:cubicBezTo>
                <a:cubicBezTo>
                  <a:pt x="2383" y="934"/>
                  <a:pt x="2386" y="932"/>
                  <a:pt x="2388" y="930"/>
                </a:cubicBezTo>
                <a:cubicBezTo>
                  <a:pt x="2392" y="927"/>
                  <a:pt x="2396" y="924"/>
                  <a:pt x="2400" y="922"/>
                </a:cubicBezTo>
                <a:cubicBezTo>
                  <a:pt x="2403" y="920"/>
                  <a:pt x="2406" y="918"/>
                  <a:pt x="2408" y="916"/>
                </a:cubicBezTo>
                <a:cubicBezTo>
                  <a:pt x="2412" y="913"/>
                  <a:pt x="2417" y="909"/>
                  <a:pt x="2421" y="906"/>
                </a:cubicBezTo>
                <a:cubicBezTo>
                  <a:pt x="2423" y="905"/>
                  <a:pt x="2425" y="903"/>
                  <a:pt x="2428" y="901"/>
                </a:cubicBezTo>
                <a:cubicBezTo>
                  <a:pt x="2433" y="897"/>
                  <a:pt x="2439" y="893"/>
                  <a:pt x="2445" y="888"/>
                </a:cubicBezTo>
                <a:cubicBezTo>
                  <a:pt x="2445" y="888"/>
                  <a:pt x="2446" y="887"/>
                  <a:pt x="2447" y="886"/>
                </a:cubicBezTo>
                <a:cubicBezTo>
                  <a:pt x="2453" y="882"/>
                  <a:pt x="2459" y="877"/>
                  <a:pt x="2465" y="872"/>
                </a:cubicBezTo>
                <a:cubicBezTo>
                  <a:pt x="2465" y="872"/>
                  <a:pt x="2465" y="872"/>
                  <a:pt x="2465" y="872"/>
                </a:cubicBezTo>
                <a:cubicBezTo>
                  <a:pt x="2465" y="872"/>
                  <a:pt x="2465" y="872"/>
                  <a:pt x="2465" y="872"/>
                </a:cubicBezTo>
                <a:cubicBezTo>
                  <a:pt x="2465" y="873"/>
                  <a:pt x="2465" y="873"/>
                  <a:pt x="2465" y="874"/>
                </a:cubicBezTo>
                <a:cubicBezTo>
                  <a:pt x="2460" y="883"/>
                  <a:pt x="2456" y="892"/>
                  <a:pt x="2452" y="901"/>
                </a:cubicBezTo>
                <a:cubicBezTo>
                  <a:pt x="2452" y="902"/>
                  <a:pt x="2451" y="904"/>
                  <a:pt x="2451" y="905"/>
                </a:cubicBezTo>
                <a:cubicBezTo>
                  <a:pt x="2447" y="914"/>
                  <a:pt x="2443" y="924"/>
                  <a:pt x="2439" y="933"/>
                </a:cubicBezTo>
                <a:cubicBezTo>
                  <a:pt x="2439" y="934"/>
                  <a:pt x="2439" y="934"/>
                  <a:pt x="2439" y="934"/>
                </a:cubicBezTo>
                <a:cubicBezTo>
                  <a:pt x="2435" y="944"/>
                  <a:pt x="2431" y="954"/>
                  <a:pt x="2427" y="963"/>
                </a:cubicBezTo>
                <a:cubicBezTo>
                  <a:pt x="2427" y="964"/>
                  <a:pt x="2427" y="965"/>
                  <a:pt x="2426" y="966"/>
                </a:cubicBezTo>
                <a:cubicBezTo>
                  <a:pt x="2423" y="976"/>
                  <a:pt x="2419" y="985"/>
                  <a:pt x="2416" y="994"/>
                </a:cubicBezTo>
                <a:cubicBezTo>
                  <a:pt x="2415" y="996"/>
                  <a:pt x="2415" y="997"/>
                  <a:pt x="2414" y="999"/>
                </a:cubicBezTo>
                <a:cubicBezTo>
                  <a:pt x="2411" y="1008"/>
                  <a:pt x="2408" y="1017"/>
                  <a:pt x="2405" y="1027"/>
                </a:cubicBezTo>
                <a:cubicBezTo>
                  <a:pt x="2404" y="1028"/>
                  <a:pt x="2404" y="1030"/>
                  <a:pt x="2403" y="1032"/>
                </a:cubicBezTo>
                <a:cubicBezTo>
                  <a:pt x="2400" y="1041"/>
                  <a:pt x="2397" y="1050"/>
                  <a:pt x="2394" y="1060"/>
                </a:cubicBezTo>
                <a:cubicBezTo>
                  <a:pt x="2394" y="1061"/>
                  <a:pt x="2393" y="1063"/>
                  <a:pt x="2393" y="1064"/>
                </a:cubicBezTo>
                <a:cubicBezTo>
                  <a:pt x="2390" y="1074"/>
                  <a:pt x="2387" y="1084"/>
                  <a:pt x="2384" y="1093"/>
                </a:cubicBezTo>
                <a:cubicBezTo>
                  <a:pt x="2384" y="1094"/>
                  <a:pt x="2384" y="1095"/>
                  <a:pt x="2384" y="1095"/>
                </a:cubicBezTo>
                <a:cubicBezTo>
                  <a:pt x="2381" y="1105"/>
                  <a:pt x="2379" y="1115"/>
                  <a:pt x="2376" y="1125"/>
                </a:cubicBezTo>
                <a:cubicBezTo>
                  <a:pt x="2376" y="1125"/>
                  <a:pt x="2376" y="1126"/>
                  <a:pt x="2376" y="1127"/>
                </a:cubicBezTo>
                <a:cubicBezTo>
                  <a:pt x="2372" y="1129"/>
                  <a:pt x="2369" y="1131"/>
                  <a:pt x="2365" y="1134"/>
                </a:cubicBezTo>
                <a:cubicBezTo>
                  <a:pt x="2364" y="1135"/>
                  <a:pt x="2362" y="1136"/>
                  <a:pt x="2360" y="1137"/>
                </a:cubicBezTo>
                <a:cubicBezTo>
                  <a:pt x="2355" y="1140"/>
                  <a:pt x="2351" y="1144"/>
                  <a:pt x="2346" y="1147"/>
                </a:cubicBezTo>
                <a:cubicBezTo>
                  <a:pt x="2345" y="1147"/>
                  <a:pt x="2344" y="1148"/>
                  <a:pt x="2343" y="1149"/>
                </a:cubicBezTo>
                <a:cubicBezTo>
                  <a:pt x="2337" y="1152"/>
                  <a:pt x="2332" y="1156"/>
                  <a:pt x="2326" y="1160"/>
                </a:cubicBezTo>
                <a:cubicBezTo>
                  <a:pt x="2326" y="1160"/>
                  <a:pt x="2326" y="1160"/>
                  <a:pt x="2326" y="1160"/>
                </a:cubicBezTo>
                <a:cubicBezTo>
                  <a:pt x="2320" y="1164"/>
                  <a:pt x="2315" y="1167"/>
                  <a:pt x="2309" y="1171"/>
                </a:cubicBezTo>
                <a:cubicBezTo>
                  <a:pt x="2307" y="1172"/>
                  <a:pt x="2306" y="1173"/>
                  <a:pt x="2304" y="1174"/>
                </a:cubicBezTo>
                <a:cubicBezTo>
                  <a:pt x="2300" y="1176"/>
                  <a:pt x="2296" y="1179"/>
                  <a:pt x="2292" y="1181"/>
                </a:cubicBezTo>
                <a:cubicBezTo>
                  <a:pt x="2290" y="1183"/>
                  <a:pt x="2288" y="1184"/>
                  <a:pt x="2285" y="1185"/>
                </a:cubicBezTo>
                <a:cubicBezTo>
                  <a:pt x="2282" y="1187"/>
                  <a:pt x="2278" y="1190"/>
                  <a:pt x="2274" y="1192"/>
                </a:cubicBezTo>
                <a:cubicBezTo>
                  <a:pt x="2272" y="1193"/>
                  <a:pt x="2270" y="1194"/>
                  <a:pt x="2267" y="1196"/>
                </a:cubicBezTo>
                <a:cubicBezTo>
                  <a:pt x="2264" y="1198"/>
                  <a:pt x="2260" y="1200"/>
                  <a:pt x="2257" y="1202"/>
                </a:cubicBezTo>
                <a:cubicBezTo>
                  <a:pt x="2254" y="1203"/>
                  <a:pt x="2252" y="1205"/>
                  <a:pt x="2250" y="1206"/>
                </a:cubicBezTo>
                <a:cubicBezTo>
                  <a:pt x="2246" y="1208"/>
                  <a:pt x="2243" y="1210"/>
                  <a:pt x="2239" y="1212"/>
                </a:cubicBezTo>
                <a:cubicBezTo>
                  <a:pt x="2237" y="1213"/>
                  <a:pt x="2234" y="1215"/>
                  <a:pt x="2232" y="1216"/>
                </a:cubicBezTo>
                <a:cubicBezTo>
                  <a:pt x="2228" y="1218"/>
                  <a:pt x="2225" y="1220"/>
                  <a:pt x="2222" y="1221"/>
                </a:cubicBezTo>
                <a:cubicBezTo>
                  <a:pt x="2219" y="1223"/>
                  <a:pt x="2216" y="1224"/>
                  <a:pt x="2214" y="1226"/>
                </a:cubicBezTo>
                <a:cubicBezTo>
                  <a:pt x="2210" y="1227"/>
                  <a:pt x="2207" y="1229"/>
                  <a:pt x="2204" y="1231"/>
                </a:cubicBezTo>
                <a:cubicBezTo>
                  <a:pt x="2201" y="1232"/>
                  <a:pt x="2198" y="1234"/>
                  <a:pt x="2196" y="1235"/>
                </a:cubicBezTo>
                <a:cubicBezTo>
                  <a:pt x="2192" y="1237"/>
                  <a:pt x="2189" y="1238"/>
                  <a:pt x="2186" y="1240"/>
                </a:cubicBezTo>
                <a:cubicBezTo>
                  <a:pt x="2183" y="1241"/>
                  <a:pt x="2180" y="1243"/>
                  <a:pt x="2177" y="1244"/>
                </a:cubicBezTo>
                <a:cubicBezTo>
                  <a:pt x="2174" y="1246"/>
                  <a:pt x="2171" y="1247"/>
                  <a:pt x="2168" y="1249"/>
                </a:cubicBezTo>
                <a:cubicBezTo>
                  <a:pt x="2165" y="1250"/>
                  <a:pt x="2162" y="1251"/>
                  <a:pt x="2159" y="1253"/>
                </a:cubicBezTo>
                <a:cubicBezTo>
                  <a:pt x="2156" y="1254"/>
                  <a:pt x="2153" y="1256"/>
                  <a:pt x="2150" y="1257"/>
                </a:cubicBezTo>
                <a:cubicBezTo>
                  <a:pt x="2147" y="1259"/>
                  <a:pt x="2144" y="1260"/>
                  <a:pt x="2141" y="1261"/>
                </a:cubicBezTo>
                <a:cubicBezTo>
                  <a:pt x="2138" y="1263"/>
                  <a:pt x="2135" y="1264"/>
                  <a:pt x="2131" y="1266"/>
                </a:cubicBezTo>
                <a:cubicBezTo>
                  <a:pt x="2128" y="1267"/>
                  <a:pt x="2125" y="1268"/>
                  <a:pt x="2123" y="1270"/>
                </a:cubicBezTo>
                <a:cubicBezTo>
                  <a:pt x="2119" y="1271"/>
                  <a:pt x="2116" y="1273"/>
                  <a:pt x="2113" y="1274"/>
                </a:cubicBezTo>
                <a:cubicBezTo>
                  <a:pt x="2110" y="1275"/>
                  <a:pt x="2107" y="1277"/>
                  <a:pt x="2104" y="1278"/>
                </a:cubicBezTo>
                <a:cubicBezTo>
                  <a:pt x="2103" y="1278"/>
                  <a:pt x="2101" y="1279"/>
                  <a:pt x="2100" y="1280"/>
                </a:cubicBezTo>
                <a:cubicBezTo>
                  <a:pt x="2100" y="1277"/>
                  <a:pt x="2101" y="1273"/>
                  <a:pt x="2101" y="1270"/>
                </a:cubicBezTo>
                <a:cubicBezTo>
                  <a:pt x="2102" y="1266"/>
                  <a:pt x="2102" y="1262"/>
                  <a:pt x="2103" y="1258"/>
                </a:cubicBezTo>
                <a:cubicBezTo>
                  <a:pt x="2104" y="1253"/>
                  <a:pt x="2105" y="1247"/>
                  <a:pt x="2106" y="1242"/>
                </a:cubicBezTo>
                <a:cubicBezTo>
                  <a:pt x="2107" y="1238"/>
                  <a:pt x="2107" y="1234"/>
                  <a:pt x="2108" y="1230"/>
                </a:cubicBezTo>
                <a:cubicBezTo>
                  <a:pt x="2109" y="1225"/>
                  <a:pt x="2110" y="1220"/>
                  <a:pt x="2111" y="1215"/>
                </a:cubicBezTo>
                <a:cubicBezTo>
                  <a:pt x="2112" y="1211"/>
                  <a:pt x="2113" y="1207"/>
                  <a:pt x="2114" y="1203"/>
                </a:cubicBezTo>
                <a:cubicBezTo>
                  <a:pt x="2115" y="1197"/>
                  <a:pt x="2116" y="1192"/>
                  <a:pt x="2117" y="1187"/>
                </a:cubicBezTo>
                <a:cubicBezTo>
                  <a:pt x="2118" y="1183"/>
                  <a:pt x="2119" y="1179"/>
                  <a:pt x="2120" y="1175"/>
                </a:cubicBezTo>
                <a:cubicBezTo>
                  <a:pt x="2121" y="1170"/>
                  <a:pt x="2122" y="1164"/>
                  <a:pt x="2124" y="1158"/>
                </a:cubicBezTo>
                <a:cubicBezTo>
                  <a:pt x="2125" y="1155"/>
                  <a:pt x="2125" y="1152"/>
                  <a:pt x="2126" y="1148"/>
                </a:cubicBezTo>
                <a:cubicBezTo>
                  <a:pt x="2128" y="1141"/>
                  <a:pt x="2130" y="1135"/>
                  <a:pt x="2132" y="1128"/>
                </a:cubicBezTo>
                <a:cubicBezTo>
                  <a:pt x="2132" y="1126"/>
                  <a:pt x="2133" y="1123"/>
                  <a:pt x="2133" y="1121"/>
                </a:cubicBezTo>
                <a:cubicBezTo>
                  <a:pt x="2136" y="1112"/>
                  <a:pt x="2138" y="1103"/>
                  <a:pt x="2141" y="1094"/>
                </a:cubicBezTo>
                <a:cubicBezTo>
                  <a:pt x="2142" y="1092"/>
                  <a:pt x="2142" y="1089"/>
                  <a:pt x="2143" y="1086"/>
                </a:cubicBezTo>
                <a:cubicBezTo>
                  <a:pt x="2145" y="1080"/>
                  <a:pt x="2147" y="1075"/>
                  <a:pt x="2148" y="1069"/>
                </a:cubicBezTo>
                <a:cubicBezTo>
                  <a:pt x="2154" y="1067"/>
                  <a:pt x="2159" y="1064"/>
                  <a:pt x="2164" y="1062"/>
                </a:cubicBezTo>
                <a:cubicBezTo>
                  <a:pt x="2166" y="1061"/>
                  <a:pt x="2167" y="1060"/>
                  <a:pt x="2169" y="1059"/>
                </a:cubicBezTo>
                <a:close/>
                <a:moveTo>
                  <a:pt x="2509" y="811"/>
                </a:moveTo>
                <a:cubicBezTo>
                  <a:pt x="2511" y="807"/>
                  <a:pt x="2513" y="803"/>
                  <a:pt x="2515" y="799"/>
                </a:cubicBezTo>
                <a:cubicBezTo>
                  <a:pt x="2516" y="797"/>
                  <a:pt x="2517" y="794"/>
                  <a:pt x="2519" y="792"/>
                </a:cubicBezTo>
                <a:cubicBezTo>
                  <a:pt x="2522" y="787"/>
                  <a:pt x="2525" y="781"/>
                  <a:pt x="2528" y="776"/>
                </a:cubicBezTo>
                <a:cubicBezTo>
                  <a:pt x="2528" y="775"/>
                  <a:pt x="2528" y="774"/>
                  <a:pt x="2529" y="774"/>
                </a:cubicBezTo>
                <a:cubicBezTo>
                  <a:pt x="2532" y="768"/>
                  <a:pt x="2536" y="761"/>
                  <a:pt x="2539" y="755"/>
                </a:cubicBezTo>
                <a:cubicBezTo>
                  <a:pt x="2540" y="753"/>
                  <a:pt x="2541" y="751"/>
                  <a:pt x="2543" y="749"/>
                </a:cubicBezTo>
                <a:cubicBezTo>
                  <a:pt x="2545" y="745"/>
                  <a:pt x="2547" y="741"/>
                  <a:pt x="2550" y="737"/>
                </a:cubicBezTo>
                <a:cubicBezTo>
                  <a:pt x="2551" y="735"/>
                  <a:pt x="2553" y="732"/>
                  <a:pt x="2554" y="730"/>
                </a:cubicBezTo>
                <a:cubicBezTo>
                  <a:pt x="2556" y="726"/>
                  <a:pt x="2558" y="723"/>
                  <a:pt x="2561" y="719"/>
                </a:cubicBezTo>
                <a:cubicBezTo>
                  <a:pt x="2562" y="717"/>
                  <a:pt x="2564" y="714"/>
                  <a:pt x="2565" y="711"/>
                </a:cubicBezTo>
                <a:cubicBezTo>
                  <a:pt x="2568" y="708"/>
                  <a:pt x="2570" y="704"/>
                  <a:pt x="2572" y="701"/>
                </a:cubicBezTo>
                <a:cubicBezTo>
                  <a:pt x="2573" y="698"/>
                  <a:pt x="2575" y="696"/>
                  <a:pt x="2577" y="693"/>
                </a:cubicBezTo>
                <a:cubicBezTo>
                  <a:pt x="2579" y="690"/>
                  <a:pt x="2581" y="687"/>
                  <a:pt x="2583" y="683"/>
                </a:cubicBezTo>
                <a:cubicBezTo>
                  <a:pt x="2585" y="681"/>
                  <a:pt x="2587" y="678"/>
                  <a:pt x="2588" y="676"/>
                </a:cubicBezTo>
                <a:cubicBezTo>
                  <a:pt x="2591" y="672"/>
                  <a:pt x="2593" y="669"/>
                  <a:pt x="2595" y="665"/>
                </a:cubicBezTo>
                <a:cubicBezTo>
                  <a:pt x="2597" y="663"/>
                  <a:pt x="2599" y="660"/>
                  <a:pt x="2600" y="658"/>
                </a:cubicBezTo>
                <a:cubicBezTo>
                  <a:pt x="2603" y="654"/>
                  <a:pt x="2605" y="651"/>
                  <a:pt x="2608" y="647"/>
                </a:cubicBezTo>
                <a:cubicBezTo>
                  <a:pt x="2609" y="645"/>
                  <a:pt x="2611" y="643"/>
                  <a:pt x="2612" y="641"/>
                </a:cubicBezTo>
                <a:cubicBezTo>
                  <a:pt x="2615" y="637"/>
                  <a:pt x="2618" y="633"/>
                  <a:pt x="2621" y="629"/>
                </a:cubicBezTo>
                <a:cubicBezTo>
                  <a:pt x="2622" y="627"/>
                  <a:pt x="2623" y="625"/>
                  <a:pt x="2625" y="623"/>
                </a:cubicBezTo>
                <a:cubicBezTo>
                  <a:pt x="2629" y="618"/>
                  <a:pt x="2633" y="612"/>
                  <a:pt x="2637" y="606"/>
                </a:cubicBezTo>
                <a:cubicBezTo>
                  <a:pt x="2638" y="605"/>
                  <a:pt x="2639" y="604"/>
                  <a:pt x="2640" y="603"/>
                </a:cubicBezTo>
                <a:cubicBezTo>
                  <a:pt x="2643" y="599"/>
                  <a:pt x="2646" y="594"/>
                  <a:pt x="2650" y="590"/>
                </a:cubicBezTo>
                <a:cubicBezTo>
                  <a:pt x="2651" y="587"/>
                  <a:pt x="2653" y="585"/>
                  <a:pt x="2655" y="583"/>
                </a:cubicBezTo>
                <a:cubicBezTo>
                  <a:pt x="2657" y="580"/>
                  <a:pt x="2660" y="576"/>
                  <a:pt x="2663" y="573"/>
                </a:cubicBezTo>
                <a:cubicBezTo>
                  <a:pt x="2665" y="570"/>
                  <a:pt x="2666" y="568"/>
                  <a:pt x="2668" y="566"/>
                </a:cubicBezTo>
                <a:cubicBezTo>
                  <a:pt x="2670" y="564"/>
                  <a:pt x="2672" y="561"/>
                  <a:pt x="2674" y="559"/>
                </a:cubicBezTo>
                <a:cubicBezTo>
                  <a:pt x="2686" y="574"/>
                  <a:pt x="2698" y="589"/>
                  <a:pt x="2709" y="604"/>
                </a:cubicBezTo>
                <a:cubicBezTo>
                  <a:pt x="2709" y="605"/>
                  <a:pt x="2708" y="605"/>
                  <a:pt x="2707" y="606"/>
                </a:cubicBezTo>
                <a:cubicBezTo>
                  <a:pt x="2700" y="615"/>
                  <a:pt x="2693" y="625"/>
                  <a:pt x="2686" y="634"/>
                </a:cubicBezTo>
                <a:cubicBezTo>
                  <a:pt x="2686" y="634"/>
                  <a:pt x="2686" y="634"/>
                  <a:pt x="2685" y="634"/>
                </a:cubicBezTo>
                <a:cubicBezTo>
                  <a:pt x="2678" y="643"/>
                  <a:pt x="2671" y="652"/>
                  <a:pt x="2663" y="661"/>
                </a:cubicBezTo>
                <a:cubicBezTo>
                  <a:pt x="2662" y="662"/>
                  <a:pt x="2661" y="663"/>
                  <a:pt x="2661" y="664"/>
                </a:cubicBezTo>
                <a:cubicBezTo>
                  <a:pt x="2653" y="673"/>
                  <a:pt x="2646" y="681"/>
                  <a:pt x="2638" y="690"/>
                </a:cubicBezTo>
                <a:cubicBezTo>
                  <a:pt x="2637" y="691"/>
                  <a:pt x="2636" y="693"/>
                  <a:pt x="2635" y="694"/>
                </a:cubicBezTo>
                <a:cubicBezTo>
                  <a:pt x="2627" y="702"/>
                  <a:pt x="2620" y="710"/>
                  <a:pt x="2612" y="718"/>
                </a:cubicBezTo>
                <a:cubicBezTo>
                  <a:pt x="2611" y="720"/>
                  <a:pt x="2610" y="721"/>
                  <a:pt x="2608" y="723"/>
                </a:cubicBezTo>
                <a:cubicBezTo>
                  <a:pt x="2601" y="731"/>
                  <a:pt x="2593" y="739"/>
                  <a:pt x="2585" y="747"/>
                </a:cubicBezTo>
                <a:cubicBezTo>
                  <a:pt x="2584" y="748"/>
                  <a:pt x="2583" y="749"/>
                  <a:pt x="2582" y="750"/>
                </a:cubicBezTo>
                <a:cubicBezTo>
                  <a:pt x="2574" y="758"/>
                  <a:pt x="2566" y="767"/>
                  <a:pt x="2557" y="775"/>
                </a:cubicBezTo>
                <a:cubicBezTo>
                  <a:pt x="2557" y="775"/>
                  <a:pt x="2557" y="775"/>
                  <a:pt x="2556" y="775"/>
                </a:cubicBezTo>
                <a:cubicBezTo>
                  <a:pt x="2548" y="783"/>
                  <a:pt x="2540" y="791"/>
                  <a:pt x="2531" y="799"/>
                </a:cubicBezTo>
                <a:cubicBezTo>
                  <a:pt x="2530" y="800"/>
                  <a:pt x="2529" y="801"/>
                  <a:pt x="2528" y="802"/>
                </a:cubicBezTo>
                <a:cubicBezTo>
                  <a:pt x="2520" y="809"/>
                  <a:pt x="2512" y="817"/>
                  <a:pt x="2503" y="824"/>
                </a:cubicBezTo>
                <a:cubicBezTo>
                  <a:pt x="2502" y="825"/>
                  <a:pt x="2502" y="826"/>
                  <a:pt x="2501" y="826"/>
                </a:cubicBezTo>
                <a:cubicBezTo>
                  <a:pt x="2502" y="824"/>
                  <a:pt x="2503" y="821"/>
                  <a:pt x="2505" y="819"/>
                </a:cubicBezTo>
                <a:cubicBezTo>
                  <a:pt x="2506" y="816"/>
                  <a:pt x="2507" y="813"/>
                  <a:pt x="2509" y="811"/>
                </a:cubicBezTo>
                <a:close/>
                <a:moveTo>
                  <a:pt x="2712" y="619"/>
                </a:moveTo>
                <a:cubicBezTo>
                  <a:pt x="2714" y="617"/>
                  <a:pt x="2715" y="616"/>
                  <a:pt x="2717" y="614"/>
                </a:cubicBezTo>
                <a:cubicBezTo>
                  <a:pt x="2739" y="643"/>
                  <a:pt x="2760" y="674"/>
                  <a:pt x="2780" y="705"/>
                </a:cubicBezTo>
                <a:cubicBezTo>
                  <a:pt x="2776" y="711"/>
                  <a:pt x="2773" y="716"/>
                  <a:pt x="2769" y="722"/>
                </a:cubicBezTo>
                <a:cubicBezTo>
                  <a:pt x="2766" y="726"/>
                  <a:pt x="2764" y="730"/>
                  <a:pt x="2761" y="734"/>
                </a:cubicBezTo>
                <a:cubicBezTo>
                  <a:pt x="2757" y="741"/>
                  <a:pt x="2752" y="747"/>
                  <a:pt x="2747" y="754"/>
                </a:cubicBezTo>
                <a:cubicBezTo>
                  <a:pt x="2745" y="757"/>
                  <a:pt x="2743" y="760"/>
                  <a:pt x="2740" y="764"/>
                </a:cubicBezTo>
                <a:cubicBezTo>
                  <a:pt x="2734" y="773"/>
                  <a:pt x="2727" y="782"/>
                  <a:pt x="2720" y="791"/>
                </a:cubicBezTo>
                <a:cubicBezTo>
                  <a:pt x="2720" y="792"/>
                  <a:pt x="2719" y="793"/>
                  <a:pt x="2719" y="794"/>
                </a:cubicBezTo>
                <a:cubicBezTo>
                  <a:pt x="2712" y="803"/>
                  <a:pt x="2704" y="813"/>
                  <a:pt x="2697" y="822"/>
                </a:cubicBezTo>
                <a:cubicBezTo>
                  <a:pt x="2694" y="825"/>
                  <a:pt x="2692" y="829"/>
                  <a:pt x="2689" y="832"/>
                </a:cubicBezTo>
                <a:cubicBezTo>
                  <a:pt x="2684" y="838"/>
                  <a:pt x="2679" y="844"/>
                  <a:pt x="2675" y="850"/>
                </a:cubicBezTo>
                <a:cubicBezTo>
                  <a:pt x="2671" y="854"/>
                  <a:pt x="2668" y="858"/>
                  <a:pt x="2665" y="862"/>
                </a:cubicBezTo>
                <a:cubicBezTo>
                  <a:pt x="2660" y="867"/>
                  <a:pt x="2656" y="872"/>
                  <a:pt x="2651" y="878"/>
                </a:cubicBezTo>
                <a:cubicBezTo>
                  <a:pt x="2648" y="882"/>
                  <a:pt x="2644" y="886"/>
                  <a:pt x="2641" y="890"/>
                </a:cubicBezTo>
                <a:cubicBezTo>
                  <a:pt x="2636" y="895"/>
                  <a:pt x="2632" y="900"/>
                  <a:pt x="2627" y="905"/>
                </a:cubicBezTo>
                <a:cubicBezTo>
                  <a:pt x="2624" y="909"/>
                  <a:pt x="2620" y="913"/>
                  <a:pt x="2616" y="917"/>
                </a:cubicBezTo>
                <a:cubicBezTo>
                  <a:pt x="2612" y="922"/>
                  <a:pt x="2607" y="926"/>
                  <a:pt x="2603" y="931"/>
                </a:cubicBezTo>
                <a:cubicBezTo>
                  <a:pt x="2599" y="935"/>
                  <a:pt x="2595" y="939"/>
                  <a:pt x="2591" y="943"/>
                </a:cubicBezTo>
                <a:cubicBezTo>
                  <a:pt x="2587" y="948"/>
                  <a:pt x="2582" y="952"/>
                  <a:pt x="2578" y="957"/>
                </a:cubicBezTo>
                <a:cubicBezTo>
                  <a:pt x="2574" y="961"/>
                  <a:pt x="2569" y="965"/>
                  <a:pt x="2565" y="969"/>
                </a:cubicBezTo>
                <a:cubicBezTo>
                  <a:pt x="2561" y="973"/>
                  <a:pt x="2556" y="978"/>
                  <a:pt x="2552" y="982"/>
                </a:cubicBezTo>
                <a:cubicBezTo>
                  <a:pt x="2548" y="986"/>
                  <a:pt x="2543" y="990"/>
                  <a:pt x="2539" y="994"/>
                </a:cubicBezTo>
                <a:cubicBezTo>
                  <a:pt x="2535" y="998"/>
                  <a:pt x="2530" y="1003"/>
                  <a:pt x="2525" y="1007"/>
                </a:cubicBezTo>
                <a:cubicBezTo>
                  <a:pt x="2521" y="1011"/>
                  <a:pt x="2517" y="1014"/>
                  <a:pt x="2512" y="1018"/>
                </a:cubicBezTo>
                <a:cubicBezTo>
                  <a:pt x="2508" y="1023"/>
                  <a:pt x="2503" y="1027"/>
                  <a:pt x="2498" y="1031"/>
                </a:cubicBezTo>
                <a:cubicBezTo>
                  <a:pt x="2494" y="1035"/>
                  <a:pt x="2490" y="1038"/>
                  <a:pt x="2485" y="1042"/>
                </a:cubicBezTo>
                <a:cubicBezTo>
                  <a:pt x="2480" y="1046"/>
                  <a:pt x="2475" y="1050"/>
                  <a:pt x="2471" y="1054"/>
                </a:cubicBezTo>
                <a:cubicBezTo>
                  <a:pt x="2466" y="1058"/>
                  <a:pt x="2462" y="1062"/>
                  <a:pt x="2457" y="1065"/>
                </a:cubicBezTo>
                <a:cubicBezTo>
                  <a:pt x="2452" y="1069"/>
                  <a:pt x="2447" y="1073"/>
                  <a:pt x="2442" y="1077"/>
                </a:cubicBezTo>
                <a:cubicBezTo>
                  <a:pt x="2438" y="1081"/>
                  <a:pt x="2433" y="1084"/>
                  <a:pt x="2429" y="1088"/>
                </a:cubicBezTo>
                <a:cubicBezTo>
                  <a:pt x="2424" y="1091"/>
                  <a:pt x="2418" y="1095"/>
                  <a:pt x="2413" y="1099"/>
                </a:cubicBezTo>
                <a:cubicBezTo>
                  <a:pt x="2409" y="1103"/>
                  <a:pt x="2404" y="1106"/>
                  <a:pt x="2399" y="1109"/>
                </a:cubicBezTo>
                <a:cubicBezTo>
                  <a:pt x="2397" y="1112"/>
                  <a:pt x="2394" y="1114"/>
                  <a:pt x="2391" y="1116"/>
                </a:cubicBezTo>
                <a:cubicBezTo>
                  <a:pt x="2391" y="1116"/>
                  <a:pt x="2391" y="1115"/>
                  <a:pt x="2391" y="1115"/>
                </a:cubicBezTo>
                <a:cubicBezTo>
                  <a:pt x="2394" y="1105"/>
                  <a:pt x="2397" y="1095"/>
                  <a:pt x="2399" y="1084"/>
                </a:cubicBezTo>
                <a:cubicBezTo>
                  <a:pt x="2400" y="1083"/>
                  <a:pt x="2400" y="1082"/>
                  <a:pt x="2400" y="1081"/>
                </a:cubicBezTo>
                <a:cubicBezTo>
                  <a:pt x="2403" y="1071"/>
                  <a:pt x="2406" y="1061"/>
                  <a:pt x="2409" y="1051"/>
                </a:cubicBezTo>
                <a:cubicBezTo>
                  <a:pt x="2410" y="1050"/>
                  <a:pt x="2410" y="1048"/>
                  <a:pt x="2411" y="1047"/>
                </a:cubicBezTo>
                <a:cubicBezTo>
                  <a:pt x="2414" y="1037"/>
                  <a:pt x="2417" y="1027"/>
                  <a:pt x="2420" y="1018"/>
                </a:cubicBezTo>
                <a:cubicBezTo>
                  <a:pt x="2421" y="1016"/>
                  <a:pt x="2421" y="1015"/>
                  <a:pt x="2422" y="1013"/>
                </a:cubicBezTo>
                <a:cubicBezTo>
                  <a:pt x="2425" y="1004"/>
                  <a:pt x="2429" y="994"/>
                  <a:pt x="2432" y="984"/>
                </a:cubicBezTo>
                <a:cubicBezTo>
                  <a:pt x="2433" y="983"/>
                  <a:pt x="2433" y="982"/>
                  <a:pt x="2434" y="980"/>
                </a:cubicBezTo>
                <a:cubicBezTo>
                  <a:pt x="2437" y="970"/>
                  <a:pt x="2441" y="961"/>
                  <a:pt x="2445" y="951"/>
                </a:cubicBezTo>
                <a:cubicBezTo>
                  <a:pt x="2445" y="950"/>
                  <a:pt x="2446" y="949"/>
                  <a:pt x="2446" y="947"/>
                </a:cubicBezTo>
                <a:cubicBezTo>
                  <a:pt x="2450" y="938"/>
                  <a:pt x="2454" y="928"/>
                  <a:pt x="2458" y="918"/>
                </a:cubicBezTo>
                <a:cubicBezTo>
                  <a:pt x="2459" y="917"/>
                  <a:pt x="2459" y="916"/>
                  <a:pt x="2459" y="915"/>
                </a:cubicBezTo>
                <a:cubicBezTo>
                  <a:pt x="2464" y="905"/>
                  <a:pt x="2468" y="896"/>
                  <a:pt x="2472" y="886"/>
                </a:cubicBezTo>
                <a:cubicBezTo>
                  <a:pt x="2473" y="885"/>
                  <a:pt x="2473" y="885"/>
                  <a:pt x="2473" y="885"/>
                </a:cubicBezTo>
                <a:cubicBezTo>
                  <a:pt x="2477" y="875"/>
                  <a:pt x="2482" y="865"/>
                  <a:pt x="2487" y="855"/>
                </a:cubicBezTo>
                <a:cubicBezTo>
                  <a:pt x="2487" y="854"/>
                  <a:pt x="2487" y="854"/>
                  <a:pt x="2487" y="854"/>
                </a:cubicBezTo>
                <a:cubicBezTo>
                  <a:pt x="2490" y="851"/>
                  <a:pt x="2493" y="849"/>
                  <a:pt x="2496" y="846"/>
                </a:cubicBezTo>
                <a:cubicBezTo>
                  <a:pt x="2498" y="844"/>
                  <a:pt x="2501" y="842"/>
                  <a:pt x="2503" y="840"/>
                </a:cubicBezTo>
                <a:cubicBezTo>
                  <a:pt x="2507" y="837"/>
                  <a:pt x="2511" y="834"/>
                  <a:pt x="2514" y="830"/>
                </a:cubicBezTo>
                <a:cubicBezTo>
                  <a:pt x="2516" y="829"/>
                  <a:pt x="2517" y="828"/>
                  <a:pt x="2519" y="827"/>
                </a:cubicBezTo>
                <a:cubicBezTo>
                  <a:pt x="2524" y="822"/>
                  <a:pt x="2529" y="817"/>
                  <a:pt x="2534" y="812"/>
                </a:cubicBezTo>
                <a:cubicBezTo>
                  <a:pt x="2536" y="811"/>
                  <a:pt x="2538" y="809"/>
                  <a:pt x="2540" y="807"/>
                </a:cubicBezTo>
                <a:cubicBezTo>
                  <a:pt x="2543" y="804"/>
                  <a:pt x="2547" y="801"/>
                  <a:pt x="2550" y="798"/>
                </a:cubicBezTo>
                <a:cubicBezTo>
                  <a:pt x="2552" y="796"/>
                  <a:pt x="2554" y="794"/>
                  <a:pt x="2556" y="792"/>
                </a:cubicBezTo>
                <a:cubicBezTo>
                  <a:pt x="2559" y="789"/>
                  <a:pt x="2562" y="786"/>
                  <a:pt x="2565" y="784"/>
                </a:cubicBezTo>
                <a:cubicBezTo>
                  <a:pt x="2567" y="782"/>
                  <a:pt x="2569" y="779"/>
                  <a:pt x="2572" y="777"/>
                </a:cubicBezTo>
                <a:cubicBezTo>
                  <a:pt x="2574" y="774"/>
                  <a:pt x="2577" y="772"/>
                  <a:pt x="2580" y="769"/>
                </a:cubicBezTo>
                <a:cubicBezTo>
                  <a:pt x="2582" y="767"/>
                  <a:pt x="2585" y="764"/>
                  <a:pt x="2587" y="762"/>
                </a:cubicBezTo>
                <a:cubicBezTo>
                  <a:pt x="2590" y="759"/>
                  <a:pt x="2592" y="757"/>
                  <a:pt x="2595" y="754"/>
                </a:cubicBezTo>
                <a:cubicBezTo>
                  <a:pt x="2597" y="752"/>
                  <a:pt x="2599" y="749"/>
                  <a:pt x="2602" y="747"/>
                </a:cubicBezTo>
                <a:cubicBezTo>
                  <a:pt x="2604" y="744"/>
                  <a:pt x="2607" y="742"/>
                  <a:pt x="2610" y="739"/>
                </a:cubicBezTo>
                <a:cubicBezTo>
                  <a:pt x="2612" y="736"/>
                  <a:pt x="2614" y="734"/>
                  <a:pt x="2616" y="732"/>
                </a:cubicBezTo>
                <a:cubicBezTo>
                  <a:pt x="2619" y="729"/>
                  <a:pt x="2622" y="726"/>
                  <a:pt x="2624" y="723"/>
                </a:cubicBezTo>
                <a:cubicBezTo>
                  <a:pt x="2626" y="721"/>
                  <a:pt x="2629" y="719"/>
                  <a:pt x="2631" y="716"/>
                </a:cubicBezTo>
                <a:cubicBezTo>
                  <a:pt x="2633" y="713"/>
                  <a:pt x="2636" y="711"/>
                  <a:pt x="2638" y="708"/>
                </a:cubicBezTo>
                <a:cubicBezTo>
                  <a:pt x="2641" y="705"/>
                  <a:pt x="2643" y="703"/>
                  <a:pt x="2645" y="701"/>
                </a:cubicBezTo>
                <a:cubicBezTo>
                  <a:pt x="2647" y="698"/>
                  <a:pt x="2650" y="695"/>
                  <a:pt x="2652" y="692"/>
                </a:cubicBezTo>
                <a:cubicBezTo>
                  <a:pt x="2655" y="690"/>
                  <a:pt x="2657" y="687"/>
                  <a:pt x="2659" y="685"/>
                </a:cubicBezTo>
                <a:cubicBezTo>
                  <a:pt x="2661" y="682"/>
                  <a:pt x="2664" y="679"/>
                  <a:pt x="2666" y="676"/>
                </a:cubicBezTo>
                <a:cubicBezTo>
                  <a:pt x="2668" y="674"/>
                  <a:pt x="2671" y="671"/>
                  <a:pt x="2673" y="669"/>
                </a:cubicBezTo>
                <a:cubicBezTo>
                  <a:pt x="2675" y="666"/>
                  <a:pt x="2677" y="663"/>
                  <a:pt x="2680" y="660"/>
                </a:cubicBezTo>
                <a:cubicBezTo>
                  <a:pt x="2682" y="657"/>
                  <a:pt x="2684" y="655"/>
                  <a:pt x="2686" y="652"/>
                </a:cubicBezTo>
                <a:cubicBezTo>
                  <a:pt x="2688" y="649"/>
                  <a:pt x="2691" y="647"/>
                  <a:pt x="2693" y="644"/>
                </a:cubicBezTo>
                <a:cubicBezTo>
                  <a:pt x="2695" y="641"/>
                  <a:pt x="2697" y="639"/>
                  <a:pt x="2699" y="636"/>
                </a:cubicBezTo>
                <a:cubicBezTo>
                  <a:pt x="2702" y="633"/>
                  <a:pt x="2704" y="630"/>
                  <a:pt x="2706" y="627"/>
                </a:cubicBezTo>
                <a:cubicBezTo>
                  <a:pt x="2708" y="625"/>
                  <a:pt x="2710" y="622"/>
                  <a:pt x="2712" y="619"/>
                </a:cubicBezTo>
                <a:close/>
                <a:moveTo>
                  <a:pt x="2787" y="716"/>
                </a:moveTo>
                <a:cubicBezTo>
                  <a:pt x="2789" y="719"/>
                  <a:pt x="2791" y="722"/>
                  <a:pt x="2792" y="725"/>
                </a:cubicBezTo>
                <a:cubicBezTo>
                  <a:pt x="2790" y="728"/>
                  <a:pt x="2789" y="731"/>
                  <a:pt x="2787" y="734"/>
                </a:cubicBezTo>
                <a:cubicBezTo>
                  <a:pt x="2784" y="738"/>
                  <a:pt x="2782" y="742"/>
                  <a:pt x="2780" y="746"/>
                </a:cubicBezTo>
                <a:cubicBezTo>
                  <a:pt x="2778" y="749"/>
                  <a:pt x="2776" y="753"/>
                  <a:pt x="2774" y="757"/>
                </a:cubicBezTo>
                <a:cubicBezTo>
                  <a:pt x="2772" y="761"/>
                  <a:pt x="2769" y="764"/>
                  <a:pt x="2767" y="768"/>
                </a:cubicBezTo>
                <a:cubicBezTo>
                  <a:pt x="2765" y="772"/>
                  <a:pt x="2763" y="776"/>
                  <a:pt x="2761" y="780"/>
                </a:cubicBezTo>
                <a:cubicBezTo>
                  <a:pt x="2759" y="783"/>
                  <a:pt x="2757" y="787"/>
                  <a:pt x="2755" y="791"/>
                </a:cubicBezTo>
                <a:cubicBezTo>
                  <a:pt x="2753" y="795"/>
                  <a:pt x="2751" y="799"/>
                  <a:pt x="2749" y="803"/>
                </a:cubicBezTo>
                <a:cubicBezTo>
                  <a:pt x="2747" y="806"/>
                  <a:pt x="2745" y="810"/>
                  <a:pt x="2743" y="814"/>
                </a:cubicBezTo>
                <a:cubicBezTo>
                  <a:pt x="2741" y="818"/>
                  <a:pt x="2739" y="822"/>
                  <a:pt x="2737" y="826"/>
                </a:cubicBezTo>
                <a:cubicBezTo>
                  <a:pt x="2735" y="830"/>
                  <a:pt x="2733" y="833"/>
                  <a:pt x="2731" y="837"/>
                </a:cubicBezTo>
                <a:cubicBezTo>
                  <a:pt x="2729" y="841"/>
                  <a:pt x="2727" y="845"/>
                  <a:pt x="2725" y="849"/>
                </a:cubicBezTo>
                <a:cubicBezTo>
                  <a:pt x="2724" y="853"/>
                  <a:pt x="2722" y="857"/>
                  <a:pt x="2720" y="861"/>
                </a:cubicBezTo>
                <a:cubicBezTo>
                  <a:pt x="2718" y="865"/>
                  <a:pt x="2716" y="869"/>
                  <a:pt x="2714" y="873"/>
                </a:cubicBezTo>
                <a:cubicBezTo>
                  <a:pt x="2713" y="877"/>
                  <a:pt x="2711" y="880"/>
                  <a:pt x="2709" y="884"/>
                </a:cubicBezTo>
                <a:cubicBezTo>
                  <a:pt x="2707" y="888"/>
                  <a:pt x="2705" y="893"/>
                  <a:pt x="2703" y="897"/>
                </a:cubicBezTo>
                <a:cubicBezTo>
                  <a:pt x="2702" y="901"/>
                  <a:pt x="2700" y="904"/>
                  <a:pt x="2699" y="908"/>
                </a:cubicBezTo>
                <a:cubicBezTo>
                  <a:pt x="2697" y="912"/>
                  <a:pt x="2695" y="917"/>
                  <a:pt x="2693" y="922"/>
                </a:cubicBezTo>
                <a:cubicBezTo>
                  <a:pt x="2692" y="925"/>
                  <a:pt x="2690" y="928"/>
                  <a:pt x="2689" y="932"/>
                </a:cubicBezTo>
                <a:cubicBezTo>
                  <a:pt x="2687" y="937"/>
                  <a:pt x="2685" y="942"/>
                  <a:pt x="2683" y="947"/>
                </a:cubicBezTo>
                <a:cubicBezTo>
                  <a:pt x="2682" y="950"/>
                  <a:pt x="2680" y="953"/>
                  <a:pt x="2679" y="956"/>
                </a:cubicBezTo>
                <a:cubicBezTo>
                  <a:pt x="2677" y="962"/>
                  <a:pt x="2674" y="969"/>
                  <a:pt x="2672" y="975"/>
                </a:cubicBezTo>
                <a:cubicBezTo>
                  <a:pt x="2671" y="977"/>
                  <a:pt x="2671" y="978"/>
                  <a:pt x="2670" y="980"/>
                </a:cubicBezTo>
                <a:cubicBezTo>
                  <a:pt x="2667" y="988"/>
                  <a:pt x="2664" y="996"/>
                  <a:pt x="2661" y="1004"/>
                </a:cubicBezTo>
                <a:cubicBezTo>
                  <a:pt x="2661" y="1006"/>
                  <a:pt x="2660" y="1007"/>
                  <a:pt x="2660" y="1009"/>
                </a:cubicBezTo>
                <a:cubicBezTo>
                  <a:pt x="2658" y="1015"/>
                  <a:pt x="2655" y="1022"/>
                  <a:pt x="2653" y="1029"/>
                </a:cubicBezTo>
                <a:cubicBezTo>
                  <a:pt x="2652" y="1032"/>
                  <a:pt x="2651" y="1035"/>
                  <a:pt x="2650" y="1038"/>
                </a:cubicBezTo>
                <a:cubicBezTo>
                  <a:pt x="2649" y="1043"/>
                  <a:pt x="2647" y="1048"/>
                  <a:pt x="2645" y="1054"/>
                </a:cubicBezTo>
                <a:cubicBezTo>
                  <a:pt x="2644" y="1057"/>
                  <a:pt x="2643" y="1061"/>
                  <a:pt x="2642" y="1064"/>
                </a:cubicBezTo>
                <a:cubicBezTo>
                  <a:pt x="2641" y="1069"/>
                  <a:pt x="2639" y="1074"/>
                  <a:pt x="2638" y="1078"/>
                </a:cubicBezTo>
                <a:cubicBezTo>
                  <a:pt x="2637" y="1082"/>
                  <a:pt x="2636" y="1086"/>
                  <a:pt x="2635" y="1090"/>
                </a:cubicBezTo>
                <a:cubicBezTo>
                  <a:pt x="2633" y="1094"/>
                  <a:pt x="2632" y="1098"/>
                  <a:pt x="2631" y="1103"/>
                </a:cubicBezTo>
                <a:cubicBezTo>
                  <a:pt x="2627" y="1107"/>
                  <a:pt x="2624" y="1111"/>
                  <a:pt x="2620" y="1115"/>
                </a:cubicBezTo>
                <a:cubicBezTo>
                  <a:pt x="2618" y="1117"/>
                  <a:pt x="2617" y="1118"/>
                  <a:pt x="2615" y="1120"/>
                </a:cubicBezTo>
                <a:cubicBezTo>
                  <a:pt x="2610" y="1126"/>
                  <a:pt x="2605" y="1131"/>
                  <a:pt x="2599" y="1137"/>
                </a:cubicBezTo>
                <a:cubicBezTo>
                  <a:pt x="2598" y="1138"/>
                  <a:pt x="2597" y="1139"/>
                  <a:pt x="2596" y="1140"/>
                </a:cubicBezTo>
                <a:cubicBezTo>
                  <a:pt x="2591" y="1145"/>
                  <a:pt x="2587" y="1150"/>
                  <a:pt x="2582" y="1154"/>
                </a:cubicBezTo>
                <a:cubicBezTo>
                  <a:pt x="2580" y="1156"/>
                  <a:pt x="2578" y="1158"/>
                  <a:pt x="2576" y="1160"/>
                </a:cubicBezTo>
                <a:cubicBezTo>
                  <a:pt x="2573" y="1164"/>
                  <a:pt x="2569" y="1167"/>
                  <a:pt x="2565" y="1171"/>
                </a:cubicBezTo>
                <a:cubicBezTo>
                  <a:pt x="2563" y="1173"/>
                  <a:pt x="2561" y="1176"/>
                  <a:pt x="2559" y="1178"/>
                </a:cubicBezTo>
                <a:cubicBezTo>
                  <a:pt x="2555" y="1181"/>
                  <a:pt x="2552" y="1184"/>
                  <a:pt x="2548" y="1188"/>
                </a:cubicBezTo>
                <a:cubicBezTo>
                  <a:pt x="2546" y="1190"/>
                  <a:pt x="2543" y="1192"/>
                  <a:pt x="2541" y="1195"/>
                </a:cubicBezTo>
                <a:cubicBezTo>
                  <a:pt x="2538" y="1198"/>
                  <a:pt x="2534" y="1201"/>
                  <a:pt x="2531" y="1204"/>
                </a:cubicBezTo>
                <a:cubicBezTo>
                  <a:pt x="2528" y="1206"/>
                  <a:pt x="2526" y="1209"/>
                  <a:pt x="2523" y="1211"/>
                </a:cubicBezTo>
                <a:cubicBezTo>
                  <a:pt x="2520" y="1214"/>
                  <a:pt x="2517" y="1217"/>
                  <a:pt x="2513" y="1220"/>
                </a:cubicBezTo>
                <a:cubicBezTo>
                  <a:pt x="2511" y="1222"/>
                  <a:pt x="2508" y="1225"/>
                  <a:pt x="2505" y="1227"/>
                </a:cubicBezTo>
                <a:cubicBezTo>
                  <a:pt x="2502" y="1230"/>
                  <a:pt x="2499" y="1233"/>
                  <a:pt x="2495" y="1236"/>
                </a:cubicBezTo>
                <a:cubicBezTo>
                  <a:pt x="2493" y="1238"/>
                  <a:pt x="2490" y="1240"/>
                  <a:pt x="2487" y="1243"/>
                </a:cubicBezTo>
                <a:cubicBezTo>
                  <a:pt x="2484" y="1246"/>
                  <a:pt x="2480" y="1248"/>
                  <a:pt x="2477" y="1251"/>
                </a:cubicBezTo>
                <a:cubicBezTo>
                  <a:pt x="2474" y="1253"/>
                  <a:pt x="2471" y="1256"/>
                  <a:pt x="2469" y="1258"/>
                </a:cubicBezTo>
                <a:cubicBezTo>
                  <a:pt x="2465" y="1261"/>
                  <a:pt x="2462" y="1264"/>
                  <a:pt x="2459" y="1266"/>
                </a:cubicBezTo>
                <a:cubicBezTo>
                  <a:pt x="2456" y="1269"/>
                  <a:pt x="2453" y="1271"/>
                  <a:pt x="2450" y="1273"/>
                </a:cubicBezTo>
                <a:cubicBezTo>
                  <a:pt x="2447" y="1276"/>
                  <a:pt x="2443" y="1278"/>
                  <a:pt x="2440" y="1281"/>
                </a:cubicBezTo>
                <a:cubicBezTo>
                  <a:pt x="2437" y="1283"/>
                  <a:pt x="2434" y="1286"/>
                  <a:pt x="2431" y="1288"/>
                </a:cubicBezTo>
                <a:cubicBezTo>
                  <a:pt x="2428" y="1291"/>
                  <a:pt x="2425" y="1293"/>
                  <a:pt x="2421" y="1296"/>
                </a:cubicBezTo>
                <a:cubicBezTo>
                  <a:pt x="2418" y="1298"/>
                  <a:pt x="2415" y="1300"/>
                  <a:pt x="2412" y="1302"/>
                </a:cubicBezTo>
                <a:cubicBezTo>
                  <a:pt x="2409" y="1305"/>
                  <a:pt x="2405" y="1307"/>
                  <a:pt x="2402" y="1310"/>
                </a:cubicBezTo>
                <a:cubicBezTo>
                  <a:pt x="2399" y="1312"/>
                  <a:pt x="2396" y="1314"/>
                  <a:pt x="2393" y="1317"/>
                </a:cubicBezTo>
                <a:cubicBezTo>
                  <a:pt x="2390" y="1319"/>
                  <a:pt x="2386" y="1321"/>
                  <a:pt x="2383" y="1324"/>
                </a:cubicBezTo>
                <a:cubicBezTo>
                  <a:pt x="2380" y="1326"/>
                  <a:pt x="2377" y="1328"/>
                  <a:pt x="2373" y="1330"/>
                </a:cubicBezTo>
                <a:cubicBezTo>
                  <a:pt x="2370" y="1333"/>
                  <a:pt x="2367" y="1335"/>
                  <a:pt x="2363" y="1338"/>
                </a:cubicBezTo>
                <a:cubicBezTo>
                  <a:pt x="2360" y="1340"/>
                  <a:pt x="2357" y="1342"/>
                  <a:pt x="2354" y="1344"/>
                </a:cubicBezTo>
                <a:cubicBezTo>
                  <a:pt x="2352" y="1345"/>
                  <a:pt x="2351" y="1346"/>
                  <a:pt x="2349" y="1347"/>
                </a:cubicBezTo>
                <a:cubicBezTo>
                  <a:pt x="2349" y="1344"/>
                  <a:pt x="2350" y="1341"/>
                  <a:pt x="2350" y="1338"/>
                </a:cubicBezTo>
                <a:cubicBezTo>
                  <a:pt x="2350" y="1334"/>
                  <a:pt x="2351" y="1330"/>
                  <a:pt x="2351" y="1326"/>
                </a:cubicBezTo>
                <a:cubicBezTo>
                  <a:pt x="2352" y="1321"/>
                  <a:pt x="2352" y="1315"/>
                  <a:pt x="2353" y="1310"/>
                </a:cubicBezTo>
                <a:cubicBezTo>
                  <a:pt x="2354" y="1306"/>
                  <a:pt x="2354" y="1302"/>
                  <a:pt x="2355" y="1298"/>
                </a:cubicBezTo>
                <a:cubicBezTo>
                  <a:pt x="2355" y="1293"/>
                  <a:pt x="2356" y="1287"/>
                  <a:pt x="2357" y="1282"/>
                </a:cubicBezTo>
                <a:cubicBezTo>
                  <a:pt x="2357" y="1278"/>
                  <a:pt x="2358" y="1274"/>
                  <a:pt x="2359" y="1270"/>
                </a:cubicBezTo>
                <a:cubicBezTo>
                  <a:pt x="2359" y="1265"/>
                  <a:pt x="2360" y="1259"/>
                  <a:pt x="2361" y="1254"/>
                </a:cubicBezTo>
                <a:cubicBezTo>
                  <a:pt x="2362" y="1250"/>
                  <a:pt x="2363" y="1246"/>
                  <a:pt x="2363" y="1243"/>
                </a:cubicBezTo>
                <a:cubicBezTo>
                  <a:pt x="2364" y="1237"/>
                  <a:pt x="2365" y="1231"/>
                  <a:pt x="2366" y="1225"/>
                </a:cubicBezTo>
                <a:cubicBezTo>
                  <a:pt x="2367" y="1222"/>
                  <a:pt x="2368" y="1218"/>
                  <a:pt x="2368" y="1215"/>
                </a:cubicBezTo>
                <a:cubicBezTo>
                  <a:pt x="2369" y="1208"/>
                  <a:pt x="2371" y="1202"/>
                  <a:pt x="2372" y="1196"/>
                </a:cubicBezTo>
                <a:cubicBezTo>
                  <a:pt x="2373" y="1193"/>
                  <a:pt x="2373" y="1190"/>
                  <a:pt x="2374" y="1187"/>
                </a:cubicBezTo>
                <a:cubicBezTo>
                  <a:pt x="2376" y="1178"/>
                  <a:pt x="2378" y="1169"/>
                  <a:pt x="2380" y="1160"/>
                </a:cubicBezTo>
                <a:cubicBezTo>
                  <a:pt x="2380" y="1159"/>
                  <a:pt x="2380" y="1158"/>
                  <a:pt x="2381" y="1156"/>
                </a:cubicBezTo>
                <a:cubicBezTo>
                  <a:pt x="2382" y="1149"/>
                  <a:pt x="2384" y="1141"/>
                  <a:pt x="2386" y="1134"/>
                </a:cubicBezTo>
                <a:cubicBezTo>
                  <a:pt x="2391" y="1130"/>
                  <a:pt x="2397" y="1126"/>
                  <a:pt x="2402" y="1122"/>
                </a:cubicBezTo>
                <a:cubicBezTo>
                  <a:pt x="2406" y="1119"/>
                  <a:pt x="2411" y="1116"/>
                  <a:pt x="2415" y="1113"/>
                </a:cubicBezTo>
                <a:cubicBezTo>
                  <a:pt x="2421" y="1108"/>
                  <a:pt x="2427" y="1104"/>
                  <a:pt x="2433" y="1099"/>
                </a:cubicBezTo>
                <a:cubicBezTo>
                  <a:pt x="2437" y="1096"/>
                  <a:pt x="2441" y="1093"/>
                  <a:pt x="2445" y="1090"/>
                </a:cubicBezTo>
                <a:cubicBezTo>
                  <a:pt x="2453" y="1084"/>
                  <a:pt x="2461" y="1078"/>
                  <a:pt x="2469" y="1071"/>
                </a:cubicBezTo>
                <a:cubicBezTo>
                  <a:pt x="2471" y="1069"/>
                  <a:pt x="2473" y="1068"/>
                  <a:pt x="2475" y="1066"/>
                </a:cubicBezTo>
                <a:cubicBezTo>
                  <a:pt x="2484" y="1059"/>
                  <a:pt x="2493" y="1051"/>
                  <a:pt x="2502" y="1044"/>
                </a:cubicBezTo>
                <a:cubicBezTo>
                  <a:pt x="2505" y="1041"/>
                  <a:pt x="2508" y="1038"/>
                  <a:pt x="2511" y="1035"/>
                </a:cubicBezTo>
                <a:cubicBezTo>
                  <a:pt x="2517" y="1030"/>
                  <a:pt x="2523" y="1025"/>
                  <a:pt x="2529" y="1020"/>
                </a:cubicBezTo>
                <a:cubicBezTo>
                  <a:pt x="2533" y="1016"/>
                  <a:pt x="2537" y="1013"/>
                  <a:pt x="2540" y="1009"/>
                </a:cubicBezTo>
                <a:cubicBezTo>
                  <a:pt x="2546" y="1004"/>
                  <a:pt x="2551" y="1000"/>
                  <a:pt x="2556" y="995"/>
                </a:cubicBezTo>
                <a:cubicBezTo>
                  <a:pt x="2560" y="991"/>
                  <a:pt x="2564" y="987"/>
                  <a:pt x="2568" y="984"/>
                </a:cubicBezTo>
                <a:cubicBezTo>
                  <a:pt x="2573" y="979"/>
                  <a:pt x="2578" y="974"/>
                  <a:pt x="2582" y="969"/>
                </a:cubicBezTo>
                <a:cubicBezTo>
                  <a:pt x="2586" y="965"/>
                  <a:pt x="2590" y="961"/>
                  <a:pt x="2594" y="957"/>
                </a:cubicBezTo>
                <a:cubicBezTo>
                  <a:pt x="2599" y="953"/>
                  <a:pt x="2603" y="948"/>
                  <a:pt x="2608" y="943"/>
                </a:cubicBezTo>
                <a:cubicBezTo>
                  <a:pt x="2612" y="939"/>
                  <a:pt x="2616" y="935"/>
                  <a:pt x="2620" y="931"/>
                </a:cubicBezTo>
                <a:cubicBezTo>
                  <a:pt x="2624" y="926"/>
                  <a:pt x="2629" y="921"/>
                  <a:pt x="2633" y="916"/>
                </a:cubicBezTo>
                <a:cubicBezTo>
                  <a:pt x="2637" y="912"/>
                  <a:pt x="2641" y="908"/>
                  <a:pt x="2644" y="903"/>
                </a:cubicBezTo>
                <a:cubicBezTo>
                  <a:pt x="2649" y="899"/>
                  <a:pt x="2653" y="894"/>
                  <a:pt x="2657" y="889"/>
                </a:cubicBezTo>
                <a:cubicBezTo>
                  <a:pt x="2661" y="885"/>
                  <a:pt x="2665" y="880"/>
                  <a:pt x="2669" y="876"/>
                </a:cubicBezTo>
                <a:cubicBezTo>
                  <a:pt x="2673" y="871"/>
                  <a:pt x="2677" y="866"/>
                  <a:pt x="2681" y="861"/>
                </a:cubicBezTo>
                <a:cubicBezTo>
                  <a:pt x="2685" y="856"/>
                  <a:pt x="2688" y="852"/>
                  <a:pt x="2692" y="847"/>
                </a:cubicBezTo>
                <a:cubicBezTo>
                  <a:pt x="2696" y="842"/>
                  <a:pt x="2700" y="837"/>
                  <a:pt x="2704" y="832"/>
                </a:cubicBezTo>
                <a:cubicBezTo>
                  <a:pt x="2708" y="828"/>
                  <a:pt x="2711" y="823"/>
                  <a:pt x="2715" y="819"/>
                </a:cubicBezTo>
                <a:cubicBezTo>
                  <a:pt x="2719" y="813"/>
                  <a:pt x="2723" y="808"/>
                  <a:pt x="2727" y="803"/>
                </a:cubicBezTo>
                <a:cubicBezTo>
                  <a:pt x="2730" y="798"/>
                  <a:pt x="2733" y="794"/>
                  <a:pt x="2737" y="789"/>
                </a:cubicBezTo>
                <a:cubicBezTo>
                  <a:pt x="2741" y="784"/>
                  <a:pt x="2745" y="779"/>
                  <a:pt x="2748" y="773"/>
                </a:cubicBezTo>
                <a:cubicBezTo>
                  <a:pt x="2752" y="769"/>
                  <a:pt x="2755" y="764"/>
                  <a:pt x="2758" y="759"/>
                </a:cubicBezTo>
                <a:cubicBezTo>
                  <a:pt x="2762" y="754"/>
                  <a:pt x="2766" y="748"/>
                  <a:pt x="2769" y="743"/>
                </a:cubicBezTo>
                <a:cubicBezTo>
                  <a:pt x="2773" y="738"/>
                  <a:pt x="2776" y="733"/>
                  <a:pt x="2779" y="728"/>
                </a:cubicBezTo>
                <a:cubicBezTo>
                  <a:pt x="2782" y="724"/>
                  <a:pt x="2784" y="720"/>
                  <a:pt x="2787" y="716"/>
                </a:cubicBezTo>
                <a:close/>
                <a:moveTo>
                  <a:pt x="2659" y="1051"/>
                </a:moveTo>
                <a:cubicBezTo>
                  <a:pt x="2660" y="1046"/>
                  <a:pt x="2662" y="1040"/>
                  <a:pt x="2664" y="1035"/>
                </a:cubicBezTo>
                <a:cubicBezTo>
                  <a:pt x="2665" y="1032"/>
                  <a:pt x="2666" y="1029"/>
                  <a:pt x="2667" y="1026"/>
                </a:cubicBezTo>
                <a:cubicBezTo>
                  <a:pt x="2668" y="1021"/>
                  <a:pt x="2670" y="1016"/>
                  <a:pt x="2672" y="1011"/>
                </a:cubicBezTo>
                <a:cubicBezTo>
                  <a:pt x="2673" y="1008"/>
                  <a:pt x="2674" y="1005"/>
                  <a:pt x="2675" y="1002"/>
                </a:cubicBezTo>
                <a:cubicBezTo>
                  <a:pt x="2677" y="997"/>
                  <a:pt x="2678" y="992"/>
                  <a:pt x="2680" y="988"/>
                </a:cubicBezTo>
                <a:cubicBezTo>
                  <a:pt x="2681" y="985"/>
                  <a:pt x="2683" y="981"/>
                  <a:pt x="2684" y="978"/>
                </a:cubicBezTo>
                <a:cubicBezTo>
                  <a:pt x="2685" y="973"/>
                  <a:pt x="2687" y="969"/>
                  <a:pt x="2689" y="965"/>
                </a:cubicBezTo>
                <a:cubicBezTo>
                  <a:pt x="2690" y="961"/>
                  <a:pt x="2691" y="958"/>
                  <a:pt x="2693" y="955"/>
                </a:cubicBezTo>
                <a:cubicBezTo>
                  <a:pt x="2694" y="950"/>
                  <a:pt x="2696" y="946"/>
                  <a:pt x="2698" y="941"/>
                </a:cubicBezTo>
                <a:cubicBezTo>
                  <a:pt x="2699" y="938"/>
                  <a:pt x="2701" y="935"/>
                  <a:pt x="2702" y="931"/>
                </a:cubicBezTo>
                <a:cubicBezTo>
                  <a:pt x="2704" y="927"/>
                  <a:pt x="2706" y="923"/>
                  <a:pt x="2707" y="918"/>
                </a:cubicBezTo>
                <a:cubicBezTo>
                  <a:pt x="2709" y="915"/>
                  <a:pt x="2710" y="912"/>
                  <a:pt x="2712" y="909"/>
                </a:cubicBezTo>
                <a:cubicBezTo>
                  <a:pt x="2713" y="904"/>
                  <a:pt x="2715" y="900"/>
                  <a:pt x="2717" y="895"/>
                </a:cubicBezTo>
                <a:cubicBezTo>
                  <a:pt x="2719" y="892"/>
                  <a:pt x="2720" y="889"/>
                  <a:pt x="2722" y="886"/>
                </a:cubicBezTo>
                <a:cubicBezTo>
                  <a:pt x="2724" y="881"/>
                  <a:pt x="2726" y="876"/>
                  <a:pt x="2728" y="872"/>
                </a:cubicBezTo>
                <a:cubicBezTo>
                  <a:pt x="2729" y="869"/>
                  <a:pt x="2731" y="866"/>
                  <a:pt x="2732" y="863"/>
                </a:cubicBezTo>
                <a:cubicBezTo>
                  <a:pt x="2735" y="858"/>
                  <a:pt x="2737" y="852"/>
                  <a:pt x="2740" y="847"/>
                </a:cubicBezTo>
                <a:cubicBezTo>
                  <a:pt x="2741" y="845"/>
                  <a:pt x="2742" y="843"/>
                  <a:pt x="2743" y="841"/>
                </a:cubicBezTo>
                <a:cubicBezTo>
                  <a:pt x="2746" y="833"/>
                  <a:pt x="2750" y="826"/>
                  <a:pt x="2754" y="819"/>
                </a:cubicBezTo>
                <a:cubicBezTo>
                  <a:pt x="2755" y="817"/>
                  <a:pt x="2755" y="816"/>
                  <a:pt x="2756" y="814"/>
                </a:cubicBezTo>
                <a:cubicBezTo>
                  <a:pt x="2759" y="808"/>
                  <a:pt x="2762" y="803"/>
                  <a:pt x="2765" y="797"/>
                </a:cubicBezTo>
                <a:cubicBezTo>
                  <a:pt x="2767" y="794"/>
                  <a:pt x="2768" y="791"/>
                  <a:pt x="2770" y="789"/>
                </a:cubicBezTo>
                <a:cubicBezTo>
                  <a:pt x="2772" y="784"/>
                  <a:pt x="2775" y="780"/>
                  <a:pt x="2777" y="775"/>
                </a:cubicBezTo>
                <a:cubicBezTo>
                  <a:pt x="2779" y="772"/>
                  <a:pt x="2781" y="769"/>
                  <a:pt x="2782" y="766"/>
                </a:cubicBezTo>
                <a:cubicBezTo>
                  <a:pt x="2785" y="762"/>
                  <a:pt x="2787" y="758"/>
                  <a:pt x="2789" y="753"/>
                </a:cubicBezTo>
                <a:cubicBezTo>
                  <a:pt x="2791" y="750"/>
                  <a:pt x="2793" y="747"/>
                  <a:pt x="2795" y="744"/>
                </a:cubicBezTo>
                <a:cubicBezTo>
                  <a:pt x="2796" y="742"/>
                  <a:pt x="2798" y="739"/>
                  <a:pt x="2799" y="736"/>
                </a:cubicBezTo>
                <a:cubicBezTo>
                  <a:pt x="2813" y="760"/>
                  <a:pt x="2827" y="783"/>
                  <a:pt x="2839" y="806"/>
                </a:cubicBezTo>
                <a:cubicBezTo>
                  <a:pt x="2837" y="811"/>
                  <a:pt x="2835" y="815"/>
                  <a:pt x="2832" y="819"/>
                </a:cubicBezTo>
                <a:cubicBezTo>
                  <a:pt x="2831" y="821"/>
                  <a:pt x="2831" y="822"/>
                  <a:pt x="2830" y="824"/>
                </a:cubicBezTo>
                <a:cubicBezTo>
                  <a:pt x="2826" y="830"/>
                  <a:pt x="2823" y="837"/>
                  <a:pt x="2819" y="843"/>
                </a:cubicBezTo>
                <a:cubicBezTo>
                  <a:pt x="2818" y="844"/>
                  <a:pt x="2818" y="845"/>
                  <a:pt x="2817" y="846"/>
                </a:cubicBezTo>
                <a:cubicBezTo>
                  <a:pt x="2814" y="851"/>
                  <a:pt x="2811" y="857"/>
                  <a:pt x="2808" y="862"/>
                </a:cubicBezTo>
                <a:cubicBezTo>
                  <a:pt x="2807" y="864"/>
                  <a:pt x="2805" y="866"/>
                  <a:pt x="2804" y="869"/>
                </a:cubicBezTo>
                <a:cubicBezTo>
                  <a:pt x="2801" y="873"/>
                  <a:pt x="2799" y="877"/>
                  <a:pt x="2797" y="881"/>
                </a:cubicBezTo>
                <a:cubicBezTo>
                  <a:pt x="2795" y="883"/>
                  <a:pt x="2793" y="886"/>
                  <a:pt x="2792" y="889"/>
                </a:cubicBezTo>
                <a:cubicBezTo>
                  <a:pt x="2790" y="892"/>
                  <a:pt x="2787" y="896"/>
                  <a:pt x="2785" y="899"/>
                </a:cubicBezTo>
                <a:cubicBezTo>
                  <a:pt x="2783" y="902"/>
                  <a:pt x="2782" y="905"/>
                  <a:pt x="2780" y="907"/>
                </a:cubicBezTo>
                <a:cubicBezTo>
                  <a:pt x="2778" y="911"/>
                  <a:pt x="2775" y="914"/>
                  <a:pt x="2773" y="918"/>
                </a:cubicBezTo>
                <a:cubicBezTo>
                  <a:pt x="2771" y="921"/>
                  <a:pt x="2770" y="923"/>
                  <a:pt x="2768" y="926"/>
                </a:cubicBezTo>
                <a:cubicBezTo>
                  <a:pt x="2766" y="929"/>
                  <a:pt x="2763" y="933"/>
                  <a:pt x="2761" y="936"/>
                </a:cubicBezTo>
                <a:cubicBezTo>
                  <a:pt x="2759" y="939"/>
                  <a:pt x="2757" y="942"/>
                  <a:pt x="2755" y="944"/>
                </a:cubicBezTo>
                <a:cubicBezTo>
                  <a:pt x="2753" y="948"/>
                  <a:pt x="2751" y="951"/>
                  <a:pt x="2749" y="954"/>
                </a:cubicBezTo>
                <a:cubicBezTo>
                  <a:pt x="2747" y="957"/>
                  <a:pt x="2745" y="960"/>
                  <a:pt x="2743" y="962"/>
                </a:cubicBezTo>
                <a:cubicBezTo>
                  <a:pt x="2741" y="966"/>
                  <a:pt x="2738" y="969"/>
                  <a:pt x="2736" y="972"/>
                </a:cubicBezTo>
                <a:cubicBezTo>
                  <a:pt x="2734" y="975"/>
                  <a:pt x="2732" y="978"/>
                  <a:pt x="2730" y="980"/>
                </a:cubicBezTo>
                <a:cubicBezTo>
                  <a:pt x="2728" y="984"/>
                  <a:pt x="2725" y="987"/>
                  <a:pt x="2723" y="990"/>
                </a:cubicBezTo>
                <a:cubicBezTo>
                  <a:pt x="2721" y="993"/>
                  <a:pt x="2719" y="995"/>
                  <a:pt x="2717" y="998"/>
                </a:cubicBezTo>
                <a:cubicBezTo>
                  <a:pt x="2715" y="1001"/>
                  <a:pt x="2712" y="1005"/>
                  <a:pt x="2709" y="1008"/>
                </a:cubicBezTo>
                <a:cubicBezTo>
                  <a:pt x="2708" y="1010"/>
                  <a:pt x="2706" y="1013"/>
                  <a:pt x="2704" y="1015"/>
                </a:cubicBezTo>
                <a:cubicBezTo>
                  <a:pt x="2701" y="1019"/>
                  <a:pt x="2698" y="1023"/>
                  <a:pt x="2695" y="1026"/>
                </a:cubicBezTo>
                <a:cubicBezTo>
                  <a:pt x="2694" y="1028"/>
                  <a:pt x="2692" y="1031"/>
                  <a:pt x="2690" y="1033"/>
                </a:cubicBezTo>
                <a:cubicBezTo>
                  <a:pt x="2687" y="1037"/>
                  <a:pt x="2683" y="1042"/>
                  <a:pt x="2679" y="1046"/>
                </a:cubicBezTo>
                <a:cubicBezTo>
                  <a:pt x="2678" y="1048"/>
                  <a:pt x="2677" y="1049"/>
                  <a:pt x="2676" y="1050"/>
                </a:cubicBezTo>
                <a:cubicBezTo>
                  <a:pt x="2672" y="1055"/>
                  <a:pt x="2667" y="1061"/>
                  <a:pt x="2662" y="1067"/>
                </a:cubicBezTo>
                <a:cubicBezTo>
                  <a:pt x="2661" y="1068"/>
                  <a:pt x="2659" y="1070"/>
                  <a:pt x="2658" y="1072"/>
                </a:cubicBezTo>
                <a:cubicBezTo>
                  <a:pt x="2655" y="1075"/>
                  <a:pt x="2652" y="1079"/>
                  <a:pt x="2649" y="1082"/>
                </a:cubicBezTo>
                <a:cubicBezTo>
                  <a:pt x="2652" y="1074"/>
                  <a:pt x="2654" y="1066"/>
                  <a:pt x="2656" y="1058"/>
                </a:cubicBezTo>
                <a:cubicBezTo>
                  <a:pt x="2657" y="1056"/>
                  <a:pt x="2658" y="1054"/>
                  <a:pt x="2659" y="1051"/>
                </a:cubicBezTo>
                <a:close/>
                <a:moveTo>
                  <a:pt x="2843" y="824"/>
                </a:moveTo>
                <a:cubicBezTo>
                  <a:pt x="2844" y="823"/>
                  <a:pt x="2845" y="821"/>
                  <a:pt x="2846" y="819"/>
                </a:cubicBezTo>
                <a:cubicBezTo>
                  <a:pt x="2861" y="848"/>
                  <a:pt x="2876" y="878"/>
                  <a:pt x="2889" y="907"/>
                </a:cubicBezTo>
                <a:cubicBezTo>
                  <a:pt x="2886" y="913"/>
                  <a:pt x="2883" y="920"/>
                  <a:pt x="2880" y="926"/>
                </a:cubicBezTo>
                <a:cubicBezTo>
                  <a:pt x="2879" y="929"/>
                  <a:pt x="2877" y="933"/>
                  <a:pt x="2875" y="937"/>
                </a:cubicBezTo>
                <a:cubicBezTo>
                  <a:pt x="2871" y="946"/>
                  <a:pt x="2867" y="955"/>
                  <a:pt x="2862" y="964"/>
                </a:cubicBezTo>
                <a:cubicBezTo>
                  <a:pt x="2862" y="965"/>
                  <a:pt x="2861" y="966"/>
                  <a:pt x="2861" y="967"/>
                </a:cubicBezTo>
                <a:cubicBezTo>
                  <a:pt x="2856" y="977"/>
                  <a:pt x="2851" y="986"/>
                  <a:pt x="2846" y="996"/>
                </a:cubicBezTo>
                <a:cubicBezTo>
                  <a:pt x="2844" y="999"/>
                  <a:pt x="2843" y="1002"/>
                  <a:pt x="2841" y="1005"/>
                </a:cubicBezTo>
                <a:cubicBezTo>
                  <a:pt x="2837" y="1012"/>
                  <a:pt x="2834" y="1019"/>
                  <a:pt x="2830" y="1026"/>
                </a:cubicBezTo>
                <a:cubicBezTo>
                  <a:pt x="2828" y="1029"/>
                  <a:pt x="2826" y="1033"/>
                  <a:pt x="2824" y="1037"/>
                </a:cubicBezTo>
                <a:cubicBezTo>
                  <a:pt x="2820" y="1043"/>
                  <a:pt x="2817" y="1049"/>
                  <a:pt x="2814" y="1055"/>
                </a:cubicBezTo>
                <a:cubicBezTo>
                  <a:pt x="2811" y="1059"/>
                  <a:pt x="2809" y="1063"/>
                  <a:pt x="2807" y="1067"/>
                </a:cubicBezTo>
                <a:cubicBezTo>
                  <a:pt x="2803" y="1072"/>
                  <a:pt x="2800" y="1078"/>
                  <a:pt x="2797" y="1083"/>
                </a:cubicBezTo>
                <a:cubicBezTo>
                  <a:pt x="2794" y="1087"/>
                  <a:pt x="2791" y="1091"/>
                  <a:pt x="2789" y="1095"/>
                </a:cubicBezTo>
                <a:cubicBezTo>
                  <a:pt x="2786" y="1101"/>
                  <a:pt x="2782" y="1106"/>
                  <a:pt x="2779" y="1111"/>
                </a:cubicBezTo>
                <a:cubicBezTo>
                  <a:pt x="2776" y="1115"/>
                  <a:pt x="2774" y="1120"/>
                  <a:pt x="2771" y="1124"/>
                </a:cubicBezTo>
                <a:cubicBezTo>
                  <a:pt x="2767" y="1129"/>
                  <a:pt x="2764" y="1134"/>
                  <a:pt x="2761" y="1139"/>
                </a:cubicBezTo>
                <a:cubicBezTo>
                  <a:pt x="2758" y="1143"/>
                  <a:pt x="2755" y="1147"/>
                  <a:pt x="2752" y="1152"/>
                </a:cubicBezTo>
                <a:cubicBezTo>
                  <a:pt x="2749" y="1157"/>
                  <a:pt x="2745" y="1161"/>
                  <a:pt x="2742" y="1166"/>
                </a:cubicBezTo>
                <a:cubicBezTo>
                  <a:pt x="2739" y="1171"/>
                  <a:pt x="2736" y="1175"/>
                  <a:pt x="2733" y="1179"/>
                </a:cubicBezTo>
                <a:cubicBezTo>
                  <a:pt x="2729" y="1184"/>
                  <a:pt x="2726" y="1189"/>
                  <a:pt x="2722" y="1193"/>
                </a:cubicBezTo>
                <a:cubicBezTo>
                  <a:pt x="2719" y="1197"/>
                  <a:pt x="2716" y="1202"/>
                  <a:pt x="2713" y="1206"/>
                </a:cubicBezTo>
                <a:cubicBezTo>
                  <a:pt x="2709" y="1210"/>
                  <a:pt x="2706" y="1215"/>
                  <a:pt x="2702" y="1220"/>
                </a:cubicBezTo>
                <a:cubicBezTo>
                  <a:pt x="2699" y="1224"/>
                  <a:pt x="2696" y="1228"/>
                  <a:pt x="2693" y="1232"/>
                </a:cubicBezTo>
                <a:cubicBezTo>
                  <a:pt x="2689" y="1237"/>
                  <a:pt x="2685" y="1241"/>
                  <a:pt x="2682" y="1246"/>
                </a:cubicBezTo>
                <a:cubicBezTo>
                  <a:pt x="2678" y="1250"/>
                  <a:pt x="2675" y="1254"/>
                  <a:pt x="2671" y="1258"/>
                </a:cubicBezTo>
                <a:cubicBezTo>
                  <a:pt x="2668" y="1263"/>
                  <a:pt x="2664" y="1267"/>
                  <a:pt x="2660" y="1272"/>
                </a:cubicBezTo>
                <a:cubicBezTo>
                  <a:pt x="2657" y="1276"/>
                  <a:pt x="2653" y="1280"/>
                  <a:pt x="2650" y="1284"/>
                </a:cubicBezTo>
                <a:cubicBezTo>
                  <a:pt x="2646" y="1288"/>
                  <a:pt x="2642" y="1292"/>
                  <a:pt x="2638" y="1297"/>
                </a:cubicBezTo>
                <a:cubicBezTo>
                  <a:pt x="2635" y="1301"/>
                  <a:pt x="2631" y="1305"/>
                  <a:pt x="2628" y="1309"/>
                </a:cubicBezTo>
                <a:cubicBezTo>
                  <a:pt x="2624" y="1313"/>
                  <a:pt x="2620" y="1317"/>
                  <a:pt x="2616" y="1322"/>
                </a:cubicBezTo>
                <a:cubicBezTo>
                  <a:pt x="2612" y="1326"/>
                  <a:pt x="2608" y="1329"/>
                  <a:pt x="2605" y="1333"/>
                </a:cubicBezTo>
                <a:cubicBezTo>
                  <a:pt x="2603" y="1335"/>
                  <a:pt x="2601" y="1337"/>
                  <a:pt x="2599" y="1339"/>
                </a:cubicBezTo>
                <a:cubicBezTo>
                  <a:pt x="2599" y="1337"/>
                  <a:pt x="2599" y="1334"/>
                  <a:pt x="2600" y="1332"/>
                </a:cubicBezTo>
                <a:cubicBezTo>
                  <a:pt x="2600" y="1327"/>
                  <a:pt x="2601" y="1323"/>
                  <a:pt x="2601" y="1318"/>
                </a:cubicBezTo>
                <a:cubicBezTo>
                  <a:pt x="2602" y="1313"/>
                  <a:pt x="2603" y="1307"/>
                  <a:pt x="2603" y="1301"/>
                </a:cubicBezTo>
                <a:cubicBezTo>
                  <a:pt x="2604" y="1297"/>
                  <a:pt x="2605" y="1292"/>
                  <a:pt x="2605" y="1288"/>
                </a:cubicBezTo>
                <a:cubicBezTo>
                  <a:pt x="2606" y="1282"/>
                  <a:pt x="2607" y="1276"/>
                  <a:pt x="2608" y="1271"/>
                </a:cubicBezTo>
                <a:cubicBezTo>
                  <a:pt x="2608" y="1266"/>
                  <a:pt x="2609" y="1262"/>
                  <a:pt x="2610" y="1257"/>
                </a:cubicBezTo>
                <a:cubicBezTo>
                  <a:pt x="2611" y="1252"/>
                  <a:pt x="2612" y="1246"/>
                  <a:pt x="2613" y="1240"/>
                </a:cubicBezTo>
                <a:cubicBezTo>
                  <a:pt x="2614" y="1236"/>
                  <a:pt x="2614" y="1231"/>
                  <a:pt x="2615" y="1227"/>
                </a:cubicBezTo>
                <a:cubicBezTo>
                  <a:pt x="2616" y="1221"/>
                  <a:pt x="2617" y="1215"/>
                  <a:pt x="2619" y="1209"/>
                </a:cubicBezTo>
                <a:cubicBezTo>
                  <a:pt x="2619" y="1205"/>
                  <a:pt x="2620" y="1201"/>
                  <a:pt x="2621" y="1197"/>
                </a:cubicBezTo>
                <a:cubicBezTo>
                  <a:pt x="2622" y="1191"/>
                  <a:pt x="2624" y="1184"/>
                  <a:pt x="2625" y="1177"/>
                </a:cubicBezTo>
                <a:cubicBezTo>
                  <a:pt x="2626" y="1174"/>
                  <a:pt x="2627" y="1171"/>
                  <a:pt x="2627" y="1167"/>
                </a:cubicBezTo>
                <a:cubicBezTo>
                  <a:pt x="2629" y="1159"/>
                  <a:pt x="2631" y="1150"/>
                  <a:pt x="2633" y="1142"/>
                </a:cubicBezTo>
                <a:cubicBezTo>
                  <a:pt x="2634" y="1140"/>
                  <a:pt x="2634" y="1139"/>
                  <a:pt x="2634" y="1138"/>
                </a:cubicBezTo>
                <a:cubicBezTo>
                  <a:pt x="2637" y="1128"/>
                  <a:pt x="2639" y="1118"/>
                  <a:pt x="2642" y="1109"/>
                </a:cubicBezTo>
                <a:cubicBezTo>
                  <a:pt x="2644" y="1106"/>
                  <a:pt x="2647" y="1103"/>
                  <a:pt x="2649" y="1100"/>
                </a:cubicBezTo>
                <a:cubicBezTo>
                  <a:pt x="2652" y="1098"/>
                  <a:pt x="2654" y="1095"/>
                  <a:pt x="2656" y="1092"/>
                </a:cubicBezTo>
                <a:cubicBezTo>
                  <a:pt x="2660" y="1088"/>
                  <a:pt x="2664" y="1084"/>
                  <a:pt x="2667" y="1079"/>
                </a:cubicBezTo>
                <a:cubicBezTo>
                  <a:pt x="2670" y="1076"/>
                  <a:pt x="2673" y="1072"/>
                  <a:pt x="2677" y="1068"/>
                </a:cubicBezTo>
                <a:cubicBezTo>
                  <a:pt x="2680" y="1065"/>
                  <a:pt x="2683" y="1061"/>
                  <a:pt x="2686" y="1058"/>
                </a:cubicBezTo>
                <a:cubicBezTo>
                  <a:pt x="2688" y="1055"/>
                  <a:pt x="2690" y="1053"/>
                  <a:pt x="2692" y="1050"/>
                </a:cubicBezTo>
                <a:cubicBezTo>
                  <a:pt x="2694" y="1047"/>
                  <a:pt x="2697" y="1043"/>
                  <a:pt x="2700" y="1040"/>
                </a:cubicBezTo>
                <a:cubicBezTo>
                  <a:pt x="2702" y="1037"/>
                  <a:pt x="2704" y="1035"/>
                  <a:pt x="2706" y="1032"/>
                </a:cubicBezTo>
                <a:cubicBezTo>
                  <a:pt x="2709" y="1029"/>
                  <a:pt x="2711" y="1026"/>
                  <a:pt x="2714" y="1022"/>
                </a:cubicBezTo>
                <a:cubicBezTo>
                  <a:pt x="2716" y="1019"/>
                  <a:pt x="2718" y="1017"/>
                  <a:pt x="2720" y="1014"/>
                </a:cubicBezTo>
                <a:cubicBezTo>
                  <a:pt x="2722" y="1011"/>
                  <a:pt x="2725" y="1007"/>
                  <a:pt x="2727" y="1004"/>
                </a:cubicBezTo>
                <a:cubicBezTo>
                  <a:pt x="2730" y="1001"/>
                  <a:pt x="2732" y="999"/>
                  <a:pt x="2734" y="996"/>
                </a:cubicBezTo>
                <a:cubicBezTo>
                  <a:pt x="2736" y="992"/>
                  <a:pt x="2738" y="989"/>
                  <a:pt x="2741" y="986"/>
                </a:cubicBezTo>
                <a:cubicBezTo>
                  <a:pt x="2743" y="983"/>
                  <a:pt x="2745" y="980"/>
                  <a:pt x="2747" y="977"/>
                </a:cubicBezTo>
                <a:cubicBezTo>
                  <a:pt x="2749" y="974"/>
                  <a:pt x="2752" y="971"/>
                  <a:pt x="2754" y="968"/>
                </a:cubicBezTo>
                <a:cubicBezTo>
                  <a:pt x="2756" y="965"/>
                  <a:pt x="2758" y="962"/>
                  <a:pt x="2760" y="959"/>
                </a:cubicBezTo>
                <a:cubicBezTo>
                  <a:pt x="2762" y="956"/>
                  <a:pt x="2765" y="952"/>
                  <a:pt x="2767" y="949"/>
                </a:cubicBezTo>
                <a:cubicBezTo>
                  <a:pt x="2769" y="946"/>
                  <a:pt x="2771" y="943"/>
                  <a:pt x="2773" y="940"/>
                </a:cubicBezTo>
                <a:cubicBezTo>
                  <a:pt x="2775" y="937"/>
                  <a:pt x="2777" y="934"/>
                  <a:pt x="2779" y="930"/>
                </a:cubicBezTo>
                <a:cubicBezTo>
                  <a:pt x="2781" y="927"/>
                  <a:pt x="2783" y="924"/>
                  <a:pt x="2785" y="921"/>
                </a:cubicBezTo>
                <a:cubicBezTo>
                  <a:pt x="2787" y="918"/>
                  <a:pt x="2790" y="915"/>
                  <a:pt x="2792" y="911"/>
                </a:cubicBezTo>
                <a:cubicBezTo>
                  <a:pt x="2794" y="908"/>
                  <a:pt x="2795" y="905"/>
                  <a:pt x="2797" y="902"/>
                </a:cubicBezTo>
                <a:cubicBezTo>
                  <a:pt x="2800" y="899"/>
                  <a:pt x="2802" y="895"/>
                  <a:pt x="2804" y="892"/>
                </a:cubicBezTo>
                <a:cubicBezTo>
                  <a:pt x="2806" y="889"/>
                  <a:pt x="2807" y="886"/>
                  <a:pt x="2809" y="883"/>
                </a:cubicBezTo>
                <a:cubicBezTo>
                  <a:pt x="2811" y="880"/>
                  <a:pt x="2813" y="876"/>
                  <a:pt x="2815" y="873"/>
                </a:cubicBezTo>
                <a:cubicBezTo>
                  <a:pt x="2817" y="870"/>
                  <a:pt x="2819" y="867"/>
                  <a:pt x="2821" y="864"/>
                </a:cubicBezTo>
                <a:cubicBezTo>
                  <a:pt x="2823" y="860"/>
                  <a:pt x="2825" y="857"/>
                  <a:pt x="2827" y="853"/>
                </a:cubicBezTo>
                <a:cubicBezTo>
                  <a:pt x="2829" y="850"/>
                  <a:pt x="2830" y="847"/>
                  <a:pt x="2832" y="844"/>
                </a:cubicBezTo>
                <a:cubicBezTo>
                  <a:pt x="2834" y="841"/>
                  <a:pt x="2836" y="837"/>
                  <a:pt x="2838" y="834"/>
                </a:cubicBezTo>
                <a:cubicBezTo>
                  <a:pt x="2840" y="831"/>
                  <a:pt x="2841" y="827"/>
                  <a:pt x="2843" y="824"/>
                </a:cubicBezTo>
                <a:close/>
                <a:moveTo>
                  <a:pt x="2582" y="1397"/>
                </a:moveTo>
                <a:cubicBezTo>
                  <a:pt x="2581" y="1404"/>
                  <a:pt x="2581" y="1411"/>
                  <a:pt x="2581" y="1418"/>
                </a:cubicBezTo>
                <a:cubicBezTo>
                  <a:pt x="2580" y="1422"/>
                  <a:pt x="2580" y="1427"/>
                  <a:pt x="2580" y="1431"/>
                </a:cubicBezTo>
                <a:cubicBezTo>
                  <a:pt x="2580" y="1438"/>
                  <a:pt x="2579" y="1446"/>
                  <a:pt x="2579" y="1454"/>
                </a:cubicBezTo>
                <a:cubicBezTo>
                  <a:pt x="2579" y="1457"/>
                  <a:pt x="2579" y="1461"/>
                  <a:pt x="2579" y="1465"/>
                </a:cubicBezTo>
                <a:cubicBezTo>
                  <a:pt x="2579" y="1476"/>
                  <a:pt x="2578" y="1487"/>
                  <a:pt x="2578" y="1499"/>
                </a:cubicBezTo>
                <a:cubicBezTo>
                  <a:pt x="2578" y="1504"/>
                  <a:pt x="2578" y="1509"/>
                  <a:pt x="2579" y="1514"/>
                </a:cubicBezTo>
                <a:cubicBezTo>
                  <a:pt x="2579" y="1516"/>
                  <a:pt x="2579" y="1517"/>
                  <a:pt x="2579" y="1519"/>
                </a:cubicBezTo>
                <a:cubicBezTo>
                  <a:pt x="2579" y="1523"/>
                  <a:pt x="2579" y="1527"/>
                  <a:pt x="2579" y="1530"/>
                </a:cubicBezTo>
                <a:cubicBezTo>
                  <a:pt x="2579" y="1532"/>
                  <a:pt x="2579" y="1534"/>
                  <a:pt x="2579" y="1536"/>
                </a:cubicBezTo>
                <a:cubicBezTo>
                  <a:pt x="2579" y="1540"/>
                  <a:pt x="2579" y="1543"/>
                  <a:pt x="2579" y="1547"/>
                </a:cubicBezTo>
                <a:cubicBezTo>
                  <a:pt x="2579" y="1549"/>
                  <a:pt x="2579" y="1551"/>
                  <a:pt x="2579" y="1554"/>
                </a:cubicBezTo>
                <a:cubicBezTo>
                  <a:pt x="2580" y="1556"/>
                  <a:pt x="2580" y="1559"/>
                  <a:pt x="2580" y="1561"/>
                </a:cubicBezTo>
                <a:cubicBezTo>
                  <a:pt x="2574" y="1567"/>
                  <a:pt x="2568" y="1573"/>
                  <a:pt x="2562" y="1579"/>
                </a:cubicBezTo>
                <a:cubicBezTo>
                  <a:pt x="2560" y="1581"/>
                  <a:pt x="2557" y="1584"/>
                  <a:pt x="2555" y="1586"/>
                </a:cubicBezTo>
                <a:cubicBezTo>
                  <a:pt x="2546" y="1594"/>
                  <a:pt x="2537" y="1603"/>
                  <a:pt x="2528" y="1611"/>
                </a:cubicBezTo>
                <a:cubicBezTo>
                  <a:pt x="2527" y="1612"/>
                  <a:pt x="2525" y="1613"/>
                  <a:pt x="2524" y="1615"/>
                </a:cubicBezTo>
                <a:cubicBezTo>
                  <a:pt x="2516" y="1622"/>
                  <a:pt x="2509" y="1628"/>
                  <a:pt x="2501" y="1635"/>
                </a:cubicBezTo>
                <a:cubicBezTo>
                  <a:pt x="2498" y="1638"/>
                  <a:pt x="2495" y="1641"/>
                  <a:pt x="2491" y="1644"/>
                </a:cubicBezTo>
                <a:cubicBezTo>
                  <a:pt x="2485" y="1649"/>
                  <a:pt x="2479" y="1654"/>
                  <a:pt x="2473" y="1659"/>
                </a:cubicBezTo>
                <a:cubicBezTo>
                  <a:pt x="2470" y="1662"/>
                  <a:pt x="2466" y="1665"/>
                  <a:pt x="2462" y="1668"/>
                </a:cubicBezTo>
                <a:cubicBezTo>
                  <a:pt x="2456" y="1673"/>
                  <a:pt x="2451" y="1677"/>
                  <a:pt x="2445" y="1682"/>
                </a:cubicBezTo>
                <a:cubicBezTo>
                  <a:pt x="2441" y="1685"/>
                  <a:pt x="2437" y="1688"/>
                  <a:pt x="2433" y="1691"/>
                </a:cubicBezTo>
                <a:cubicBezTo>
                  <a:pt x="2427" y="1696"/>
                  <a:pt x="2422" y="1700"/>
                  <a:pt x="2416" y="1704"/>
                </a:cubicBezTo>
                <a:cubicBezTo>
                  <a:pt x="2412" y="1707"/>
                  <a:pt x="2408" y="1710"/>
                  <a:pt x="2403" y="1714"/>
                </a:cubicBezTo>
                <a:cubicBezTo>
                  <a:pt x="2398" y="1718"/>
                  <a:pt x="2393" y="1721"/>
                  <a:pt x="2387" y="1725"/>
                </a:cubicBezTo>
                <a:cubicBezTo>
                  <a:pt x="2383" y="1729"/>
                  <a:pt x="2378" y="1732"/>
                  <a:pt x="2373" y="1735"/>
                </a:cubicBezTo>
                <a:cubicBezTo>
                  <a:pt x="2369" y="1738"/>
                  <a:pt x="2365" y="1741"/>
                  <a:pt x="2361" y="1743"/>
                </a:cubicBezTo>
                <a:cubicBezTo>
                  <a:pt x="2361" y="1741"/>
                  <a:pt x="2360" y="1738"/>
                  <a:pt x="2360" y="1735"/>
                </a:cubicBezTo>
                <a:cubicBezTo>
                  <a:pt x="2360" y="1732"/>
                  <a:pt x="2359" y="1729"/>
                  <a:pt x="2359" y="1726"/>
                </a:cubicBezTo>
                <a:cubicBezTo>
                  <a:pt x="2358" y="1722"/>
                  <a:pt x="2357" y="1717"/>
                  <a:pt x="2357" y="1713"/>
                </a:cubicBezTo>
                <a:cubicBezTo>
                  <a:pt x="2356" y="1710"/>
                  <a:pt x="2356" y="1706"/>
                  <a:pt x="2355" y="1703"/>
                </a:cubicBezTo>
                <a:cubicBezTo>
                  <a:pt x="2355" y="1699"/>
                  <a:pt x="2354" y="1694"/>
                  <a:pt x="2353" y="1690"/>
                </a:cubicBezTo>
                <a:cubicBezTo>
                  <a:pt x="2353" y="1687"/>
                  <a:pt x="2353" y="1684"/>
                  <a:pt x="2352" y="1680"/>
                </a:cubicBezTo>
                <a:cubicBezTo>
                  <a:pt x="2352" y="1676"/>
                  <a:pt x="2351" y="1671"/>
                  <a:pt x="2351" y="1667"/>
                </a:cubicBezTo>
                <a:cubicBezTo>
                  <a:pt x="2350" y="1664"/>
                  <a:pt x="2350" y="1661"/>
                  <a:pt x="2350" y="1658"/>
                </a:cubicBezTo>
                <a:cubicBezTo>
                  <a:pt x="2349" y="1652"/>
                  <a:pt x="2349" y="1647"/>
                  <a:pt x="2348" y="1642"/>
                </a:cubicBezTo>
                <a:cubicBezTo>
                  <a:pt x="2348" y="1640"/>
                  <a:pt x="2348" y="1637"/>
                  <a:pt x="2347" y="1635"/>
                </a:cubicBezTo>
                <a:cubicBezTo>
                  <a:pt x="2347" y="1627"/>
                  <a:pt x="2346" y="1619"/>
                  <a:pt x="2346" y="1612"/>
                </a:cubicBezTo>
                <a:cubicBezTo>
                  <a:pt x="2345" y="1611"/>
                  <a:pt x="2345" y="1611"/>
                  <a:pt x="2345" y="1610"/>
                </a:cubicBezTo>
                <a:cubicBezTo>
                  <a:pt x="2345" y="1603"/>
                  <a:pt x="2344" y="1596"/>
                  <a:pt x="2344" y="1589"/>
                </a:cubicBezTo>
                <a:cubicBezTo>
                  <a:pt x="2344" y="1587"/>
                  <a:pt x="2344" y="1585"/>
                  <a:pt x="2344" y="1582"/>
                </a:cubicBezTo>
                <a:cubicBezTo>
                  <a:pt x="2343" y="1578"/>
                  <a:pt x="2343" y="1573"/>
                  <a:pt x="2343" y="1568"/>
                </a:cubicBezTo>
                <a:cubicBezTo>
                  <a:pt x="2344" y="1567"/>
                  <a:pt x="2344" y="1567"/>
                  <a:pt x="2345" y="1567"/>
                </a:cubicBezTo>
                <a:cubicBezTo>
                  <a:pt x="2355" y="1560"/>
                  <a:pt x="2365" y="1553"/>
                  <a:pt x="2375" y="1546"/>
                </a:cubicBezTo>
                <a:cubicBezTo>
                  <a:pt x="2375" y="1546"/>
                  <a:pt x="2375" y="1546"/>
                  <a:pt x="2376" y="1546"/>
                </a:cubicBezTo>
                <a:cubicBezTo>
                  <a:pt x="2386" y="1539"/>
                  <a:pt x="2396" y="1532"/>
                  <a:pt x="2406" y="1524"/>
                </a:cubicBezTo>
                <a:cubicBezTo>
                  <a:pt x="2406" y="1524"/>
                  <a:pt x="2407" y="1524"/>
                  <a:pt x="2407" y="1523"/>
                </a:cubicBezTo>
                <a:cubicBezTo>
                  <a:pt x="2417" y="1516"/>
                  <a:pt x="2426" y="1509"/>
                  <a:pt x="2436" y="1502"/>
                </a:cubicBezTo>
                <a:cubicBezTo>
                  <a:pt x="2437" y="1501"/>
                  <a:pt x="2438" y="1500"/>
                  <a:pt x="2439" y="1500"/>
                </a:cubicBezTo>
                <a:cubicBezTo>
                  <a:pt x="2448" y="1492"/>
                  <a:pt x="2457" y="1485"/>
                  <a:pt x="2466" y="1478"/>
                </a:cubicBezTo>
                <a:cubicBezTo>
                  <a:pt x="2467" y="1477"/>
                  <a:pt x="2469" y="1476"/>
                  <a:pt x="2470" y="1475"/>
                </a:cubicBezTo>
                <a:cubicBezTo>
                  <a:pt x="2479" y="1468"/>
                  <a:pt x="2487" y="1461"/>
                  <a:pt x="2496" y="1453"/>
                </a:cubicBezTo>
                <a:cubicBezTo>
                  <a:pt x="2497" y="1452"/>
                  <a:pt x="2499" y="1451"/>
                  <a:pt x="2500" y="1450"/>
                </a:cubicBezTo>
                <a:cubicBezTo>
                  <a:pt x="2509" y="1442"/>
                  <a:pt x="2517" y="1435"/>
                  <a:pt x="2525" y="1427"/>
                </a:cubicBezTo>
                <a:cubicBezTo>
                  <a:pt x="2527" y="1426"/>
                  <a:pt x="2528" y="1425"/>
                  <a:pt x="2529" y="1424"/>
                </a:cubicBezTo>
                <a:cubicBezTo>
                  <a:pt x="2538" y="1416"/>
                  <a:pt x="2546" y="1408"/>
                  <a:pt x="2554" y="1401"/>
                </a:cubicBezTo>
                <a:cubicBezTo>
                  <a:pt x="2556" y="1400"/>
                  <a:pt x="2557" y="1398"/>
                  <a:pt x="2558" y="1397"/>
                </a:cubicBezTo>
                <a:cubicBezTo>
                  <a:pt x="2566" y="1389"/>
                  <a:pt x="2575" y="1381"/>
                  <a:pt x="2583" y="1373"/>
                </a:cubicBezTo>
                <a:cubicBezTo>
                  <a:pt x="2583" y="1373"/>
                  <a:pt x="2583" y="1373"/>
                  <a:pt x="2584" y="1372"/>
                </a:cubicBezTo>
                <a:cubicBezTo>
                  <a:pt x="2584" y="1373"/>
                  <a:pt x="2584" y="1373"/>
                  <a:pt x="2584" y="1373"/>
                </a:cubicBezTo>
                <a:cubicBezTo>
                  <a:pt x="2584" y="1372"/>
                  <a:pt x="2584" y="1372"/>
                  <a:pt x="2584" y="1372"/>
                </a:cubicBezTo>
                <a:cubicBezTo>
                  <a:pt x="2583" y="1376"/>
                  <a:pt x="2583" y="1380"/>
                  <a:pt x="2583" y="1383"/>
                </a:cubicBezTo>
                <a:cubicBezTo>
                  <a:pt x="2583" y="1388"/>
                  <a:pt x="2582" y="1392"/>
                  <a:pt x="2582" y="1397"/>
                </a:cubicBezTo>
                <a:close/>
                <a:moveTo>
                  <a:pt x="2614" y="1543"/>
                </a:moveTo>
                <a:cubicBezTo>
                  <a:pt x="2620" y="1537"/>
                  <a:pt x="2626" y="1530"/>
                  <a:pt x="2632" y="1524"/>
                </a:cubicBezTo>
                <a:cubicBezTo>
                  <a:pt x="2635" y="1521"/>
                  <a:pt x="2637" y="1519"/>
                  <a:pt x="2639" y="1516"/>
                </a:cubicBezTo>
                <a:cubicBezTo>
                  <a:pt x="2643" y="1511"/>
                  <a:pt x="2648" y="1506"/>
                  <a:pt x="2652" y="1502"/>
                </a:cubicBezTo>
                <a:cubicBezTo>
                  <a:pt x="2655" y="1499"/>
                  <a:pt x="2657" y="1496"/>
                  <a:pt x="2660" y="1493"/>
                </a:cubicBezTo>
                <a:cubicBezTo>
                  <a:pt x="2664" y="1488"/>
                  <a:pt x="2668" y="1484"/>
                  <a:pt x="2672" y="1479"/>
                </a:cubicBezTo>
                <a:cubicBezTo>
                  <a:pt x="2674" y="1476"/>
                  <a:pt x="2677" y="1473"/>
                  <a:pt x="2680" y="1469"/>
                </a:cubicBezTo>
                <a:cubicBezTo>
                  <a:pt x="2683" y="1465"/>
                  <a:pt x="2687" y="1460"/>
                  <a:pt x="2691" y="1456"/>
                </a:cubicBezTo>
                <a:cubicBezTo>
                  <a:pt x="2693" y="1453"/>
                  <a:pt x="2696" y="1449"/>
                  <a:pt x="2699" y="1446"/>
                </a:cubicBezTo>
                <a:cubicBezTo>
                  <a:pt x="2702" y="1442"/>
                  <a:pt x="2706" y="1437"/>
                  <a:pt x="2709" y="1433"/>
                </a:cubicBezTo>
                <a:cubicBezTo>
                  <a:pt x="2712" y="1429"/>
                  <a:pt x="2714" y="1426"/>
                  <a:pt x="2717" y="1422"/>
                </a:cubicBezTo>
                <a:cubicBezTo>
                  <a:pt x="2721" y="1418"/>
                  <a:pt x="2724" y="1413"/>
                  <a:pt x="2728" y="1409"/>
                </a:cubicBezTo>
                <a:cubicBezTo>
                  <a:pt x="2730" y="1405"/>
                  <a:pt x="2733" y="1402"/>
                  <a:pt x="2735" y="1399"/>
                </a:cubicBezTo>
                <a:cubicBezTo>
                  <a:pt x="2739" y="1394"/>
                  <a:pt x="2742" y="1389"/>
                  <a:pt x="2746" y="1384"/>
                </a:cubicBezTo>
                <a:cubicBezTo>
                  <a:pt x="2748" y="1381"/>
                  <a:pt x="2750" y="1378"/>
                  <a:pt x="2752" y="1374"/>
                </a:cubicBezTo>
                <a:cubicBezTo>
                  <a:pt x="2756" y="1369"/>
                  <a:pt x="2760" y="1364"/>
                  <a:pt x="2764" y="1358"/>
                </a:cubicBezTo>
                <a:cubicBezTo>
                  <a:pt x="2766" y="1355"/>
                  <a:pt x="2767" y="1353"/>
                  <a:pt x="2769" y="1350"/>
                </a:cubicBezTo>
                <a:cubicBezTo>
                  <a:pt x="2775" y="1342"/>
                  <a:pt x="2780" y="1334"/>
                  <a:pt x="2786" y="1325"/>
                </a:cubicBezTo>
                <a:cubicBezTo>
                  <a:pt x="2786" y="1325"/>
                  <a:pt x="2786" y="1324"/>
                  <a:pt x="2786" y="1324"/>
                </a:cubicBezTo>
                <a:cubicBezTo>
                  <a:pt x="2792" y="1316"/>
                  <a:pt x="2797" y="1308"/>
                  <a:pt x="2802" y="1300"/>
                </a:cubicBezTo>
                <a:cubicBezTo>
                  <a:pt x="2803" y="1297"/>
                  <a:pt x="2805" y="1294"/>
                  <a:pt x="2807" y="1292"/>
                </a:cubicBezTo>
                <a:cubicBezTo>
                  <a:pt x="2810" y="1286"/>
                  <a:pt x="2814" y="1280"/>
                  <a:pt x="2817" y="1275"/>
                </a:cubicBezTo>
                <a:cubicBezTo>
                  <a:pt x="2819" y="1271"/>
                  <a:pt x="2821" y="1268"/>
                  <a:pt x="2823" y="1265"/>
                </a:cubicBezTo>
                <a:cubicBezTo>
                  <a:pt x="2826" y="1259"/>
                  <a:pt x="2829" y="1254"/>
                  <a:pt x="2832" y="1249"/>
                </a:cubicBezTo>
                <a:cubicBezTo>
                  <a:pt x="2834" y="1245"/>
                  <a:pt x="2836" y="1242"/>
                  <a:pt x="2838" y="1238"/>
                </a:cubicBezTo>
                <a:cubicBezTo>
                  <a:pt x="2841" y="1233"/>
                  <a:pt x="2844" y="1228"/>
                  <a:pt x="2846" y="1223"/>
                </a:cubicBezTo>
                <a:cubicBezTo>
                  <a:pt x="2848" y="1219"/>
                  <a:pt x="2850" y="1215"/>
                  <a:pt x="2852" y="1212"/>
                </a:cubicBezTo>
                <a:cubicBezTo>
                  <a:pt x="2853" y="1210"/>
                  <a:pt x="2854" y="1208"/>
                  <a:pt x="2855" y="1207"/>
                </a:cubicBezTo>
                <a:cubicBezTo>
                  <a:pt x="2854" y="1210"/>
                  <a:pt x="2854" y="1210"/>
                  <a:pt x="2854" y="1210"/>
                </a:cubicBezTo>
                <a:cubicBezTo>
                  <a:pt x="2856" y="1207"/>
                  <a:pt x="2856" y="1207"/>
                  <a:pt x="2856" y="1207"/>
                </a:cubicBezTo>
                <a:cubicBezTo>
                  <a:pt x="2855" y="1211"/>
                  <a:pt x="2854" y="1214"/>
                  <a:pt x="2854" y="1218"/>
                </a:cubicBezTo>
                <a:cubicBezTo>
                  <a:pt x="2853" y="1222"/>
                  <a:pt x="2852" y="1225"/>
                  <a:pt x="2852" y="1229"/>
                </a:cubicBezTo>
                <a:cubicBezTo>
                  <a:pt x="2850" y="1239"/>
                  <a:pt x="2848" y="1249"/>
                  <a:pt x="2847" y="1258"/>
                </a:cubicBezTo>
                <a:cubicBezTo>
                  <a:pt x="2847" y="1259"/>
                  <a:pt x="2847" y="1260"/>
                  <a:pt x="2846" y="1260"/>
                </a:cubicBezTo>
                <a:cubicBezTo>
                  <a:pt x="2845" y="1271"/>
                  <a:pt x="2843" y="1281"/>
                  <a:pt x="2842" y="1292"/>
                </a:cubicBezTo>
                <a:cubicBezTo>
                  <a:pt x="2841" y="1295"/>
                  <a:pt x="2841" y="1299"/>
                  <a:pt x="2840" y="1302"/>
                </a:cubicBezTo>
                <a:cubicBezTo>
                  <a:pt x="2839" y="1309"/>
                  <a:pt x="2839" y="1317"/>
                  <a:pt x="2838" y="1324"/>
                </a:cubicBezTo>
                <a:cubicBezTo>
                  <a:pt x="2837" y="1328"/>
                  <a:pt x="2837" y="1332"/>
                  <a:pt x="2836" y="1336"/>
                </a:cubicBezTo>
                <a:cubicBezTo>
                  <a:pt x="2836" y="1343"/>
                  <a:pt x="2835" y="1350"/>
                  <a:pt x="2834" y="1357"/>
                </a:cubicBezTo>
                <a:cubicBezTo>
                  <a:pt x="2834" y="1360"/>
                  <a:pt x="2834" y="1364"/>
                  <a:pt x="2833" y="1368"/>
                </a:cubicBezTo>
                <a:cubicBezTo>
                  <a:pt x="2833" y="1376"/>
                  <a:pt x="2832" y="1383"/>
                  <a:pt x="2832" y="1391"/>
                </a:cubicBezTo>
                <a:cubicBezTo>
                  <a:pt x="2831" y="1394"/>
                  <a:pt x="2831" y="1397"/>
                  <a:pt x="2831" y="1400"/>
                </a:cubicBezTo>
                <a:cubicBezTo>
                  <a:pt x="2830" y="1411"/>
                  <a:pt x="2830" y="1421"/>
                  <a:pt x="2829" y="1432"/>
                </a:cubicBezTo>
                <a:cubicBezTo>
                  <a:pt x="2827" y="1436"/>
                  <a:pt x="2825" y="1440"/>
                  <a:pt x="2822" y="1444"/>
                </a:cubicBezTo>
                <a:cubicBezTo>
                  <a:pt x="2821" y="1447"/>
                  <a:pt x="2819" y="1449"/>
                  <a:pt x="2818" y="1452"/>
                </a:cubicBezTo>
                <a:cubicBezTo>
                  <a:pt x="2814" y="1459"/>
                  <a:pt x="2810" y="1466"/>
                  <a:pt x="2806" y="1472"/>
                </a:cubicBezTo>
                <a:cubicBezTo>
                  <a:pt x="2805" y="1474"/>
                  <a:pt x="2804" y="1476"/>
                  <a:pt x="2803" y="1478"/>
                </a:cubicBezTo>
                <a:cubicBezTo>
                  <a:pt x="2800" y="1483"/>
                  <a:pt x="2796" y="1488"/>
                  <a:pt x="2793" y="1493"/>
                </a:cubicBezTo>
                <a:cubicBezTo>
                  <a:pt x="2792" y="1495"/>
                  <a:pt x="2790" y="1498"/>
                  <a:pt x="2789" y="1500"/>
                </a:cubicBezTo>
                <a:cubicBezTo>
                  <a:pt x="2786" y="1505"/>
                  <a:pt x="2783" y="1509"/>
                  <a:pt x="2781" y="1513"/>
                </a:cubicBezTo>
                <a:cubicBezTo>
                  <a:pt x="2779" y="1516"/>
                  <a:pt x="2777" y="1519"/>
                  <a:pt x="2775" y="1521"/>
                </a:cubicBezTo>
                <a:cubicBezTo>
                  <a:pt x="2773" y="1525"/>
                  <a:pt x="2770" y="1529"/>
                  <a:pt x="2768" y="1533"/>
                </a:cubicBezTo>
                <a:cubicBezTo>
                  <a:pt x="2766" y="1536"/>
                  <a:pt x="2764" y="1539"/>
                  <a:pt x="2762" y="1542"/>
                </a:cubicBezTo>
                <a:cubicBezTo>
                  <a:pt x="2759" y="1545"/>
                  <a:pt x="2757" y="1549"/>
                  <a:pt x="2754" y="1553"/>
                </a:cubicBezTo>
                <a:cubicBezTo>
                  <a:pt x="2752" y="1556"/>
                  <a:pt x="2750" y="1559"/>
                  <a:pt x="2748" y="1562"/>
                </a:cubicBezTo>
                <a:cubicBezTo>
                  <a:pt x="2746" y="1565"/>
                  <a:pt x="2743" y="1569"/>
                  <a:pt x="2741" y="1572"/>
                </a:cubicBezTo>
                <a:cubicBezTo>
                  <a:pt x="2739" y="1575"/>
                  <a:pt x="2737" y="1578"/>
                  <a:pt x="2734" y="1581"/>
                </a:cubicBezTo>
                <a:cubicBezTo>
                  <a:pt x="2732" y="1585"/>
                  <a:pt x="2729" y="1588"/>
                  <a:pt x="2727" y="1592"/>
                </a:cubicBezTo>
                <a:cubicBezTo>
                  <a:pt x="2725" y="1595"/>
                  <a:pt x="2722" y="1598"/>
                  <a:pt x="2720" y="1600"/>
                </a:cubicBezTo>
                <a:cubicBezTo>
                  <a:pt x="2718" y="1604"/>
                  <a:pt x="2715" y="1607"/>
                  <a:pt x="2713" y="1611"/>
                </a:cubicBezTo>
                <a:cubicBezTo>
                  <a:pt x="2710" y="1614"/>
                  <a:pt x="2708" y="1617"/>
                  <a:pt x="2706" y="1620"/>
                </a:cubicBezTo>
                <a:cubicBezTo>
                  <a:pt x="2703" y="1623"/>
                  <a:pt x="2701" y="1626"/>
                  <a:pt x="2698" y="1630"/>
                </a:cubicBezTo>
                <a:cubicBezTo>
                  <a:pt x="2696" y="1633"/>
                  <a:pt x="2693" y="1636"/>
                  <a:pt x="2691" y="1638"/>
                </a:cubicBezTo>
                <a:cubicBezTo>
                  <a:pt x="2688" y="1642"/>
                  <a:pt x="2686" y="1645"/>
                  <a:pt x="2683" y="1648"/>
                </a:cubicBezTo>
                <a:cubicBezTo>
                  <a:pt x="2681" y="1651"/>
                  <a:pt x="2678" y="1654"/>
                  <a:pt x="2676" y="1657"/>
                </a:cubicBezTo>
                <a:cubicBezTo>
                  <a:pt x="2673" y="1660"/>
                  <a:pt x="2671" y="1664"/>
                  <a:pt x="2668" y="1667"/>
                </a:cubicBezTo>
                <a:cubicBezTo>
                  <a:pt x="2666" y="1670"/>
                  <a:pt x="2663" y="1673"/>
                  <a:pt x="2661" y="1675"/>
                </a:cubicBezTo>
                <a:cubicBezTo>
                  <a:pt x="2658" y="1679"/>
                  <a:pt x="2655" y="1682"/>
                  <a:pt x="2653" y="1685"/>
                </a:cubicBezTo>
                <a:cubicBezTo>
                  <a:pt x="2650" y="1688"/>
                  <a:pt x="2648" y="1691"/>
                  <a:pt x="2645" y="1694"/>
                </a:cubicBezTo>
                <a:cubicBezTo>
                  <a:pt x="2642" y="1697"/>
                  <a:pt x="2640" y="1700"/>
                  <a:pt x="2637" y="1703"/>
                </a:cubicBezTo>
                <a:cubicBezTo>
                  <a:pt x="2634" y="1706"/>
                  <a:pt x="2632" y="1709"/>
                  <a:pt x="2629" y="1711"/>
                </a:cubicBezTo>
                <a:cubicBezTo>
                  <a:pt x="2627" y="1715"/>
                  <a:pt x="2624" y="1718"/>
                  <a:pt x="2621" y="1721"/>
                </a:cubicBezTo>
                <a:cubicBezTo>
                  <a:pt x="2618" y="1723"/>
                  <a:pt x="2616" y="1726"/>
                  <a:pt x="2613" y="1729"/>
                </a:cubicBezTo>
                <a:cubicBezTo>
                  <a:pt x="2612" y="1731"/>
                  <a:pt x="2610" y="1732"/>
                  <a:pt x="2609" y="1734"/>
                </a:cubicBezTo>
                <a:cubicBezTo>
                  <a:pt x="2609" y="1732"/>
                  <a:pt x="2608" y="1730"/>
                  <a:pt x="2608" y="1728"/>
                </a:cubicBezTo>
                <a:cubicBezTo>
                  <a:pt x="2608" y="1725"/>
                  <a:pt x="2607" y="1722"/>
                  <a:pt x="2607" y="1718"/>
                </a:cubicBezTo>
                <a:cubicBezTo>
                  <a:pt x="2606" y="1714"/>
                  <a:pt x="2605" y="1710"/>
                  <a:pt x="2605" y="1706"/>
                </a:cubicBezTo>
                <a:cubicBezTo>
                  <a:pt x="2604" y="1703"/>
                  <a:pt x="2604" y="1700"/>
                  <a:pt x="2604" y="1697"/>
                </a:cubicBezTo>
                <a:cubicBezTo>
                  <a:pt x="2603" y="1692"/>
                  <a:pt x="2602" y="1688"/>
                  <a:pt x="2602" y="1684"/>
                </a:cubicBezTo>
                <a:cubicBezTo>
                  <a:pt x="2602" y="1681"/>
                  <a:pt x="2601" y="1678"/>
                  <a:pt x="2601" y="1675"/>
                </a:cubicBezTo>
                <a:cubicBezTo>
                  <a:pt x="2600" y="1670"/>
                  <a:pt x="2600" y="1666"/>
                  <a:pt x="2599" y="1662"/>
                </a:cubicBezTo>
                <a:cubicBezTo>
                  <a:pt x="2599" y="1659"/>
                  <a:pt x="2599" y="1656"/>
                  <a:pt x="2598" y="1653"/>
                </a:cubicBezTo>
                <a:cubicBezTo>
                  <a:pt x="2598" y="1648"/>
                  <a:pt x="2597" y="1644"/>
                  <a:pt x="2597" y="1640"/>
                </a:cubicBezTo>
                <a:cubicBezTo>
                  <a:pt x="2597" y="1637"/>
                  <a:pt x="2597" y="1634"/>
                  <a:pt x="2596" y="1631"/>
                </a:cubicBezTo>
                <a:cubicBezTo>
                  <a:pt x="2596" y="1626"/>
                  <a:pt x="2595" y="1621"/>
                  <a:pt x="2595" y="1615"/>
                </a:cubicBezTo>
                <a:cubicBezTo>
                  <a:pt x="2595" y="1613"/>
                  <a:pt x="2595" y="1611"/>
                  <a:pt x="2594" y="1609"/>
                </a:cubicBezTo>
                <a:cubicBezTo>
                  <a:pt x="2594" y="1601"/>
                  <a:pt x="2593" y="1594"/>
                  <a:pt x="2593" y="1587"/>
                </a:cubicBezTo>
                <a:cubicBezTo>
                  <a:pt x="2593" y="1585"/>
                  <a:pt x="2593" y="1584"/>
                  <a:pt x="2593" y="1582"/>
                </a:cubicBezTo>
                <a:cubicBezTo>
                  <a:pt x="2593" y="1577"/>
                  <a:pt x="2592" y="1571"/>
                  <a:pt x="2592" y="1566"/>
                </a:cubicBezTo>
                <a:cubicBezTo>
                  <a:pt x="2599" y="1559"/>
                  <a:pt x="2605" y="1553"/>
                  <a:pt x="2612" y="1546"/>
                </a:cubicBezTo>
                <a:cubicBezTo>
                  <a:pt x="2613" y="1545"/>
                  <a:pt x="2613" y="1544"/>
                  <a:pt x="2614" y="1543"/>
                </a:cubicBezTo>
                <a:close/>
                <a:moveTo>
                  <a:pt x="2901" y="1074"/>
                </a:moveTo>
                <a:cubicBezTo>
                  <a:pt x="2901" y="1073"/>
                  <a:pt x="2901" y="1072"/>
                  <a:pt x="2902" y="1071"/>
                </a:cubicBezTo>
                <a:cubicBezTo>
                  <a:pt x="2904" y="1064"/>
                  <a:pt x="2906" y="1056"/>
                  <a:pt x="2909" y="1048"/>
                </a:cubicBezTo>
                <a:cubicBezTo>
                  <a:pt x="2910" y="1046"/>
                  <a:pt x="2910" y="1043"/>
                  <a:pt x="2911" y="1041"/>
                </a:cubicBezTo>
                <a:cubicBezTo>
                  <a:pt x="2913" y="1036"/>
                  <a:pt x="2915" y="1030"/>
                  <a:pt x="2916" y="1025"/>
                </a:cubicBezTo>
                <a:cubicBezTo>
                  <a:pt x="2917" y="1022"/>
                  <a:pt x="2919" y="1019"/>
                  <a:pt x="2920" y="1015"/>
                </a:cubicBezTo>
                <a:cubicBezTo>
                  <a:pt x="2921" y="1011"/>
                  <a:pt x="2923" y="1006"/>
                  <a:pt x="2924" y="1002"/>
                </a:cubicBezTo>
                <a:cubicBezTo>
                  <a:pt x="2925" y="1001"/>
                  <a:pt x="2925" y="1000"/>
                  <a:pt x="2925" y="999"/>
                </a:cubicBezTo>
                <a:cubicBezTo>
                  <a:pt x="2927" y="1002"/>
                  <a:pt x="2928" y="1005"/>
                  <a:pt x="2929" y="1008"/>
                </a:cubicBezTo>
                <a:cubicBezTo>
                  <a:pt x="2928" y="1010"/>
                  <a:pt x="2928" y="1012"/>
                  <a:pt x="2927" y="1013"/>
                </a:cubicBezTo>
                <a:cubicBezTo>
                  <a:pt x="2926" y="1018"/>
                  <a:pt x="2924" y="1023"/>
                  <a:pt x="2922" y="1028"/>
                </a:cubicBezTo>
                <a:cubicBezTo>
                  <a:pt x="2921" y="1031"/>
                  <a:pt x="2920" y="1034"/>
                  <a:pt x="2919" y="1036"/>
                </a:cubicBezTo>
                <a:cubicBezTo>
                  <a:pt x="2917" y="1040"/>
                  <a:pt x="2916" y="1045"/>
                  <a:pt x="2914" y="1049"/>
                </a:cubicBezTo>
                <a:cubicBezTo>
                  <a:pt x="2913" y="1052"/>
                  <a:pt x="2912" y="1055"/>
                  <a:pt x="2911" y="1057"/>
                </a:cubicBezTo>
                <a:cubicBezTo>
                  <a:pt x="2909" y="1061"/>
                  <a:pt x="2907" y="1066"/>
                  <a:pt x="2906" y="1070"/>
                </a:cubicBezTo>
                <a:cubicBezTo>
                  <a:pt x="2904" y="1072"/>
                  <a:pt x="2903" y="1075"/>
                  <a:pt x="2902" y="1078"/>
                </a:cubicBezTo>
                <a:cubicBezTo>
                  <a:pt x="2900" y="1082"/>
                  <a:pt x="2899" y="1087"/>
                  <a:pt x="2897" y="1091"/>
                </a:cubicBezTo>
                <a:cubicBezTo>
                  <a:pt x="2896" y="1093"/>
                  <a:pt x="2895" y="1094"/>
                  <a:pt x="2895" y="1096"/>
                </a:cubicBezTo>
                <a:cubicBezTo>
                  <a:pt x="2895" y="1096"/>
                  <a:pt x="2895" y="1095"/>
                  <a:pt x="2895" y="1095"/>
                </a:cubicBezTo>
                <a:cubicBezTo>
                  <a:pt x="2897" y="1088"/>
                  <a:pt x="2899" y="1081"/>
                  <a:pt x="2901" y="1074"/>
                </a:cubicBezTo>
                <a:close/>
                <a:moveTo>
                  <a:pt x="2932" y="1035"/>
                </a:moveTo>
                <a:cubicBezTo>
                  <a:pt x="2933" y="1033"/>
                  <a:pt x="2934" y="1030"/>
                  <a:pt x="2935" y="1028"/>
                </a:cubicBezTo>
                <a:cubicBezTo>
                  <a:pt x="2935" y="1028"/>
                  <a:pt x="2935" y="1027"/>
                  <a:pt x="2935" y="1026"/>
                </a:cubicBezTo>
                <a:cubicBezTo>
                  <a:pt x="2945" y="1054"/>
                  <a:pt x="2953" y="1082"/>
                  <a:pt x="2961" y="1110"/>
                </a:cubicBezTo>
                <a:cubicBezTo>
                  <a:pt x="2957" y="1123"/>
                  <a:pt x="2954" y="1136"/>
                  <a:pt x="2950" y="1149"/>
                </a:cubicBezTo>
                <a:cubicBezTo>
                  <a:pt x="2949" y="1151"/>
                  <a:pt x="2948" y="1153"/>
                  <a:pt x="2948" y="1155"/>
                </a:cubicBezTo>
                <a:cubicBezTo>
                  <a:pt x="2946" y="1159"/>
                  <a:pt x="2945" y="1164"/>
                  <a:pt x="2943" y="1169"/>
                </a:cubicBezTo>
                <a:cubicBezTo>
                  <a:pt x="2942" y="1171"/>
                  <a:pt x="2942" y="1174"/>
                  <a:pt x="2941" y="1176"/>
                </a:cubicBezTo>
                <a:cubicBezTo>
                  <a:pt x="2939" y="1180"/>
                  <a:pt x="2938" y="1185"/>
                  <a:pt x="2937" y="1189"/>
                </a:cubicBezTo>
                <a:cubicBezTo>
                  <a:pt x="2936" y="1192"/>
                  <a:pt x="2935" y="1194"/>
                  <a:pt x="2934" y="1197"/>
                </a:cubicBezTo>
                <a:cubicBezTo>
                  <a:pt x="2933" y="1201"/>
                  <a:pt x="2931" y="1205"/>
                  <a:pt x="2930" y="1209"/>
                </a:cubicBezTo>
                <a:cubicBezTo>
                  <a:pt x="2929" y="1212"/>
                  <a:pt x="2928" y="1214"/>
                  <a:pt x="2927" y="1217"/>
                </a:cubicBezTo>
                <a:cubicBezTo>
                  <a:pt x="2925" y="1221"/>
                  <a:pt x="2924" y="1225"/>
                  <a:pt x="2922" y="1229"/>
                </a:cubicBezTo>
                <a:cubicBezTo>
                  <a:pt x="2921" y="1231"/>
                  <a:pt x="2920" y="1234"/>
                  <a:pt x="2919" y="1237"/>
                </a:cubicBezTo>
                <a:cubicBezTo>
                  <a:pt x="2918" y="1241"/>
                  <a:pt x="2916" y="1245"/>
                  <a:pt x="2915" y="1248"/>
                </a:cubicBezTo>
                <a:cubicBezTo>
                  <a:pt x="2914" y="1251"/>
                  <a:pt x="2913" y="1254"/>
                  <a:pt x="2912" y="1257"/>
                </a:cubicBezTo>
                <a:cubicBezTo>
                  <a:pt x="2910" y="1260"/>
                  <a:pt x="2909" y="1264"/>
                  <a:pt x="2907" y="1268"/>
                </a:cubicBezTo>
                <a:cubicBezTo>
                  <a:pt x="2906" y="1271"/>
                  <a:pt x="2905" y="1273"/>
                  <a:pt x="2904" y="1276"/>
                </a:cubicBezTo>
                <a:cubicBezTo>
                  <a:pt x="2902" y="1280"/>
                  <a:pt x="2901" y="1284"/>
                  <a:pt x="2899" y="1288"/>
                </a:cubicBezTo>
                <a:cubicBezTo>
                  <a:pt x="2898" y="1290"/>
                  <a:pt x="2897" y="1293"/>
                  <a:pt x="2896" y="1296"/>
                </a:cubicBezTo>
                <a:cubicBezTo>
                  <a:pt x="2894" y="1299"/>
                  <a:pt x="2892" y="1303"/>
                  <a:pt x="2891" y="1307"/>
                </a:cubicBezTo>
                <a:cubicBezTo>
                  <a:pt x="2890" y="1310"/>
                  <a:pt x="2888" y="1312"/>
                  <a:pt x="2887" y="1315"/>
                </a:cubicBezTo>
                <a:cubicBezTo>
                  <a:pt x="2885" y="1319"/>
                  <a:pt x="2884" y="1323"/>
                  <a:pt x="2882" y="1327"/>
                </a:cubicBezTo>
                <a:cubicBezTo>
                  <a:pt x="2881" y="1329"/>
                  <a:pt x="2880" y="1332"/>
                  <a:pt x="2879" y="1334"/>
                </a:cubicBezTo>
                <a:cubicBezTo>
                  <a:pt x="2876" y="1339"/>
                  <a:pt x="2874" y="1343"/>
                  <a:pt x="2872" y="1348"/>
                </a:cubicBezTo>
                <a:cubicBezTo>
                  <a:pt x="2871" y="1350"/>
                  <a:pt x="2870" y="1351"/>
                  <a:pt x="2870" y="1353"/>
                </a:cubicBezTo>
                <a:cubicBezTo>
                  <a:pt x="2867" y="1359"/>
                  <a:pt x="2864" y="1366"/>
                  <a:pt x="2861" y="1372"/>
                </a:cubicBezTo>
                <a:cubicBezTo>
                  <a:pt x="2859" y="1374"/>
                  <a:pt x="2858" y="1376"/>
                  <a:pt x="2857" y="1379"/>
                </a:cubicBezTo>
                <a:cubicBezTo>
                  <a:pt x="2855" y="1383"/>
                  <a:pt x="2853" y="1387"/>
                  <a:pt x="2851" y="1390"/>
                </a:cubicBezTo>
                <a:cubicBezTo>
                  <a:pt x="2850" y="1393"/>
                  <a:pt x="2848" y="1396"/>
                  <a:pt x="2847" y="1399"/>
                </a:cubicBezTo>
                <a:cubicBezTo>
                  <a:pt x="2845" y="1401"/>
                  <a:pt x="2844" y="1404"/>
                  <a:pt x="2843" y="1407"/>
                </a:cubicBezTo>
                <a:cubicBezTo>
                  <a:pt x="2843" y="1406"/>
                  <a:pt x="2843" y="1404"/>
                  <a:pt x="2843" y="1403"/>
                </a:cubicBezTo>
                <a:cubicBezTo>
                  <a:pt x="2843" y="1398"/>
                  <a:pt x="2843" y="1394"/>
                  <a:pt x="2844" y="1390"/>
                </a:cubicBezTo>
                <a:cubicBezTo>
                  <a:pt x="2844" y="1383"/>
                  <a:pt x="2845" y="1377"/>
                  <a:pt x="2845" y="1370"/>
                </a:cubicBezTo>
                <a:cubicBezTo>
                  <a:pt x="2846" y="1365"/>
                  <a:pt x="2846" y="1361"/>
                  <a:pt x="2846" y="1356"/>
                </a:cubicBezTo>
                <a:cubicBezTo>
                  <a:pt x="2847" y="1350"/>
                  <a:pt x="2848" y="1343"/>
                  <a:pt x="2848" y="1337"/>
                </a:cubicBezTo>
                <a:cubicBezTo>
                  <a:pt x="2849" y="1332"/>
                  <a:pt x="2849" y="1328"/>
                  <a:pt x="2850" y="1323"/>
                </a:cubicBezTo>
                <a:cubicBezTo>
                  <a:pt x="2851" y="1317"/>
                  <a:pt x="2851" y="1310"/>
                  <a:pt x="2852" y="1304"/>
                </a:cubicBezTo>
                <a:cubicBezTo>
                  <a:pt x="2853" y="1299"/>
                  <a:pt x="2853" y="1295"/>
                  <a:pt x="2854" y="1290"/>
                </a:cubicBezTo>
                <a:cubicBezTo>
                  <a:pt x="2855" y="1284"/>
                  <a:pt x="2856" y="1277"/>
                  <a:pt x="2857" y="1271"/>
                </a:cubicBezTo>
                <a:cubicBezTo>
                  <a:pt x="2858" y="1267"/>
                  <a:pt x="2858" y="1262"/>
                  <a:pt x="2859" y="1258"/>
                </a:cubicBezTo>
                <a:cubicBezTo>
                  <a:pt x="2860" y="1251"/>
                  <a:pt x="2861" y="1244"/>
                  <a:pt x="2862" y="1238"/>
                </a:cubicBezTo>
                <a:cubicBezTo>
                  <a:pt x="2863" y="1233"/>
                  <a:pt x="2864" y="1229"/>
                  <a:pt x="2865" y="1225"/>
                </a:cubicBezTo>
                <a:cubicBezTo>
                  <a:pt x="2866" y="1218"/>
                  <a:pt x="2868" y="1210"/>
                  <a:pt x="2869" y="1203"/>
                </a:cubicBezTo>
                <a:cubicBezTo>
                  <a:pt x="2870" y="1199"/>
                  <a:pt x="2870" y="1196"/>
                  <a:pt x="2871" y="1193"/>
                </a:cubicBezTo>
                <a:cubicBezTo>
                  <a:pt x="2873" y="1183"/>
                  <a:pt x="2875" y="1172"/>
                  <a:pt x="2878" y="1162"/>
                </a:cubicBezTo>
                <a:cubicBezTo>
                  <a:pt x="2881" y="1156"/>
                  <a:pt x="2883" y="1150"/>
                  <a:pt x="2886" y="1144"/>
                </a:cubicBezTo>
                <a:cubicBezTo>
                  <a:pt x="2887" y="1143"/>
                  <a:pt x="2888" y="1141"/>
                  <a:pt x="2888" y="1139"/>
                </a:cubicBezTo>
                <a:cubicBezTo>
                  <a:pt x="2890" y="1135"/>
                  <a:pt x="2892" y="1131"/>
                  <a:pt x="2894" y="1126"/>
                </a:cubicBezTo>
                <a:cubicBezTo>
                  <a:pt x="2895" y="1124"/>
                  <a:pt x="2896" y="1122"/>
                  <a:pt x="2897" y="1120"/>
                </a:cubicBezTo>
                <a:cubicBezTo>
                  <a:pt x="2899" y="1116"/>
                  <a:pt x="2901" y="1112"/>
                  <a:pt x="2902" y="1109"/>
                </a:cubicBezTo>
                <a:cubicBezTo>
                  <a:pt x="2903" y="1106"/>
                  <a:pt x="2904" y="1104"/>
                  <a:pt x="2905" y="1101"/>
                </a:cubicBezTo>
                <a:cubicBezTo>
                  <a:pt x="2907" y="1098"/>
                  <a:pt x="2908" y="1094"/>
                  <a:pt x="2910" y="1090"/>
                </a:cubicBezTo>
                <a:cubicBezTo>
                  <a:pt x="2911" y="1088"/>
                  <a:pt x="2912" y="1085"/>
                  <a:pt x="2913" y="1083"/>
                </a:cubicBezTo>
                <a:cubicBezTo>
                  <a:pt x="2915" y="1079"/>
                  <a:pt x="2916" y="1076"/>
                  <a:pt x="2918" y="1072"/>
                </a:cubicBezTo>
                <a:cubicBezTo>
                  <a:pt x="2919" y="1070"/>
                  <a:pt x="2920" y="1067"/>
                  <a:pt x="2921" y="1065"/>
                </a:cubicBezTo>
                <a:cubicBezTo>
                  <a:pt x="2922" y="1061"/>
                  <a:pt x="2923" y="1057"/>
                  <a:pt x="2925" y="1054"/>
                </a:cubicBezTo>
                <a:cubicBezTo>
                  <a:pt x="2926" y="1051"/>
                  <a:pt x="2927" y="1049"/>
                  <a:pt x="2928" y="1046"/>
                </a:cubicBezTo>
                <a:cubicBezTo>
                  <a:pt x="2929" y="1043"/>
                  <a:pt x="2931" y="1039"/>
                  <a:pt x="2932" y="1035"/>
                </a:cubicBezTo>
                <a:close/>
                <a:moveTo>
                  <a:pt x="2967" y="1133"/>
                </a:moveTo>
                <a:cubicBezTo>
                  <a:pt x="2967" y="1133"/>
                  <a:pt x="2967" y="1133"/>
                  <a:pt x="2967" y="1132"/>
                </a:cubicBezTo>
                <a:cubicBezTo>
                  <a:pt x="2967" y="1132"/>
                  <a:pt x="2967" y="1132"/>
                  <a:pt x="2967" y="1132"/>
                </a:cubicBezTo>
                <a:cubicBezTo>
                  <a:pt x="2974" y="1158"/>
                  <a:pt x="2980" y="1185"/>
                  <a:pt x="2986" y="1211"/>
                </a:cubicBezTo>
                <a:cubicBezTo>
                  <a:pt x="2984" y="1219"/>
                  <a:pt x="2982" y="1228"/>
                  <a:pt x="2980" y="1237"/>
                </a:cubicBezTo>
                <a:cubicBezTo>
                  <a:pt x="2980" y="1237"/>
                  <a:pt x="2980" y="1238"/>
                  <a:pt x="2980" y="1238"/>
                </a:cubicBezTo>
                <a:cubicBezTo>
                  <a:pt x="2978" y="1246"/>
                  <a:pt x="2976" y="1255"/>
                  <a:pt x="2974" y="1263"/>
                </a:cubicBezTo>
                <a:cubicBezTo>
                  <a:pt x="2973" y="1266"/>
                  <a:pt x="2973" y="1269"/>
                  <a:pt x="2972" y="1271"/>
                </a:cubicBezTo>
                <a:cubicBezTo>
                  <a:pt x="2970" y="1277"/>
                  <a:pt x="2969" y="1283"/>
                  <a:pt x="2967" y="1289"/>
                </a:cubicBezTo>
                <a:cubicBezTo>
                  <a:pt x="2966" y="1293"/>
                  <a:pt x="2965" y="1296"/>
                  <a:pt x="2965" y="1299"/>
                </a:cubicBezTo>
                <a:cubicBezTo>
                  <a:pt x="2963" y="1305"/>
                  <a:pt x="2962" y="1310"/>
                  <a:pt x="2960" y="1316"/>
                </a:cubicBezTo>
                <a:cubicBezTo>
                  <a:pt x="2959" y="1319"/>
                  <a:pt x="2958" y="1323"/>
                  <a:pt x="2957" y="1326"/>
                </a:cubicBezTo>
                <a:cubicBezTo>
                  <a:pt x="2956" y="1331"/>
                  <a:pt x="2954" y="1337"/>
                  <a:pt x="2953" y="1342"/>
                </a:cubicBezTo>
                <a:cubicBezTo>
                  <a:pt x="2951" y="1345"/>
                  <a:pt x="2950" y="1349"/>
                  <a:pt x="2949" y="1353"/>
                </a:cubicBezTo>
                <a:cubicBezTo>
                  <a:pt x="2948" y="1358"/>
                  <a:pt x="2946" y="1363"/>
                  <a:pt x="2944" y="1368"/>
                </a:cubicBezTo>
                <a:cubicBezTo>
                  <a:pt x="2943" y="1371"/>
                  <a:pt x="2942" y="1375"/>
                  <a:pt x="2941" y="1379"/>
                </a:cubicBezTo>
                <a:cubicBezTo>
                  <a:pt x="2939" y="1384"/>
                  <a:pt x="2938" y="1388"/>
                  <a:pt x="2936" y="1393"/>
                </a:cubicBezTo>
                <a:cubicBezTo>
                  <a:pt x="2935" y="1397"/>
                  <a:pt x="2933" y="1401"/>
                  <a:pt x="2932" y="1405"/>
                </a:cubicBezTo>
                <a:cubicBezTo>
                  <a:pt x="2930" y="1409"/>
                  <a:pt x="2929" y="1414"/>
                  <a:pt x="2927" y="1419"/>
                </a:cubicBezTo>
                <a:cubicBezTo>
                  <a:pt x="2926" y="1423"/>
                  <a:pt x="2924" y="1426"/>
                  <a:pt x="2923" y="1430"/>
                </a:cubicBezTo>
                <a:cubicBezTo>
                  <a:pt x="2921" y="1435"/>
                  <a:pt x="2919" y="1440"/>
                  <a:pt x="2917" y="1444"/>
                </a:cubicBezTo>
                <a:cubicBezTo>
                  <a:pt x="2916" y="1448"/>
                  <a:pt x="2915" y="1452"/>
                  <a:pt x="2913" y="1456"/>
                </a:cubicBezTo>
                <a:cubicBezTo>
                  <a:pt x="2911" y="1460"/>
                  <a:pt x="2909" y="1465"/>
                  <a:pt x="2908" y="1469"/>
                </a:cubicBezTo>
                <a:cubicBezTo>
                  <a:pt x="2906" y="1473"/>
                  <a:pt x="2904" y="1477"/>
                  <a:pt x="2903" y="1481"/>
                </a:cubicBezTo>
                <a:cubicBezTo>
                  <a:pt x="2901" y="1485"/>
                  <a:pt x="2899" y="1490"/>
                  <a:pt x="2897" y="1494"/>
                </a:cubicBezTo>
                <a:cubicBezTo>
                  <a:pt x="2896" y="1498"/>
                  <a:pt x="2894" y="1502"/>
                  <a:pt x="2892" y="1506"/>
                </a:cubicBezTo>
                <a:cubicBezTo>
                  <a:pt x="2890" y="1510"/>
                  <a:pt x="2888" y="1515"/>
                  <a:pt x="2886" y="1519"/>
                </a:cubicBezTo>
                <a:cubicBezTo>
                  <a:pt x="2885" y="1523"/>
                  <a:pt x="2883" y="1527"/>
                  <a:pt x="2881" y="1531"/>
                </a:cubicBezTo>
                <a:cubicBezTo>
                  <a:pt x="2879" y="1535"/>
                  <a:pt x="2877" y="1540"/>
                  <a:pt x="2875" y="1544"/>
                </a:cubicBezTo>
                <a:cubicBezTo>
                  <a:pt x="2873" y="1548"/>
                  <a:pt x="2871" y="1552"/>
                  <a:pt x="2870" y="1555"/>
                </a:cubicBezTo>
                <a:cubicBezTo>
                  <a:pt x="2868" y="1560"/>
                  <a:pt x="2865" y="1564"/>
                  <a:pt x="2863" y="1569"/>
                </a:cubicBezTo>
                <a:cubicBezTo>
                  <a:pt x="2861" y="1572"/>
                  <a:pt x="2860" y="1576"/>
                  <a:pt x="2858" y="1580"/>
                </a:cubicBezTo>
                <a:cubicBezTo>
                  <a:pt x="2856" y="1584"/>
                  <a:pt x="2853" y="1589"/>
                  <a:pt x="2851" y="1593"/>
                </a:cubicBezTo>
                <a:cubicBezTo>
                  <a:pt x="2849" y="1597"/>
                  <a:pt x="2847" y="1600"/>
                  <a:pt x="2845" y="1604"/>
                </a:cubicBezTo>
                <a:cubicBezTo>
                  <a:pt x="2845" y="1605"/>
                  <a:pt x="2844" y="1606"/>
                  <a:pt x="2844" y="1607"/>
                </a:cubicBezTo>
                <a:cubicBezTo>
                  <a:pt x="2843" y="1605"/>
                  <a:pt x="2843" y="1603"/>
                  <a:pt x="2843" y="1601"/>
                </a:cubicBezTo>
                <a:cubicBezTo>
                  <a:pt x="2843" y="1597"/>
                  <a:pt x="2843" y="1593"/>
                  <a:pt x="2842" y="1589"/>
                </a:cubicBezTo>
                <a:cubicBezTo>
                  <a:pt x="2842" y="1583"/>
                  <a:pt x="2842" y="1576"/>
                  <a:pt x="2841" y="1570"/>
                </a:cubicBezTo>
                <a:cubicBezTo>
                  <a:pt x="2841" y="1566"/>
                  <a:pt x="2841" y="1562"/>
                  <a:pt x="2841" y="1559"/>
                </a:cubicBezTo>
                <a:cubicBezTo>
                  <a:pt x="2841" y="1552"/>
                  <a:pt x="2840" y="1545"/>
                  <a:pt x="2840" y="1538"/>
                </a:cubicBezTo>
                <a:cubicBezTo>
                  <a:pt x="2840" y="1535"/>
                  <a:pt x="2840" y="1532"/>
                  <a:pt x="2840" y="1528"/>
                </a:cubicBezTo>
                <a:cubicBezTo>
                  <a:pt x="2840" y="1518"/>
                  <a:pt x="2840" y="1508"/>
                  <a:pt x="2840" y="1499"/>
                </a:cubicBezTo>
                <a:cubicBezTo>
                  <a:pt x="2840" y="1493"/>
                  <a:pt x="2840" y="1488"/>
                  <a:pt x="2840" y="1483"/>
                </a:cubicBezTo>
                <a:cubicBezTo>
                  <a:pt x="2840" y="1481"/>
                  <a:pt x="2840" y="1480"/>
                  <a:pt x="2840" y="1479"/>
                </a:cubicBezTo>
                <a:cubicBezTo>
                  <a:pt x="2840" y="1475"/>
                  <a:pt x="2840" y="1471"/>
                  <a:pt x="2840" y="1466"/>
                </a:cubicBezTo>
                <a:cubicBezTo>
                  <a:pt x="2840" y="1465"/>
                  <a:pt x="2840" y="1464"/>
                  <a:pt x="2840" y="1463"/>
                </a:cubicBezTo>
                <a:cubicBezTo>
                  <a:pt x="2840" y="1459"/>
                  <a:pt x="2840" y="1455"/>
                  <a:pt x="2840" y="1450"/>
                </a:cubicBezTo>
                <a:cubicBezTo>
                  <a:pt x="2840" y="1449"/>
                  <a:pt x="2841" y="1448"/>
                  <a:pt x="2841" y="1447"/>
                </a:cubicBezTo>
                <a:cubicBezTo>
                  <a:pt x="2841" y="1443"/>
                  <a:pt x="2841" y="1439"/>
                  <a:pt x="2841" y="1435"/>
                </a:cubicBezTo>
                <a:cubicBezTo>
                  <a:pt x="2844" y="1429"/>
                  <a:pt x="2848" y="1423"/>
                  <a:pt x="2851" y="1417"/>
                </a:cubicBezTo>
                <a:cubicBezTo>
                  <a:pt x="2851" y="1417"/>
                  <a:pt x="2851" y="1417"/>
                  <a:pt x="2851" y="1416"/>
                </a:cubicBezTo>
                <a:cubicBezTo>
                  <a:pt x="2854" y="1410"/>
                  <a:pt x="2858" y="1404"/>
                  <a:pt x="2861" y="1398"/>
                </a:cubicBezTo>
                <a:cubicBezTo>
                  <a:pt x="2862" y="1396"/>
                  <a:pt x="2863" y="1394"/>
                  <a:pt x="2864" y="1392"/>
                </a:cubicBezTo>
                <a:cubicBezTo>
                  <a:pt x="2866" y="1387"/>
                  <a:pt x="2868" y="1383"/>
                  <a:pt x="2870" y="1379"/>
                </a:cubicBezTo>
                <a:cubicBezTo>
                  <a:pt x="2872" y="1376"/>
                  <a:pt x="2873" y="1374"/>
                  <a:pt x="2874" y="1371"/>
                </a:cubicBezTo>
                <a:cubicBezTo>
                  <a:pt x="2876" y="1368"/>
                  <a:pt x="2878" y="1364"/>
                  <a:pt x="2880" y="1360"/>
                </a:cubicBezTo>
                <a:cubicBezTo>
                  <a:pt x="2881" y="1357"/>
                  <a:pt x="2882" y="1354"/>
                  <a:pt x="2884" y="1352"/>
                </a:cubicBezTo>
                <a:cubicBezTo>
                  <a:pt x="2885" y="1348"/>
                  <a:pt x="2887" y="1344"/>
                  <a:pt x="2889" y="1341"/>
                </a:cubicBezTo>
                <a:cubicBezTo>
                  <a:pt x="2890" y="1338"/>
                  <a:pt x="2891" y="1335"/>
                  <a:pt x="2893" y="1332"/>
                </a:cubicBezTo>
                <a:cubicBezTo>
                  <a:pt x="2894" y="1328"/>
                  <a:pt x="2896" y="1325"/>
                  <a:pt x="2898" y="1321"/>
                </a:cubicBezTo>
                <a:cubicBezTo>
                  <a:pt x="2899" y="1318"/>
                  <a:pt x="2900" y="1315"/>
                  <a:pt x="2901" y="1312"/>
                </a:cubicBezTo>
                <a:cubicBezTo>
                  <a:pt x="2903" y="1309"/>
                  <a:pt x="2905" y="1305"/>
                  <a:pt x="2906" y="1302"/>
                </a:cubicBezTo>
                <a:cubicBezTo>
                  <a:pt x="2907" y="1299"/>
                  <a:pt x="2909" y="1296"/>
                  <a:pt x="2910" y="1293"/>
                </a:cubicBezTo>
                <a:cubicBezTo>
                  <a:pt x="2911" y="1289"/>
                  <a:pt x="2913" y="1285"/>
                  <a:pt x="2915" y="1282"/>
                </a:cubicBezTo>
                <a:cubicBezTo>
                  <a:pt x="2916" y="1279"/>
                  <a:pt x="2917" y="1276"/>
                  <a:pt x="2918" y="1273"/>
                </a:cubicBezTo>
                <a:cubicBezTo>
                  <a:pt x="2920" y="1269"/>
                  <a:pt x="2921" y="1266"/>
                  <a:pt x="2923" y="1262"/>
                </a:cubicBezTo>
                <a:cubicBezTo>
                  <a:pt x="2924" y="1259"/>
                  <a:pt x="2925" y="1256"/>
                  <a:pt x="2926" y="1253"/>
                </a:cubicBezTo>
                <a:cubicBezTo>
                  <a:pt x="2927" y="1249"/>
                  <a:pt x="2929" y="1246"/>
                  <a:pt x="2930" y="1242"/>
                </a:cubicBezTo>
                <a:cubicBezTo>
                  <a:pt x="2931" y="1239"/>
                  <a:pt x="2932" y="1236"/>
                  <a:pt x="2934" y="1233"/>
                </a:cubicBezTo>
                <a:cubicBezTo>
                  <a:pt x="2935" y="1229"/>
                  <a:pt x="2936" y="1226"/>
                  <a:pt x="2938" y="1222"/>
                </a:cubicBezTo>
                <a:cubicBezTo>
                  <a:pt x="2939" y="1219"/>
                  <a:pt x="2940" y="1216"/>
                  <a:pt x="2941" y="1213"/>
                </a:cubicBezTo>
                <a:cubicBezTo>
                  <a:pt x="2942" y="1209"/>
                  <a:pt x="2944" y="1205"/>
                  <a:pt x="2945" y="1201"/>
                </a:cubicBezTo>
                <a:cubicBezTo>
                  <a:pt x="2946" y="1199"/>
                  <a:pt x="2947" y="1196"/>
                  <a:pt x="2948" y="1193"/>
                </a:cubicBezTo>
                <a:cubicBezTo>
                  <a:pt x="2949" y="1189"/>
                  <a:pt x="2951" y="1185"/>
                  <a:pt x="2952" y="1180"/>
                </a:cubicBezTo>
                <a:cubicBezTo>
                  <a:pt x="2953" y="1178"/>
                  <a:pt x="2954" y="1175"/>
                  <a:pt x="2955" y="1173"/>
                </a:cubicBezTo>
                <a:cubicBezTo>
                  <a:pt x="2956" y="1168"/>
                  <a:pt x="2958" y="1163"/>
                  <a:pt x="2959" y="1159"/>
                </a:cubicBezTo>
                <a:cubicBezTo>
                  <a:pt x="2960" y="1157"/>
                  <a:pt x="2960" y="1155"/>
                  <a:pt x="2961" y="1153"/>
                </a:cubicBezTo>
                <a:cubicBezTo>
                  <a:pt x="2963" y="1146"/>
                  <a:pt x="2965" y="1140"/>
                  <a:pt x="2967" y="1133"/>
                </a:cubicBezTo>
                <a:close/>
                <a:moveTo>
                  <a:pt x="2991" y="1241"/>
                </a:moveTo>
                <a:cubicBezTo>
                  <a:pt x="2996" y="1264"/>
                  <a:pt x="3000" y="1288"/>
                  <a:pt x="3003" y="1312"/>
                </a:cubicBezTo>
                <a:cubicBezTo>
                  <a:pt x="3001" y="1322"/>
                  <a:pt x="3000" y="1332"/>
                  <a:pt x="2998" y="1342"/>
                </a:cubicBezTo>
                <a:cubicBezTo>
                  <a:pt x="2998" y="1345"/>
                  <a:pt x="2998" y="1347"/>
                  <a:pt x="2997" y="1350"/>
                </a:cubicBezTo>
                <a:cubicBezTo>
                  <a:pt x="2996" y="1357"/>
                  <a:pt x="2995" y="1365"/>
                  <a:pt x="2993" y="1372"/>
                </a:cubicBezTo>
                <a:cubicBezTo>
                  <a:pt x="2993" y="1376"/>
                  <a:pt x="2992" y="1380"/>
                  <a:pt x="2991" y="1384"/>
                </a:cubicBezTo>
                <a:cubicBezTo>
                  <a:pt x="2990" y="1390"/>
                  <a:pt x="2989" y="1396"/>
                  <a:pt x="2988" y="1402"/>
                </a:cubicBezTo>
                <a:cubicBezTo>
                  <a:pt x="2987" y="1406"/>
                  <a:pt x="2986" y="1411"/>
                  <a:pt x="2985" y="1415"/>
                </a:cubicBezTo>
                <a:cubicBezTo>
                  <a:pt x="2984" y="1421"/>
                  <a:pt x="2983" y="1426"/>
                  <a:pt x="2982" y="1432"/>
                </a:cubicBezTo>
                <a:cubicBezTo>
                  <a:pt x="2981" y="1436"/>
                  <a:pt x="2980" y="1441"/>
                  <a:pt x="2979" y="1445"/>
                </a:cubicBezTo>
                <a:cubicBezTo>
                  <a:pt x="2977" y="1451"/>
                  <a:pt x="2976" y="1456"/>
                  <a:pt x="2975" y="1462"/>
                </a:cubicBezTo>
                <a:cubicBezTo>
                  <a:pt x="2974" y="1466"/>
                  <a:pt x="2973" y="1471"/>
                  <a:pt x="2971" y="1475"/>
                </a:cubicBezTo>
                <a:cubicBezTo>
                  <a:pt x="2970" y="1481"/>
                  <a:pt x="2969" y="1486"/>
                  <a:pt x="2967" y="1492"/>
                </a:cubicBezTo>
                <a:cubicBezTo>
                  <a:pt x="2966" y="1496"/>
                  <a:pt x="2965" y="1500"/>
                  <a:pt x="2964" y="1505"/>
                </a:cubicBezTo>
                <a:cubicBezTo>
                  <a:pt x="2962" y="1510"/>
                  <a:pt x="2961" y="1516"/>
                  <a:pt x="2959" y="1521"/>
                </a:cubicBezTo>
                <a:cubicBezTo>
                  <a:pt x="2958" y="1526"/>
                  <a:pt x="2957" y="1530"/>
                  <a:pt x="2955" y="1534"/>
                </a:cubicBezTo>
                <a:cubicBezTo>
                  <a:pt x="2954" y="1540"/>
                  <a:pt x="2952" y="1545"/>
                  <a:pt x="2951" y="1550"/>
                </a:cubicBezTo>
                <a:cubicBezTo>
                  <a:pt x="2949" y="1555"/>
                  <a:pt x="2948" y="1559"/>
                  <a:pt x="2946" y="1564"/>
                </a:cubicBezTo>
                <a:cubicBezTo>
                  <a:pt x="2945" y="1569"/>
                  <a:pt x="2943" y="1574"/>
                  <a:pt x="2941" y="1579"/>
                </a:cubicBezTo>
                <a:cubicBezTo>
                  <a:pt x="2940" y="1584"/>
                  <a:pt x="2938" y="1588"/>
                  <a:pt x="2937" y="1593"/>
                </a:cubicBezTo>
                <a:cubicBezTo>
                  <a:pt x="2935" y="1598"/>
                  <a:pt x="2933" y="1603"/>
                  <a:pt x="2931" y="1608"/>
                </a:cubicBezTo>
                <a:cubicBezTo>
                  <a:pt x="2930" y="1613"/>
                  <a:pt x="2928" y="1617"/>
                  <a:pt x="2927" y="1622"/>
                </a:cubicBezTo>
                <a:cubicBezTo>
                  <a:pt x="2925" y="1627"/>
                  <a:pt x="2923" y="1632"/>
                  <a:pt x="2921" y="1637"/>
                </a:cubicBezTo>
                <a:cubicBezTo>
                  <a:pt x="2919" y="1642"/>
                  <a:pt x="2918" y="1646"/>
                  <a:pt x="2916" y="1650"/>
                </a:cubicBezTo>
                <a:cubicBezTo>
                  <a:pt x="2914" y="1655"/>
                  <a:pt x="2912" y="1661"/>
                  <a:pt x="2910" y="1666"/>
                </a:cubicBezTo>
                <a:cubicBezTo>
                  <a:pt x="2908" y="1670"/>
                  <a:pt x="2906" y="1674"/>
                  <a:pt x="2905" y="1679"/>
                </a:cubicBezTo>
                <a:cubicBezTo>
                  <a:pt x="2903" y="1684"/>
                  <a:pt x="2900" y="1689"/>
                  <a:pt x="2898" y="1694"/>
                </a:cubicBezTo>
                <a:cubicBezTo>
                  <a:pt x="2896" y="1698"/>
                  <a:pt x="2895" y="1703"/>
                  <a:pt x="2893" y="1707"/>
                </a:cubicBezTo>
                <a:cubicBezTo>
                  <a:pt x="2891" y="1712"/>
                  <a:pt x="2888" y="1717"/>
                  <a:pt x="2886" y="1722"/>
                </a:cubicBezTo>
                <a:cubicBezTo>
                  <a:pt x="2884" y="1726"/>
                  <a:pt x="2882" y="1731"/>
                  <a:pt x="2880" y="1735"/>
                </a:cubicBezTo>
                <a:cubicBezTo>
                  <a:pt x="2878" y="1740"/>
                  <a:pt x="2876" y="1745"/>
                  <a:pt x="2873" y="1750"/>
                </a:cubicBezTo>
                <a:cubicBezTo>
                  <a:pt x="2871" y="1754"/>
                  <a:pt x="2869" y="1758"/>
                  <a:pt x="2867" y="1763"/>
                </a:cubicBezTo>
                <a:cubicBezTo>
                  <a:pt x="2866" y="1765"/>
                  <a:pt x="2865" y="1767"/>
                  <a:pt x="2864" y="1769"/>
                </a:cubicBezTo>
                <a:cubicBezTo>
                  <a:pt x="2864" y="1769"/>
                  <a:pt x="2864" y="1769"/>
                  <a:pt x="2864" y="1768"/>
                </a:cubicBezTo>
                <a:cubicBezTo>
                  <a:pt x="2862" y="1758"/>
                  <a:pt x="2860" y="1748"/>
                  <a:pt x="2859" y="1737"/>
                </a:cubicBezTo>
                <a:cubicBezTo>
                  <a:pt x="2858" y="1736"/>
                  <a:pt x="2858" y="1734"/>
                  <a:pt x="2858" y="1732"/>
                </a:cubicBezTo>
                <a:cubicBezTo>
                  <a:pt x="2856" y="1722"/>
                  <a:pt x="2855" y="1712"/>
                  <a:pt x="2853" y="1702"/>
                </a:cubicBezTo>
                <a:cubicBezTo>
                  <a:pt x="2853" y="1700"/>
                  <a:pt x="2853" y="1698"/>
                  <a:pt x="2853" y="1696"/>
                </a:cubicBezTo>
                <a:cubicBezTo>
                  <a:pt x="2851" y="1686"/>
                  <a:pt x="2850" y="1676"/>
                  <a:pt x="2849" y="1666"/>
                </a:cubicBezTo>
                <a:cubicBezTo>
                  <a:pt x="2849" y="1664"/>
                  <a:pt x="2849" y="1663"/>
                  <a:pt x="2849" y="1662"/>
                </a:cubicBezTo>
                <a:cubicBezTo>
                  <a:pt x="2847" y="1652"/>
                  <a:pt x="2846" y="1641"/>
                  <a:pt x="2845" y="1631"/>
                </a:cubicBezTo>
                <a:cubicBezTo>
                  <a:pt x="2845" y="1630"/>
                  <a:pt x="2845" y="1630"/>
                  <a:pt x="2845" y="1629"/>
                </a:cubicBezTo>
                <a:cubicBezTo>
                  <a:pt x="2850" y="1622"/>
                  <a:pt x="2854" y="1614"/>
                  <a:pt x="2858" y="1606"/>
                </a:cubicBezTo>
                <a:cubicBezTo>
                  <a:pt x="2858" y="1605"/>
                  <a:pt x="2859" y="1605"/>
                  <a:pt x="2859" y="1604"/>
                </a:cubicBezTo>
                <a:cubicBezTo>
                  <a:pt x="2863" y="1597"/>
                  <a:pt x="2866" y="1589"/>
                  <a:pt x="2870" y="1582"/>
                </a:cubicBezTo>
                <a:cubicBezTo>
                  <a:pt x="2871" y="1579"/>
                  <a:pt x="2873" y="1576"/>
                  <a:pt x="2874" y="1574"/>
                </a:cubicBezTo>
                <a:cubicBezTo>
                  <a:pt x="2877" y="1568"/>
                  <a:pt x="2879" y="1563"/>
                  <a:pt x="2882" y="1558"/>
                </a:cubicBezTo>
                <a:cubicBezTo>
                  <a:pt x="2883" y="1555"/>
                  <a:pt x="2885" y="1551"/>
                  <a:pt x="2886" y="1548"/>
                </a:cubicBezTo>
                <a:cubicBezTo>
                  <a:pt x="2889" y="1543"/>
                  <a:pt x="2891" y="1538"/>
                  <a:pt x="2893" y="1533"/>
                </a:cubicBezTo>
                <a:cubicBezTo>
                  <a:pt x="2895" y="1530"/>
                  <a:pt x="2896" y="1526"/>
                  <a:pt x="2898" y="1523"/>
                </a:cubicBezTo>
                <a:cubicBezTo>
                  <a:pt x="2900" y="1518"/>
                  <a:pt x="2902" y="1513"/>
                  <a:pt x="2904" y="1509"/>
                </a:cubicBezTo>
                <a:cubicBezTo>
                  <a:pt x="2906" y="1505"/>
                  <a:pt x="2907" y="1501"/>
                  <a:pt x="2909" y="1498"/>
                </a:cubicBezTo>
                <a:cubicBezTo>
                  <a:pt x="2911" y="1493"/>
                  <a:pt x="2913" y="1488"/>
                  <a:pt x="2915" y="1484"/>
                </a:cubicBezTo>
                <a:cubicBezTo>
                  <a:pt x="2916" y="1480"/>
                  <a:pt x="2918" y="1476"/>
                  <a:pt x="2919" y="1472"/>
                </a:cubicBezTo>
                <a:cubicBezTo>
                  <a:pt x="2921" y="1468"/>
                  <a:pt x="2923" y="1463"/>
                  <a:pt x="2925" y="1458"/>
                </a:cubicBezTo>
                <a:cubicBezTo>
                  <a:pt x="2926" y="1455"/>
                  <a:pt x="2928" y="1451"/>
                  <a:pt x="2929" y="1447"/>
                </a:cubicBezTo>
                <a:cubicBezTo>
                  <a:pt x="2931" y="1442"/>
                  <a:pt x="2933" y="1438"/>
                  <a:pt x="2934" y="1433"/>
                </a:cubicBezTo>
                <a:cubicBezTo>
                  <a:pt x="2936" y="1429"/>
                  <a:pt x="2937" y="1426"/>
                  <a:pt x="2939" y="1422"/>
                </a:cubicBezTo>
                <a:cubicBezTo>
                  <a:pt x="2940" y="1417"/>
                  <a:pt x="2942" y="1412"/>
                  <a:pt x="2944" y="1408"/>
                </a:cubicBezTo>
                <a:cubicBezTo>
                  <a:pt x="2945" y="1404"/>
                  <a:pt x="2946" y="1400"/>
                  <a:pt x="2948" y="1396"/>
                </a:cubicBezTo>
                <a:cubicBezTo>
                  <a:pt x="2949" y="1391"/>
                  <a:pt x="2951" y="1387"/>
                  <a:pt x="2952" y="1382"/>
                </a:cubicBezTo>
                <a:cubicBezTo>
                  <a:pt x="2954" y="1378"/>
                  <a:pt x="2955" y="1374"/>
                  <a:pt x="2956" y="1371"/>
                </a:cubicBezTo>
                <a:cubicBezTo>
                  <a:pt x="2958" y="1366"/>
                  <a:pt x="2959" y="1361"/>
                  <a:pt x="2961" y="1356"/>
                </a:cubicBezTo>
                <a:cubicBezTo>
                  <a:pt x="2962" y="1352"/>
                  <a:pt x="2963" y="1348"/>
                  <a:pt x="2964" y="1345"/>
                </a:cubicBezTo>
                <a:cubicBezTo>
                  <a:pt x="2966" y="1340"/>
                  <a:pt x="2967" y="1334"/>
                  <a:pt x="2969" y="1329"/>
                </a:cubicBezTo>
                <a:cubicBezTo>
                  <a:pt x="2970" y="1326"/>
                  <a:pt x="2971" y="1322"/>
                  <a:pt x="2972" y="1319"/>
                </a:cubicBezTo>
                <a:cubicBezTo>
                  <a:pt x="2973" y="1313"/>
                  <a:pt x="2975" y="1307"/>
                  <a:pt x="2976" y="1302"/>
                </a:cubicBezTo>
                <a:cubicBezTo>
                  <a:pt x="2977" y="1299"/>
                  <a:pt x="2978" y="1296"/>
                  <a:pt x="2979" y="1293"/>
                </a:cubicBezTo>
                <a:cubicBezTo>
                  <a:pt x="2981" y="1285"/>
                  <a:pt x="2983" y="1277"/>
                  <a:pt x="2985" y="1270"/>
                </a:cubicBezTo>
                <a:cubicBezTo>
                  <a:pt x="2985" y="1269"/>
                  <a:pt x="2985" y="1268"/>
                  <a:pt x="2985" y="1267"/>
                </a:cubicBezTo>
                <a:cubicBezTo>
                  <a:pt x="2988" y="1258"/>
                  <a:pt x="2990" y="1249"/>
                  <a:pt x="2991" y="1241"/>
                </a:cubicBezTo>
                <a:close/>
                <a:moveTo>
                  <a:pt x="3004" y="1380"/>
                </a:moveTo>
                <a:cubicBezTo>
                  <a:pt x="3005" y="1376"/>
                  <a:pt x="3006" y="1371"/>
                  <a:pt x="3006" y="1367"/>
                </a:cubicBezTo>
                <a:cubicBezTo>
                  <a:pt x="3007" y="1364"/>
                  <a:pt x="3008" y="1361"/>
                  <a:pt x="3008" y="1357"/>
                </a:cubicBezTo>
                <a:cubicBezTo>
                  <a:pt x="3010" y="1376"/>
                  <a:pt x="3012" y="1394"/>
                  <a:pt x="3013" y="1413"/>
                </a:cubicBezTo>
                <a:cubicBezTo>
                  <a:pt x="3012" y="1424"/>
                  <a:pt x="3011" y="1435"/>
                  <a:pt x="3010" y="1445"/>
                </a:cubicBezTo>
                <a:cubicBezTo>
                  <a:pt x="3010" y="1447"/>
                  <a:pt x="3010" y="1449"/>
                  <a:pt x="3010" y="1451"/>
                </a:cubicBezTo>
                <a:cubicBezTo>
                  <a:pt x="3009" y="1460"/>
                  <a:pt x="3008" y="1469"/>
                  <a:pt x="3007" y="1478"/>
                </a:cubicBezTo>
                <a:cubicBezTo>
                  <a:pt x="3007" y="1481"/>
                  <a:pt x="3006" y="1484"/>
                  <a:pt x="3006" y="1488"/>
                </a:cubicBezTo>
                <a:cubicBezTo>
                  <a:pt x="3005" y="1495"/>
                  <a:pt x="3004" y="1502"/>
                  <a:pt x="3003" y="1510"/>
                </a:cubicBezTo>
                <a:cubicBezTo>
                  <a:pt x="3003" y="1514"/>
                  <a:pt x="3002" y="1518"/>
                  <a:pt x="3002" y="1522"/>
                </a:cubicBezTo>
                <a:cubicBezTo>
                  <a:pt x="3001" y="1528"/>
                  <a:pt x="3000" y="1535"/>
                  <a:pt x="2999" y="1542"/>
                </a:cubicBezTo>
                <a:cubicBezTo>
                  <a:pt x="2998" y="1546"/>
                  <a:pt x="2997" y="1550"/>
                  <a:pt x="2997" y="1555"/>
                </a:cubicBezTo>
                <a:cubicBezTo>
                  <a:pt x="2996" y="1561"/>
                  <a:pt x="2995" y="1567"/>
                  <a:pt x="2994" y="1573"/>
                </a:cubicBezTo>
                <a:cubicBezTo>
                  <a:pt x="2993" y="1578"/>
                  <a:pt x="2992" y="1582"/>
                  <a:pt x="2991" y="1587"/>
                </a:cubicBezTo>
                <a:cubicBezTo>
                  <a:pt x="2990" y="1593"/>
                  <a:pt x="2989" y="1599"/>
                  <a:pt x="2988" y="1605"/>
                </a:cubicBezTo>
                <a:cubicBezTo>
                  <a:pt x="2987" y="1610"/>
                  <a:pt x="2986" y="1614"/>
                  <a:pt x="2985" y="1619"/>
                </a:cubicBezTo>
                <a:cubicBezTo>
                  <a:pt x="2984" y="1625"/>
                  <a:pt x="2982" y="1631"/>
                  <a:pt x="2981" y="1636"/>
                </a:cubicBezTo>
                <a:cubicBezTo>
                  <a:pt x="2980" y="1641"/>
                  <a:pt x="2979" y="1646"/>
                  <a:pt x="2978" y="1650"/>
                </a:cubicBezTo>
                <a:cubicBezTo>
                  <a:pt x="2977" y="1656"/>
                  <a:pt x="2975" y="1662"/>
                  <a:pt x="2974" y="1668"/>
                </a:cubicBezTo>
                <a:cubicBezTo>
                  <a:pt x="2973" y="1672"/>
                  <a:pt x="2972" y="1677"/>
                  <a:pt x="2970" y="1682"/>
                </a:cubicBezTo>
                <a:cubicBezTo>
                  <a:pt x="2969" y="1688"/>
                  <a:pt x="2967" y="1693"/>
                  <a:pt x="2966" y="1699"/>
                </a:cubicBezTo>
                <a:cubicBezTo>
                  <a:pt x="2965" y="1704"/>
                  <a:pt x="2963" y="1708"/>
                  <a:pt x="2962" y="1713"/>
                </a:cubicBezTo>
                <a:cubicBezTo>
                  <a:pt x="2961" y="1719"/>
                  <a:pt x="2959" y="1724"/>
                  <a:pt x="2957" y="1730"/>
                </a:cubicBezTo>
                <a:cubicBezTo>
                  <a:pt x="2956" y="1735"/>
                  <a:pt x="2955" y="1739"/>
                  <a:pt x="2953" y="1744"/>
                </a:cubicBezTo>
                <a:cubicBezTo>
                  <a:pt x="2951" y="1750"/>
                  <a:pt x="2950" y="1755"/>
                  <a:pt x="2948" y="1761"/>
                </a:cubicBezTo>
                <a:cubicBezTo>
                  <a:pt x="2947" y="1765"/>
                  <a:pt x="2945" y="1770"/>
                  <a:pt x="2944" y="1775"/>
                </a:cubicBezTo>
                <a:cubicBezTo>
                  <a:pt x="2942" y="1780"/>
                  <a:pt x="2940" y="1786"/>
                  <a:pt x="2938" y="1791"/>
                </a:cubicBezTo>
                <a:cubicBezTo>
                  <a:pt x="2937" y="1796"/>
                  <a:pt x="2935" y="1801"/>
                  <a:pt x="2933" y="1806"/>
                </a:cubicBezTo>
                <a:cubicBezTo>
                  <a:pt x="2931" y="1811"/>
                  <a:pt x="2930" y="1816"/>
                  <a:pt x="2928" y="1822"/>
                </a:cubicBezTo>
                <a:cubicBezTo>
                  <a:pt x="2926" y="1826"/>
                  <a:pt x="2924" y="1831"/>
                  <a:pt x="2922" y="1836"/>
                </a:cubicBezTo>
                <a:cubicBezTo>
                  <a:pt x="2920" y="1841"/>
                  <a:pt x="2918" y="1846"/>
                  <a:pt x="2916" y="1852"/>
                </a:cubicBezTo>
                <a:cubicBezTo>
                  <a:pt x="2914" y="1856"/>
                  <a:pt x="2913" y="1861"/>
                  <a:pt x="2911" y="1866"/>
                </a:cubicBezTo>
                <a:cubicBezTo>
                  <a:pt x="2909" y="1871"/>
                  <a:pt x="2907" y="1876"/>
                  <a:pt x="2904" y="1882"/>
                </a:cubicBezTo>
                <a:cubicBezTo>
                  <a:pt x="2902" y="1886"/>
                  <a:pt x="2900" y="1891"/>
                  <a:pt x="2898" y="1896"/>
                </a:cubicBezTo>
                <a:cubicBezTo>
                  <a:pt x="2897" y="1898"/>
                  <a:pt x="2896" y="1901"/>
                  <a:pt x="2895" y="1903"/>
                </a:cubicBezTo>
                <a:cubicBezTo>
                  <a:pt x="2894" y="1900"/>
                  <a:pt x="2893" y="1897"/>
                  <a:pt x="2893" y="1894"/>
                </a:cubicBezTo>
                <a:cubicBezTo>
                  <a:pt x="2891" y="1890"/>
                  <a:pt x="2890" y="1886"/>
                  <a:pt x="2889" y="1882"/>
                </a:cubicBezTo>
                <a:cubicBezTo>
                  <a:pt x="2888" y="1875"/>
                  <a:pt x="2886" y="1868"/>
                  <a:pt x="2884" y="1862"/>
                </a:cubicBezTo>
                <a:cubicBezTo>
                  <a:pt x="2883" y="1858"/>
                  <a:pt x="2882" y="1854"/>
                  <a:pt x="2881" y="1850"/>
                </a:cubicBezTo>
                <a:cubicBezTo>
                  <a:pt x="2880" y="1843"/>
                  <a:pt x="2878" y="1835"/>
                  <a:pt x="2876" y="1827"/>
                </a:cubicBezTo>
                <a:cubicBezTo>
                  <a:pt x="2875" y="1825"/>
                  <a:pt x="2875" y="1822"/>
                  <a:pt x="2874" y="1819"/>
                </a:cubicBezTo>
                <a:cubicBezTo>
                  <a:pt x="2872" y="1809"/>
                  <a:pt x="2870" y="1799"/>
                  <a:pt x="2868" y="1789"/>
                </a:cubicBezTo>
                <a:cubicBezTo>
                  <a:pt x="2872" y="1780"/>
                  <a:pt x="2876" y="1771"/>
                  <a:pt x="2881" y="1763"/>
                </a:cubicBezTo>
                <a:cubicBezTo>
                  <a:pt x="2881" y="1761"/>
                  <a:pt x="2882" y="1759"/>
                  <a:pt x="2883" y="1757"/>
                </a:cubicBezTo>
                <a:cubicBezTo>
                  <a:pt x="2887" y="1750"/>
                  <a:pt x="2890" y="1743"/>
                  <a:pt x="2893" y="1735"/>
                </a:cubicBezTo>
                <a:cubicBezTo>
                  <a:pt x="2895" y="1732"/>
                  <a:pt x="2896" y="1729"/>
                  <a:pt x="2898" y="1725"/>
                </a:cubicBezTo>
                <a:cubicBezTo>
                  <a:pt x="2900" y="1720"/>
                  <a:pt x="2903" y="1714"/>
                  <a:pt x="2905" y="1708"/>
                </a:cubicBezTo>
                <a:cubicBezTo>
                  <a:pt x="2907" y="1704"/>
                  <a:pt x="2909" y="1700"/>
                  <a:pt x="2910" y="1697"/>
                </a:cubicBezTo>
                <a:cubicBezTo>
                  <a:pt x="2913" y="1691"/>
                  <a:pt x="2915" y="1686"/>
                  <a:pt x="2917" y="1680"/>
                </a:cubicBezTo>
                <a:cubicBezTo>
                  <a:pt x="2919" y="1676"/>
                  <a:pt x="2920" y="1672"/>
                  <a:pt x="2922" y="1668"/>
                </a:cubicBezTo>
                <a:cubicBezTo>
                  <a:pt x="2924" y="1663"/>
                  <a:pt x="2926" y="1657"/>
                  <a:pt x="2928" y="1652"/>
                </a:cubicBezTo>
                <a:cubicBezTo>
                  <a:pt x="2930" y="1648"/>
                  <a:pt x="2931" y="1644"/>
                  <a:pt x="2933" y="1640"/>
                </a:cubicBezTo>
                <a:cubicBezTo>
                  <a:pt x="2935" y="1635"/>
                  <a:pt x="2937" y="1629"/>
                  <a:pt x="2939" y="1624"/>
                </a:cubicBezTo>
                <a:cubicBezTo>
                  <a:pt x="2940" y="1620"/>
                  <a:pt x="2942" y="1616"/>
                  <a:pt x="2943" y="1612"/>
                </a:cubicBezTo>
                <a:cubicBezTo>
                  <a:pt x="2945" y="1606"/>
                  <a:pt x="2947" y="1601"/>
                  <a:pt x="2949" y="1595"/>
                </a:cubicBezTo>
                <a:cubicBezTo>
                  <a:pt x="2950" y="1591"/>
                  <a:pt x="2951" y="1587"/>
                  <a:pt x="2953" y="1583"/>
                </a:cubicBezTo>
                <a:cubicBezTo>
                  <a:pt x="2955" y="1578"/>
                  <a:pt x="2956" y="1572"/>
                  <a:pt x="2958" y="1567"/>
                </a:cubicBezTo>
                <a:cubicBezTo>
                  <a:pt x="2959" y="1563"/>
                  <a:pt x="2961" y="1559"/>
                  <a:pt x="2962" y="1554"/>
                </a:cubicBezTo>
                <a:cubicBezTo>
                  <a:pt x="2964" y="1549"/>
                  <a:pt x="2965" y="1543"/>
                  <a:pt x="2967" y="1537"/>
                </a:cubicBezTo>
                <a:cubicBezTo>
                  <a:pt x="2968" y="1533"/>
                  <a:pt x="2969" y="1529"/>
                  <a:pt x="2970" y="1526"/>
                </a:cubicBezTo>
                <a:cubicBezTo>
                  <a:pt x="2972" y="1519"/>
                  <a:pt x="2974" y="1512"/>
                  <a:pt x="2976" y="1505"/>
                </a:cubicBezTo>
                <a:cubicBezTo>
                  <a:pt x="2977" y="1502"/>
                  <a:pt x="2978" y="1499"/>
                  <a:pt x="2978" y="1497"/>
                </a:cubicBezTo>
                <a:cubicBezTo>
                  <a:pt x="2981" y="1487"/>
                  <a:pt x="2983" y="1478"/>
                  <a:pt x="2986" y="1468"/>
                </a:cubicBezTo>
                <a:cubicBezTo>
                  <a:pt x="2986" y="1465"/>
                  <a:pt x="2987" y="1462"/>
                  <a:pt x="2988" y="1460"/>
                </a:cubicBezTo>
                <a:cubicBezTo>
                  <a:pt x="2989" y="1453"/>
                  <a:pt x="2991" y="1446"/>
                  <a:pt x="2992" y="1439"/>
                </a:cubicBezTo>
                <a:cubicBezTo>
                  <a:pt x="2993" y="1435"/>
                  <a:pt x="2994" y="1431"/>
                  <a:pt x="2995" y="1428"/>
                </a:cubicBezTo>
                <a:cubicBezTo>
                  <a:pt x="2996" y="1422"/>
                  <a:pt x="2997" y="1415"/>
                  <a:pt x="2999" y="1409"/>
                </a:cubicBezTo>
                <a:cubicBezTo>
                  <a:pt x="2999" y="1405"/>
                  <a:pt x="3000" y="1401"/>
                  <a:pt x="3001" y="1397"/>
                </a:cubicBezTo>
                <a:cubicBezTo>
                  <a:pt x="3002" y="1391"/>
                  <a:pt x="3003" y="1386"/>
                  <a:pt x="3004" y="1380"/>
                </a:cubicBezTo>
                <a:close/>
                <a:moveTo>
                  <a:pt x="2838" y="1820"/>
                </a:moveTo>
                <a:cubicBezTo>
                  <a:pt x="2838" y="1820"/>
                  <a:pt x="2838" y="1821"/>
                  <a:pt x="2837" y="1821"/>
                </a:cubicBezTo>
                <a:cubicBezTo>
                  <a:pt x="2832" y="1832"/>
                  <a:pt x="2826" y="1842"/>
                  <a:pt x="2820" y="1852"/>
                </a:cubicBezTo>
                <a:cubicBezTo>
                  <a:pt x="2820" y="1853"/>
                  <a:pt x="2819" y="1853"/>
                  <a:pt x="2819" y="1854"/>
                </a:cubicBezTo>
                <a:cubicBezTo>
                  <a:pt x="2813" y="1864"/>
                  <a:pt x="2807" y="1874"/>
                  <a:pt x="2801" y="1884"/>
                </a:cubicBezTo>
                <a:cubicBezTo>
                  <a:pt x="2801" y="1885"/>
                  <a:pt x="2800" y="1886"/>
                  <a:pt x="2800" y="1887"/>
                </a:cubicBezTo>
                <a:cubicBezTo>
                  <a:pt x="2794" y="1897"/>
                  <a:pt x="2788" y="1906"/>
                  <a:pt x="2782" y="1916"/>
                </a:cubicBezTo>
                <a:cubicBezTo>
                  <a:pt x="2781" y="1917"/>
                  <a:pt x="2780" y="1918"/>
                  <a:pt x="2780" y="1919"/>
                </a:cubicBezTo>
                <a:cubicBezTo>
                  <a:pt x="2773" y="1929"/>
                  <a:pt x="2767" y="1938"/>
                  <a:pt x="2761" y="1948"/>
                </a:cubicBezTo>
                <a:cubicBezTo>
                  <a:pt x="2760" y="1949"/>
                  <a:pt x="2759" y="1950"/>
                  <a:pt x="2758" y="1951"/>
                </a:cubicBezTo>
                <a:cubicBezTo>
                  <a:pt x="2752" y="1961"/>
                  <a:pt x="2746" y="1970"/>
                  <a:pt x="2739" y="1979"/>
                </a:cubicBezTo>
                <a:cubicBezTo>
                  <a:pt x="2738" y="1980"/>
                  <a:pt x="2738" y="1981"/>
                  <a:pt x="2737" y="1983"/>
                </a:cubicBezTo>
                <a:cubicBezTo>
                  <a:pt x="2730" y="1992"/>
                  <a:pt x="2724" y="2001"/>
                  <a:pt x="2717" y="2009"/>
                </a:cubicBezTo>
                <a:cubicBezTo>
                  <a:pt x="2716" y="2011"/>
                  <a:pt x="2715" y="2012"/>
                  <a:pt x="2714" y="2013"/>
                </a:cubicBezTo>
                <a:cubicBezTo>
                  <a:pt x="2707" y="2022"/>
                  <a:pt x="2701" y="2031"/>
                  <a:pt x="2694" y="2040"/>
                </a:cubicBezTo>
                <a:cubicBezTo>
                  <a:pt x="2693" y="2040"/>
                  <a:pt x="2693" y="2041"/>
                  <a:pt x="2692" y="2042"/>
                </a:cubicBezTo>
                <a:cubicBezTo>
                  <a:pt x="2692" y="2041"/>
                  <a:pt x="2692" y="2040"/>
                  <a:pt x="2691" y="2039"/>
                </a:cubicBezTo>
                <a:cubicBezTo>
                  <a:pt x="2688" y="2030"/>
                  <a:pt x="2684" y="2021"/>
                  <a:pt x="2681" y="2011"/>
                </a:cubicBezTo>
                <a:cubicBezTo>
                  <a:pt x="2680" y="2010"/>
                  <a:pt x="2680" y="2008"/>
                  <a:pt x="2679" y="2007"/>
                </a:cubicBezTo>
                <a:cubicBezTo>
                  <a:pt x="2676" y="1997"/>
                  <a:pt x="2672" y="1987"/>
                  <a:pt x="2669" y="1978"/>
                </a:cubicBezTo>
                <a:cubicBezTo>
                  <a:pt x="2669" y="1977"/>
                  <a:pt x="2668" y="1976"/>
                  <a:pt x="2668" y="1974"/>
                </a:cubicBezTo>
                <a:cubicBezTo>
                  <a:pt x="2665" y="1964"/>
                  <a:pt x="2661" y="1954"/>
                  <a:pt x="2658" y="1944"/>
                </a:cubicBezTo>
                <a:cubicBezTo>
                  <a:pt x="2658" y="1944"/>
                  <a:pt x="2658" y="1944"/>
                  <a:pt x="2658" y="1944"/>
                </a:cubicBezTo>
                <a:cubicBezTo>
                  <a:pt x="2655" y="1934"/>
                  <a:pt x="2652" y="1923"/>
                  <a:pt x="2649" y="1913"/>
                </a:cubicBezTo>
                <a:cubicBezTo>
                  <a:pt x="2649" y="1912"/>
                  <a:pt x="2648" y="1912"/>
                  <a:pt x="2648" y="1911"/>
                </a:cubicBezTo>
                <a:cubicBezTo>
                  <a:pt x="2650" y="1908"/>
                  <a:pt x="2653" y="1906"/>
                  <a:pt x="2655" y="1903"/>
                </a:cubicBezTo>
                <a:cubicBezTo>
                  <a:pt x="2657" y="1901"/>
                  <a:pt x="2659" y="1898"/>
                  <a:pt x="2661" y="1896"/>
                </a:cubicBezTo>
                <a:cubicBezTo>
                  <a:pt x="2664" y="1893"/>
                  <a:pt x="2667" y="1889"/>
                  <a:pt x="2670" y="1886"/>
                </a:cubicBezTo>
                <a:cubicBezTo>
                  <a:pt x="2671" y="1884"/>
                  <a:pt x="2673" y="1882"/>
                  <a:pt x="2674" y="1880"/>
                </a:cubicBezTo>
                <a:cubicBezTo>
                  <a:pt x="2679" y="1875"/>
                  <a:pt x="2683" y="1870"/>
                  <a:pt x="2688" y="1864"/>
                </a:cubicBezTo>
                <a:cubicBezTo>
                  <a:pt x="2689" y="1862"/>
                  <a:pt x="2691" y="1860"/>
                  <a:pt x="2693" y="1858"/>
                </a:cubicBezTo>
                <a:cubicBezTo>
                  <a:pt x="2695" y="1855"/>
                  <a:pt x="2698" y="1851"/>
                  <a:pt x="2701" y="1848"/>
                </a:cubicBezTo>
                <a:cubicBezTo>
                  <a:pt x="2703" y="1846"/>
                  <a:pt x="2704" y="1843"/>
                  <a:pt x="2706" y="1841"/>
                </a:cubicBezTo>
                <a:cubicBezTo>
                  <a:pt x="2709" y="1838"/>
                  <a:pt x="2711" y="1835"/>
                  <a:pt x="2714" y="1832"/>
                </a:cubicBezTo>
                <a:cubicBezTo>
                  <a:pt x="2716" y="1829"/>
                  <a:pt x="2717" y="1827"/>
                  <a:pt x="2719" y="1824"/>
                </a:cubicBezTo>
                <a:cubicBezTo>
                  <a:pt x="2722" y="1821"/>
                  <a:pt x="2724" y="1818"/>
                  <a:pt x="2726" y="1815"/>
                </a:cubicBezTo>
                <a:cubicBezTo>
                  <a:pt x="2728" y="1812"/>
                  <a:pt x="2730" y="1810"/>
                  <a:pt x="2732" y="1807"/>
                </a:cubicBezTo>
                <a:cubicBezTo>
                  <a:pt x="2734" y="1804"/>
                  <a:pt x="2737" y="1801"/>
                  <a:pt x="2739" y="1798"/>
                </a:cubicBezTo>
                <a:cubicBezTo>
                  <a:pt x="2741" y="1795"/>
                  <a:pt x="2743" y="1793"/>
                  <a:pt x="2744" y="1790"/>
                </a:cubicBezTo>
                <a:cubicBezTo>
                  <a:pt x="2747" y="1787"/>
                  <a:pt x="2749" y="1784"/>
                  <a:pt x="2751" y="1781"/>
                </a:cubicBezTo>
                <a:cubicBezTo>
                  <a:pt x="2753" y="1778"/>
                  <a:pt x="2755" y="1776"/>
                  <a:pt x="2757" y="1773"/>
                </a:cubicBezTo>
                <a:cubicBezTo>
                  <a:pt x="2759" y="1770"/>
                  <a:pt x="2761" y="1767"/>
                  <a:pt x="2763" y="1764"/>
                </a:cubicBezTo>
                <a:cubicBezTo>
                  <a:pt x="2765" y="1761"/>
                  <a:pt x="2767" y="1758"/>
                  <a:pt x="2768" y="1756"/>
                </a:cubicBezTo>
                <a:cubicBezTo>
                  <a:pt x="2771" y="1753"/>
                  <a:pt x="2773" y="1749"/>
                  <a:pt x="2775" y="1746"/>
                </a:cubicBezTo>
                <a:cubicBezTo>
                  <a:pt x="2777" y="1744"/>
                  <a:pt x="2778" y="1741"/>
                  <a:pt x="2780" y="1738"/>
                </a:cubicBezTo>
                <a:cubicBezTo>
                  <a:pt x="2782" y="1735"/>
                  <a:pt x="2784" y="1732"/>
                  <a:pt x="2786" y="1729"/>
                </a:cubicBezTo>
                <a:cubicBezTo>
                  <a:pt x="2788" y="1726"/>
                  <a:pt x="2790" y="1723"/>
                  <a:pt x="2791" y="1721"/>
                </a:cubicBezTo>
                <a:cubicBezTo>
                  <a:pt x="2794" y="1718"/>
                  <a:pt x="2796" y="1714"/>
                  <a:pt x="2798" y="1711"/>
                </a:cubicBezTo>
                <a:cubicBezTo>
                  <a:pt x="2799" y="1708"/>
                  <a:pt x="2801" y="1706"/>
                  <a:pt x="2803" y="1703"/>
                </a:cubicBezTo>
                <a:cubicBezTo>
                  <a:pt x="2805" y="1700"/>
                  <a:pt x="2807" y="1696"/>
                  <a:pt x="2809" y="1693"/>
                </a:cubicBezTo>
                <a:cubicBezTo>
                  <a:pt x="2810" y="1690"/>
                  <a:pt x="2812" y="1688"/>
                  <a:pt x="2813" y="1685"/>
                </a:cubicBezTo>
                <a:cubicBezTo>
                  <a:pt x="2816" y="1682"/>
                  <a:pt x="2818" y="1678"/>
                  <a:pt x="2820" y="1675"/>
                </a:cubicBezTo>
                <a:cubicBezTo>
                  <a:pt x="2821" y="1672"/>
                  <a:pt x="2823" y="1670"/>
                  <a:pt x="2824" y="1667"/>
                </a:cubicBezTo>
                <a:cubicBezTo>
                  <a:pt x="2826" y="1663"/>
                  <a:pt x="2829" y="1659"/>
                  <a:pt x="2831" y="1656"/>
                </a:cubicBezTo>
                <a:cubicBezTo>
                  <a:pt x="2832" y="1653"/>
                  <a:pt x="2833" y="1651"/>
                  <a:pt x="2834" y="1649"/>
                </a:cubicBezTo>
                <a:cubicBezTo>
                  <a:pt x="2835" y="1649"/>
                  <a:pt x="2835" y="1649"/>
                  <a:pt x="2835" y="1648"/>
                </a:cubicBezTo>
                <a:cubicBezTo>
                  <a:pt x="2835" y="1649"/>
                  <a:pt x="2835" y="1649"/>
                  <a:pt x="2835" y="1649"/>
                </a:cubicBezTo>
                <a:cubicBezTo>
                  <a:pt x="2835" y="1648"/>
                  <a:pt x="2835" y="1648"/>
                  <a:pt x="2835" y="1648"/>
                </a:cubicBezTo>
                <a:cubicBezTo>
                  <a:pt x="2835" y="1648"/>
                  <a:pt x="2835" y="1648"/>
                  <a:pt x="2835" y="1648"/>
                </a:cubicBezTo>
                <a:cubicBezTo>
                  <a:pt x="2836" y="1659"/>
                  <a:pt x="2837" y="1669"/>
                  <a:pt x="2839" y="1680"/>
                </a:cubicBezTo>
                <a:cubicBezTo>
                  <a:pt x="2839" y="1682"/>
                  <a:pt x="2839" y="1683"/>
                  <a:pt x="2839" y="1685"/>
                </a:cubicBezTo>
                <a:cubicBezTo>
                  <a:pt x="2840" y="1695"/>
                  <a:pt x="2842" y="1705"/>
                  <a:pt x="2843" y="1715"/>
                </a:cubicBezTo>
                <a:cubicBezTo>
                  <a:pt x="2843" y="1717"/>
                  <a:pt x="2844" y="1719"/>
                  <a:pt x="2844" y="1721"/>
                </a:cubicBezTo>
                <a:cubicBezTo>
                  <a:pt x="2846" y="1731"/>
                  <a:pt x="2847" y="1741"/>
                  <a:pt x="2849" y="1751"/>
                </a:cubicBezTo>
                <a:cubicBezTo>
                  <a:pt x="2849" y="1753"/>
                  <a:pt x="2849" y="1754"/>
                  <a:pt x="2849" y="1755"/>
                </a:cubicBezTo>
                <a:cubicBezTo>
                  <a:pt x="2851" y="1765"/>
                  <a:pt x="2853" y="1775"/>
                  <a:pt x="2855" y="1785"/>
                </a:cubicBezTo>
                <a:cubicBezTo>
                  <a:pt x="2855" y="1786"/>
                  <a:pt x="2855" y="1786"/>
                  <a:pt x="2855" y="1787"/>
                </a:cubicBezTo>
                <a:cubicBezTo>
                  <a:pt x="2855" y="1787"/>
                  <a:pt x="2855" y="1788"/>
                  <a:pt x="2854" y="1789"/>
                </a:cubicBezTo>
                <a:cubicBezTo>
                  <a:pt x="2849" y="1799"/>
                  <a:pt x="2844" y="1810"/>
                  <a:pt x="2838" y="1820"/>
                </a:cubicBezTo>
                <a:close/>
                <a:moveTo>
                  <a:pt x="2666" y="2074"/>
                </a:moveTo>
                <a:cubicBezTo>
                  <a:pt x="2661" y="2080"/>
                  <a:pt x="2656" y="2085"/>
                  <a:pt x="2651" y="2091"/>
                </a:cubicBezTo>
                <a:cubicBezTo>
                  <a:pt x="2650" y="2093"/>
                  <a:pt x="2648" y="2094"/>
                  <a:pt x="2647" y="2096"/>
                </a:cubicBezTo>
                <a:cubicBezTo>
                  <a:pt x="2641" y="2103"/>
                  <a:pt x="2634" y="2111"/>
                  <a:pt x="2627" y="2118"/>
                </a:cubicBezTo>
                <a:cubicBezTo>
                  <a:pt x="2626" y="2120"/>
                  <a:pt x="2625" y="2121"/>
                  <a:pt x="2624" y="2122"/>
                </a:cubicBezTo>
                <a:cubicBezTo>
                  <a:pt x="2618" y="2128"/>
                  <a:pt x="2613" y="2134"/>
                  <a:pt x="2608" y="2140"/>
                </a:cubicBezTo>
                <a:cubicBezTo>
                  <a:pt x="2605" y="2142"/>
                  <a:pt x="2603" y="2145"/>
                  <a:pt x="2600" y="2147"/>
                </a:cubicBezTo>
                <a:cubicBezTo>
                  <a:pt x="2596" y="2152"/>
                  <a:pt x="2592" y="2156"/>
                  <a:pt x="2587" y="2161"/>
                </a:cubicBezTo>
                <a:cubicBezTo>
                  <a:pt x="2584" y="2164"/>
                  <a:pt x="2581" y="2167"/>
                  <a:pt x="2579" y="2169"/>
                </a:cubicBezTo>
                <a:cubicBezTo>
                  <a:pt x="2575" y="2173"/>
                  <a:pt x="2570" y="2178"/>
                  <a:pt x="2566" y="2182"/>
                </a:cubicBezTo>
                <a:cubicBezTo>
                  <a:pt x="2563" y="2185"/>
                  <a:pt x="2560" y="2188"/>
                  <a:pt x="2557" y="2191"/>
                </a:cubicBezTo>
                <a:cubicBezTo>
                  <a:pt x="2553" y="2194"/>
                  <a:pt x="2549" y="2198"/>
                  <a:pt x="2545" y="2202"/>
                </a:cubicBezTo>
                <a:cubicBezTo>
                  <a:pt x="2542" y="2205"/>
                  <a:pt x="2539" y="2208"/>
                  <a:pt x="2536" y="2211"/>
                </a:cubicBezTo>
                <a:cubicBezTo>
                  <a:pt x="2533" y="2214"/>
                  <a:pt x="2530" y="2217"/>
                  <a:pt x="2526" y="2219"/>
                </a:cubicBezTo>
                <a:cubicBezTo>
                  <a:pt x="2526" y="2219"/>
                  <a:pt x="2526" y="2218"/>
                  <a:pt x="2525" y="2217"/>
                </a:cubicBezTo>
                <a:cubicBezTo>
                  <a:pt x="2520" y="2208"/>
                  <a:pt x="2515" y="2198"/>
                  <a:pt x="2510" y="2188"/>
                </a:cubicBezTo>
                <a:cubicBezTo>
                  <a:pt x="2509" y="2187"/>
                  <a:pt x="2509" y="2186"/>
                  <a:pt x="2508" y="2185"/>
                </a:cubicBezTo>
                <a:cubicBezTo>
                  <a:pt x="2503" y="2175"/>
                  <a:pt x="2498" y="2165"/>
                  <a:pt x="2493" y="2155"/>
                </a:cubicBezTo>
                <a:cubicBezTo>
                  <a:pt x="2493" y="2154"/>
                  <a:pt x="2492" y="2154"/>
                  <a:pt x="2492" y="2153"/>
                </a:cubicBezTo>
                <a:cubicBezTo>
                  <a:pt x="2487" y="2143"/>
                  <a:pt x="2482" y="2133"/>
                  <a:pt x="2478" y="2123"/>
                </a:cubicBezTo>
                <a:cubicBezTo>
                  <a:pt x="2477" y="2122"/>
                  <a:pt x="2477" y="2122"/>
                  <a:pt x="2477" y="2121"/>
                </a:cubicBezTo>
                <a:cubicBezTo>
                  <a:pt x="2472" y="2111"/>
                  <a:pt x="2468" y="2101"/>
                  <a:pt x="2463" y="2090"/>
                </a:cubicBezTo>
                <a:cubicBezTo>
                  <a:pt x="2463" y="2090"/>
                  <a:pt x="2463" y="2089"/>
                  <a:pt x="2462" y="2088"/>
                </a:cubicBezTo>
                <a:cubicBezTo>
                  <a:pt x="2467" y="2084"/>
                  <a:pt x="2471" y="2081"/>
                  <a:pt x="2476" y="2077"/>
                </a:cubicBezTo>
                <a:cubicBezTo>
                  <a:pt x="2479" y="2074"/>
                  <a:pt x="2482" y="2072"/>
                  <a:pt x="2485" y="2070"/>
                </a:cubicBezTo>
                <a:cubicBezTo>
                  <a:pt x="2491" y="2064"/>
                  <a:pt x="2497" y="2059"/>
                  <a:pt x="2503" y="2054"/>
                </a:cubicBezTo>
                <a:cubicBezTo>
                  <a:pt x="2505" y="2052"/>
                  <a:pt x="2507" y="2051"/>
                  <a:pt x="2508" y="2049"/>
                </a:cubicBezTo>
                <a:cubicBezTo>
                  <a:pt x="2516" y="2042"/>
                  <a:pt x="2524" y="2035"/>
                  <a:pt x="2532" y="2028"/>
                </a:cubicBezTo>
                <a:cubicBezTo>
                  <a:pt x="2534" y="2026"/>
                  <a:pt x="2536" y="2024"/>
                  <a:pt x="2538" y="2023"/>
                </a:cubicBezTo>
                <a:cubicBezTo>
                  <a:pt x="2544" y="2017"/>
                  <a:pt x="2549" y="2012"/>
                  <a:pt x="2555" y="2007"/>
                </a:cubicBezTo>
                <a:cubicBezTo>
                  <a:pt x="2558" y="2004"/>
                  <a:pt x="2561" y="2002"/>
                  <a:pt x="2563" y="1999"/>
                </a:cubicBezTo>
                <a:cubicBezTo>
                  <a:pt x="2568" y="1994"/>
                  <a:pt x="2573" y="1990"/>
                  <a:pt x="2578" y="1985"/>
                </a:cubicBezTo>
                <a:cubicBezTo>
                  <a:pt x="2581" y="1982"/>
                  <a:pt x="2584" y="1979"/>
                  <a:pt x="2587" y="1976"/>
                </a:cubicBezTo>
                <a:cubicBezTo>
                  <a:pt x="2591" y="1972"/>
                  <a:pt x="2595" y="1967"/>
                  <a:pt x="2600" y="1963"/>
                </a:cubicBezTo>
                <a:cubicBezTo>
                  <a:pt x="2603" y="1960"/>
                  <a:pt x="2606" y="1956"/>
                  <a:pt x="2609" y="1953"/>
                </a:cubicBezTo>
                <a:cubicBezTo>
                  <a:pt x="2613" y="1949"/>
                  <a:pt x="2617" y="1945"/>
                  <a:pt x="2621" y="1940"/>
                </a:cubicBezTo>
                <a:cubicBezTo>
                  <a:pt x="2624" y="1937"/>
                  <a:pt x="2628" y="1933"/>
                  <a:pt x="2631" y="1930"/>
                </a:cubicBezTo>
                <a:cubicBezTo>
                  <a:pt x="2633" y="1927"/>
                  <a:pt x="2636" y="1924"/>
                  <a:pt x="2639" y="1921"/>
                </a:cubicBezTo>
                <a:cubicBezTo>
                  <a:pt x="2639" y="1921"/>
                  <a:pt x="2639" y="1921"/>
                  <a:pt x="2639" y="1921"/>
                </a:cubicBezTo>
                <a:cubicBezTo>
                  <a:pt x="2639" y="1921"/>
                  <a:pt x="2639" y="1921"/>
                  <a:pt x="2639" y="1921"/>
                </a:cubicBezTo>
                <a:cubicBezTo>
                  <a:pt x="2639" y="1922"/>
                  <a:pt x="2639" y="1923"/>
                  <a:pt x="2639" y="1924"/>
                </a:cubicBezTo>
                <a:cubicBezTo>
                  <a:pt x="2642" y="1933"/>
                  <a:pt x="2645" y="1943"/>
                  <a:pt x="2648" y="1952"/>
                </a:cubicBezTo>
                <a:cubicBezTo>
                  <a:pt x="2649" y="1954"/>
                  <a:pt x="2649" y="1955"/>
                  <a:pt x="2650" y="1957"/>
                </a:cubicBezTo>
                <a:cubicBezTo>
                  <a:pt x="2653" y="1967"/>
                  <a:pt x="2656" y="1977"/>
                  <a:pt x="2659" y="1986"/>
                </a:cubicBezTo>
                <a:cubicBezTo>
                  <a:pt x="2660" y="1987"/>
                  <a:pt x="2660" y="1988"/>
                  <a:pt x="2660" y="1989"/>
                </a:cubicBezTo>
                <a:cubicBezTo>
                  <a:pt x="2667" y="2010"/>
                  <a:pt x="2675" y="2030"/>
                  <a:pt x="2683" y="2050"/>
                </a:cubicBezTo>
                <a:cubicBezTo>
                  <a:pt x="2683" y="2051"/>
                  <a:pt x="2683" y="2052"/>
                  <a:pt x="2684" y="2052"/>
                </a:cubicBezTo>
                <a:cubicBezTo>
                  <a:pt x="2680" y="2057"/>
                  <a:pt x="2676" y="2061"/>
                  <a:pt x="2672" y="2066"/>
                </a:cubicBezTo>
                <a:cubicBezTo>
                  <a:pt x="2670" y="2069"/>
                  <a:pt x="2668" y="2071"/>
                  <a:pt x="2666" y="2074"/>
                </a:cubicBezTo>
                <a:close/>
                <a:moveTo>
                  <a:pt x="2498" y="2245"/>
                </a:moveTo>
                <a:cubicBezTo>
                  <a:pt x="2494" y="2249"/>
                  <a:pt x="2489" y="2252"/>
                  <a:pt x="2485" y="2256"/>
                </a:cubicBezTo>
                <a:cubicBezTo>
                  <a:pt x="2482" y="2258"/>
                  <a:pt x="2479" y="2261"/>
                  <a:pt x="2477" y="2263"/>
                </a:cubicBezTo>
                <a:cubicBezTo>
                  <a:pt x="2471" y="2267"/>
                  <a:pt x="2466" y="2272"/>
                  <a:pt x="2461" y="2276"/>
                </a:cubicBezTo>
                <a:cubicBezTo>
                  <a:pt x="2459" y="2278"/>
                  <a:pt x="2457" y="2279"/>
                  <a:pt x="2455" y="2281"/>
                </a:cubicBezTo>
                <a:cubicBezTo>
                  <a:pt x="2447" y="2287"/>
                  <a:pt x="2440" y="2293"/>
                  <a:pt x="2433" y="2298"/>
                </a:cubicBezTo>
                <a:cubicBezTo>
                  <a:pt x="2431" y="2300"/>
                  <a:pt x="2429" y="2301"/>
                  <a:pt x="2427" y="2303"/>
                </a:cubicBezTo>
                <a:cubicBezTo>
                  <a:pt x="2421" y="2307"/>
                  <a:pt x="2416" y="2311"/>
                  <a:pt x="2410" y="2315"/>
                </a:cubicBezTo>
                <a:cubicBezTo>
                  <a:pt x="2407" y="2318"/>
                  <a:pt x="2404" y="2320"/>
                  <a:pt x="2401" y="2322"/>
                </a:cubicBezTo>
                <a:cubicBezTo>
                  <a:pt x="2397" y="2325"/>
                  <a:pt x="2392" y="2329"/>
                  <a:pt x="2387" y="2332"/>
                </a:cubicBezTo>
                <a:cubicBezTo>
                  <a:pt x="2384" y="2334"/>
                  <a:pt x="2381" y="2337"/>
                  <a:pt x="2378" y="2339"/>
                </a:cubicBezTo>
                <a:cubicBezTo>
                  <a:pt x="2373" y="2342"/>
                  <a:pt x="2369" y="2345"/>
                  <a:pt x="2364" y="2348"/>
                </a:cubicBezTo>
                <a:cubicBezTo>
                  <a:pt x="2361" y="2351"/>
                  <a:pt x="2358" y="2353"/>
                  <a:pt x="2354" y="2355"/>
                </a:cubicBezTo>
                <a:cubicBezTo>
                  <a:pt x="2351" y="2358"/>
                  <a:pt x="2347" y="2360"/>
                  <a:pt x="2343" y="2362"/>
                </a:cubicBezTo>
                <a:cubicBezTo>
                  <a:pt x="2342" y="2360"/>
                  <a:pt x="2340" y="2357"/>
                  <a:pt x="2338" y="2355"/>
                </a:cubicBezTo>
                <a:cubicBezTo>
                  <a:pt x="2337" y="2352"/>
                  <a:pt x="2335" y="2350"/>
                  <a:pt x="2334" y="2348"/>
                </a:cubicBezTo>
                <a:cubicBezTo>
                  <a:pt x="2331" y="2344"/>
                  <a:pt x="2329" y="2340"/>
                  <a:pt x="2326" y="2337"/>
                </a:cubicBezTo>
                <a:cubicBezTo>
                  <a:pt x="2325" y="2335"/>
                  <a:pt x="2324" y="2333"/>
                  <a:pt x="2322" y="2330"/>
                </a:cubicBezTo>
                <a:cubicBezTo>
                  <a:pt x="2320" y="2326"/>
                  <a:pt x="2317" y="2322"/>
                  <a:pt x="2314" y="2318"/>
                </a:cubicBezTo>
                <a:cubicBezTo>
                  <a:pt x="2313" y="2316"/>
                  <a:pt x="2312" y="2315"/>
                  <a:pt x="2311" y="2313"/>
                </a:cubicBezTo>
                <a:cubicBezTo>
                  <a:pt x="2304" y="2301"/>
                  <a:pt x="2296" y="2289"/>
                  <a:pt x="2289" y="2277"/>
                </a:cubicBezTo>
                <a:cubicBezTo>
                  <a:pt x="2288" y="2275"/>
                  <a:pt x="2287" y="2273"/>
                  <a:pt x="2286" y="2271"/>
                </a:cubicBezTo>
                <a:cubicBezTo>
                  <a:pt x="2283" y="2267"/>
                  <a:pt x="2281" y="2263"/>
                  <a:pt x="2279" y="2259"/>
                </a:cubicBezTo>
                <a:cubicBezTo>
                  <a:pt x="2277" y="2257"/>
                  <a:pt x="2276" y="2254"/>
                  <a:pt x="2274" y="2251"/>
                </a:cubicBezTo>
                <a:cubicBezTo>
                  <a:pt x="2272" y="2248"/>
                  <a:pt x="2271" y="2245"/>
                  <a:pt x="2269" y="2241"/>
                </a:cubicBezTo>
                <a:cubicBezTo>
                  <a:pt x="2267" y="2238"/>
                  <a:pt x="2266" y="2236"/>
                  <a:pt x="2264" y="2233"/>
                </a:cubicBezTo>
                <a:cubicBezTo>
                  <a:pt x="2263" y="2230"/>
                  <a:pt x="2261" y="2228"/>
                  <a:pt x="2260" y="2225"/>
                </a:cubicBezTo>
                <a:cubicBezTo>
                  <a:pt x="2264" y="2223"/>
                  <a:pt x="2269" y="2220"/>
                  <a:pt x="2273" y="2218"/>
                </a:cubicBezTo>
                <a:cubicBezTo>
                  <a:pt x="2276" y="2216"/>
                  <a:pt x="2280" y="2214"/>
                  <a:pt x="2283" y="2212"/>
                </a:cubicBezTo>
                <a:cubicBezTo>
                  <a:pt x="2289" y="2209"/>
                  <a:pt x="2294" y="2205"/>
                  <a:pt x="2300" y="2202"/>
                </a:cubicBezTo>
                <a:cubicBezTo>
                  <a:pt x="2303" y="2200"/>
                  <a:pt x="2306" y="2198"/>
                  <a:pt x="2309" y="2197"/>
                </a:cubicBezTo>
                <a:cubicBezTo>
                  <a:pt x="2315" y="2192"/>
                  <a:pt x="2322" y="2188"/>
                  <a:pt x="2329" y="2184"/>
                </a:cubicBezTo>
                <a:cubicBezTo>
                  <a:pt x="2330" y="2183"/>
                  <a:pt x="2332" y="2182"/>
                  <a:pt x="2334" y="2181"/>
                </a:cubicBezTo>
                <a:cubicBezTo>
                  <a:pt x="2342" y="2175"/>
                  <a:pt x="2351" y="2170"/>
                  <a:pt x="2359" y="2164"/>
                </a:cubicBezTo>
                <a:cubicBezTo>
                  <a:pt x="2361" y="2163"/>
                  <a:pt x="2363" y="2161"/>
                  <a:pt x="2366" y="2159"/>
                </a:cubicBezTo>
                <a:cubicBezTo>
                  <a:pt x="2372" y="2155"/>
                  <a:pt x="2378" y="2151"/>
                  <a:pt x="2384" y="2147"/>
                </a:cubicBezTo>
                <a:cubicBezTo>
                  <a:pt x="2387" y="2145"/>
                  <a:pt x="2390" y="2143"/>
                  <a:pt x="2393" y="2140"/>
                </a:cubicBezTo>
                <a:cubicBezTo>
                  <a:pt x="2398" y="2137"/>
                  <a:pt x="2403" y="2133"/>
                  <a:pt x="2408" y="2130"/>
                </a:cubicBezTo>
                <a:cubicBezTo>
                  <a:pt x="2411" y="2127"/>
                  <a:pt x="2415" y="2125"/>
                  <a:pt x="2418" y="2122"/>
                </a:cubicBezTo>
                <a:cubicBezTo>
                  <a:pt x="2423" y="2119"/>
                  <a:pt x="2427" y="2115"/>
                  <a:pt x="2432" y="2112"/>
                </a:cubicBezTo>
                <a:cubicBezTo>
                  <a:pt x="2435" y="2109"/>
                  <a:pt x="2439" y="2106"/>
                  <a:pt x="2443" y="2103"/>
                </a:cubicBezTo>
                <a:cubicBezTo>
                  <a:pt x="2446" y="2101"/>
                  <a:pt x="2449" y="2098"/>
                  <a:pt x="2452" y="2096"/>
                </a:cubicBezTo>
                <a:cubicBezTo>
                  <a:pt x="2452" y="2096"/>
                  <a:pt x="2452" y="2096"/>
                  <a:pt x="2452" y="2096"/>
                </a:cubicBezTo>
                <a:cubicBezTo>
                  <a:pt x="2452" y="2096"/>
                  <a:pt x="2452" y="2096"/>
                  <a:pt x="2452" y="2096"/>
                </a:cubicBezTo>
                <a:cubicBezTo>
                  <a:pt x="2453" y="2097"/>
                  <a:pt x="2453" y="2098"/>
                  <a:pt x="2454" y="2099"/>
                </a:cubicBezTo>
                <a:cubicBezTo>
                  <a:pt x="2458" y="2108"/>
                  <a:pt x="2462" y="2118"/>
                  <a:pt x="2467" y="2128"/>
                </a:cubicBezTo>
                <a:cubicBezTo>
                  <a:pt x="2467" y="2129"/>
                  <a:pt x="2468" y="2131"/>
                  <a:pt x="2469" y="2132"/>
                </a:cubicBezTo>
                <a:cubicBezTo>
                  <a:pt x="2473" y="2142"/>
                  <a:pt x="2478" y="2152"/>
                  <a:pt x="2483" y="2162"/>
                </a:cubicBezTo>
                <a:cubicBezTo>
                  <a:pt x="2483" y="2163"/>
                  <a:pt x="2484" y="2163"/>
                  <a:pt x="2484" y="2164"/>
                </a:cubicBezTo>
                <a:cubicBezTo>
                  <a:pt x="2489" y="2174"/>
                  <a:pt x="2494" y="2184"/>
                  <a:pt x="2499" y="2194"/>
                </a:cubicBezTo>
                <a:cubicBezTo>
                  <a:pt x="2500" y="2195"/>
                  <a:pt x="2500" y="2195"/>
                  <a:pt x="2500" y="2196"/>
                </a:cubicBezTo>
                <a:cubicBezTo>
                  <a:pt x="2505" y="2206"/>
                  <a:pt x="2511" y="2216"/>
                  <a:pt x="2516" y="2225"/>
                </a:cubicBezTo>
                <a:cubicBezTo>
                  <a:pt x="2517" y="2226"/>
                  <a:pt x="2517" y="2227"/>
                  <a:pt x="2517" y="2228"/>
                </a:cubicBezTo>
                <a:cubicBezTo>
                  <a:pt x="2514" y="2231"/>
                  <a:pt x="2510" y="2234"/>
                  <a:pt x="2507" y="2237"/>
                </a:cubicBezTo>
                <a:cubicBezTo>
                  <a:pt x="2504" y="2240"/>
                  <a:pt x="2501" y="2242"/>
                  <a:pt x="2498" y="2245"/>
                </a:cubicBezTo>
                <a:close/>
                <a:moveTo>
                  <a:pt x="2312" y="2383"/>
                </a:moveTo>
                <a:cubicBezTo>
                  <a:pt x="2307" y="2386"/>
                  <a:pt x="2302" y="2389"/>
                  <a:pt x="2297" y="2392"/>
                </a:cubicBezTo>
                <a:cubicBezTo>
                  <a:pt x="2294" y="2394"/>
                  <a:pt x="2290" y="2396"/>
                  <a:pt x="2287" y="2398"/>
                </a:cubicBezTo>
                <a:cubicBezTo>
                  <a:pt x="2282" y="2401"/>
                  <a:pt x="2276" y="2404"/>
                  <a:pt x="2271" y="2407"/>
                </a:cubicBezTo>
                <a:cubicBezTo>
                  <a:pt x="2268" y="2409"/>
                  <a:pt x="2265" y="2411"/>
                  <a:pt x="2262" y="2413"/>
                </a:cubicBezTo>
                <a:cubicBezTo>
                  <a:pt x="2256" y="2416"/>
                  <a:pt x="2249" y="2420"/>
                  <a:pt x="2243" y="2423"/>
                </a:cubicBezTo>
                <a:cubicBezTo>
                  <a:pt x="2241" y="2424"/>
                  <a:pt x="2239" y="2426"/>
                  <a:pt x="2237" y="2427"/>
                </a:cubicBezTo>
                <a:cubicBezTo>
                  <a:pt x="2228" y="2432"/>
                  <a:pt x="2220" y="2436"/>
                  <a:pt x="2211" y="2441"/>
                </a:cubicBezTo>
                <a:cubicBezTo>
                  <a:pt x="2209" y="2442"/>
                  <a:pt x="2207" y="2443"/>
                  <a:pt x="2205" y="2444"/>
                </a:cubicBezTo>
                <a:cubicBezTo>
                  <a:pt x="2199" y="2447"/>
                  <a:pt x="2192" y="2450"/>
                  <a:pt x="2185" y="2454"/>
                </a:cubicBezTo>
                <a:cubicBezTo>
                  <a:pt x="2182" y="2455"/>
                  <a:pt x="2179" y="2457"/>
                  <a:pt x="2176" y="2459"/>
                </a:cubicBezTo>
                <a:cubicBezTo>
                  <a:pt x="2170" y="2461"/>
                  <a:pt x="2165" y="2464"/>
                  <a:pt x="2159" y="2467"/>
                </a:cubicBezTo>
                <a:cubicBezTo>
                  <a:pt x="2156" y="2468"/>
                  <a:pt x="2152" y="2470"/>
                  <a:pt x="2148" y="2472"/>
                </a:cubicBezTo>
                <a:cubicBezTo>
                  <a:pt x="2144" y="2474"/>
                  <a:pt x="2140" y="2476"/>
                  <a:pt x="2135" y="2478"/>
                </a:cubicBezTo>
                <a:cubicBezTo>
                  <a:pt x="2133" y="2475"/>
                  <a:pt x="2130" y="2472"/>
                  <a:pt x="2128" y="2469"/>
                </a:cubicBezTo>
                <a:cubicBezTo>
                  <a:pt x="2126" y="2466"/>
                  <a:pt x="2124" y="2464"/>
                  <a:pt x="2122" y="2462"/>
                </a:cubicBezTo>
                <a:cubicBezTo>
                  <a:pt x="2119" y="2457"/>
                  <a:pt x="2115" y="2453"/>
                  <a:pt x="2112" y="2449"/>
                </a:cubicBezTo>
                <a:cubicBezTo>
                  <a:pt x="2110" y="2447"/>
                  <a:pt x="2109" y="2445"/>
                  <a:pt x="2107" y="2443"/>
                </a:cubicBezTo>
                <a:cubicBezTo>
                  <a:pt x="2098" y="2431"/>
                  <a:pt x="2088" y="2418"/>
                  <a:pt x="2079" y="2406"/>
                </a:cubicBezTo>
                <a:cubicBezTo>
                  <a:pt x="2077" y="2404"/>
                  <a:pt x="2076" y="2402"/>
                  <a:pt x="2075" y="2400"/>
                </a:cubicBezTo>
                <a:cubicBezTo>
                  <a:pt x="2072" y="2396"/>
                  <a:pt x="2068" y="2391"/>
                  <a:pt x="2065" y="2387"/>
                </a:cubicBezTo>
                <a:cubicBezTo>
                  <a:pt x="2063" y="2385"/>
                  <a:pt x="2062" y="2382"/>
                  <a:pt x="2060" y="2380"/>
                </a:cubicBezTo>
                <a:cubicBezTo>
                  <a:pt x="2057" y="2376"/>
                  <a:pt x="2054" y="2372"/>
                  <a:pt x="2052" y="2368"/>
                </a:cubicBezTo>
                <a:cubicBezTo>
                  <a:pt x="2050" y="2365"/>
                  <a:pt x="2048" y="2362"/>
                  <a:pt x="2046" y="2360"/>
                </a:cubicBezTo>
                <a:cubicBezTo>
                  <a:pt x="2044" y="2356"/>
                  <a:pt x="2041" y="2352"/>
                  <a:pt x="2038" y="2348"/>
                </a:cubicBezTo>
                <a:cubicBezTo>
                  <a:pt x="2037" y="2346"/>
                  <a:pt x="2035" y="2343"/>
                  <a:pt x="2033" y="2340"/>
                </a:cubicBezTo>
                <a:cubicBezTo>
                  <a:pt x="2031" y="2337"/>
                  <a:pt x="2029" y="2335"/>
                  <a:pt x="2028" y="2332"/>
                </a:cubicBezTo>
                <a:cubicBezTo>
                  <a:pt x="2032" y="2331"/>
                  <a:pt x="2037" y="2329"/>
                  <a:pt x="2041" y="2327"/>
                </a:cubicBezTo>
                <a:cubicBezTo>
                  <a:pt x="2045" y="2326"/>
                  <a:pt x="2049" y="2324"/>
                  <a:pt x="2053" y="2323"/>
                </a:cubicBezTo>
                <a:cubicBezTo>
                  <a:pt x="2059" y="2320"/>
                  <a:pt x="2065" y="2318"/>
                  <a:pt x="2071" y="2316"/>
                </a:cubicBezTo>
                <a:cubicBezTo>
                  <a:pt x="2075" y="2314"/>
                  <a:pt x="2079" y="2313"/>
                  <a:pt x="2083" y="2311"/>
                </a:cubicBezTo>
                <a:cubicBezTo>
                  <a:pt x="2089" y="2309"/>
                  <a:pt x="2095" y="2306"/>
                  <a:pt x="2101" y="2303"/>
                </a:cubicBezTo>
                <a:cubicBezTo>
                  <a:pt x="2105" y="2302"/>
                  <a:pt x="2108" y="2301"/>
                  <a:pt x="2112" y="2299"/>
                </a:cubicBezTo>
                <a:cubicBezTo>
                  <a:pt x="2119" y="2296"/>
                  <a:pt x="2127" y="2293"/>
                  <a:pt x="2134" y="2289"/>
                </a:cubicBezTo>
                <a:cubicBezTo>
                  <a:pt x="2136" y="2288"/>
                  <a:pt x="2138" y="2287"/>
                  <a:pt x="2140" y="2286"/>
                </a:cubicBezTo>
                <a:cubicBezTo>
                  <a:pt x="2150" y="2282"/>
                  <a:pt x="2159" y="2278"/>
                  <a:pt x="2169" y="2273"/>
                </a:cubicBezTo>
                <a:cubicBezTo>
                  <a:pt x="2171" y="2272"/>
                  <a:pt x="2174" y="2271"/>
                  <a:pt x="2176" y="2269"/>
                </a:cubicBezTo>
                <a:cubicBezTo>
                  <a:pt x="2183" y="2266"/>
                  <a:pt x="2190" y="2263"/>
                  <a:pt x="2197" y="2259"/>
                </a:cubicBezTo>
                <a:cubicBezTo>
                  <a:pt x="2200" y="2257"/>
                  <a:pt x="2204" y="2256"/>
                  <a:pt x="2207" y="2254"/>
                </a:cubicBezTo>
                <a:cubicBezTo>
                  <a:pt x="2213" y="2251"/>
                  <a:pt x="2219" y="2248"/>
                  <a:pt x="2225" y="2245"/>
                </a:cubicBezTo>
                <a:cubicBezTo>
                  <a:pt x="2229" y="2243"/>
                  <a:pt x="2232" y="2241"/>
                  <a:pt x="2236" y="2238"/>
                </a:cubicBezTo>
                <a:cubicBezTo>
                  <a:pt x="2241" y="2236"/>
                  <a:pt x="2245" y="2234"/>
                  <a:pt x="2250" y="2231"/>
                </a:cubicBezTo>
                <a:cubicBezTo>
                  <a:pt x="2250" y="2231"/>
                  <a:pt x="2250" y="2231"/>
                  <a:pt x="2250" y="2231"/>
                </a:cubicBezTo>
                <a:cubicBezTo>
                  <a:pt x="2250" y="2231"/>
                  <a:pt x="2250" y="2231"/>
                  <a:pt x="2250" y="2231"/>
                </a:cubicBezTo>
                <a:cubicBezTo>
                  <a:pt x="2251" y="2234"/>
                  <a:pt x="2252" y="2237"/>
                  <a:pt x="2254" y="2239"/>
                </a:cubicBezTo>
                <a:cubicBezTo>
                  <a:pt x="2255" y="2242"/>
                  <a:pt x="2257" y="2244"/>
                  <a:pt x="2258" y="2247"/>
                </a:cubicBezTo>
                <a:cubicBezTo>
                  <a:pt x="2260" y="2251"/>
                  <a:pt x="2262" y="2254"/>
                  <a:pt x="2264" y="2258"/>
                </a:cubicBezTo>
                <a:cubicBezTo>
                  <a:pt x="2266" y="2260"/>
                  <a:pt x="2267" y="2263"/>
                  <a:pt x="2268" y="2265"/>
                </a:cubicBezTo>
                <a:cubicBezTo>
                  <a:pt x="2271" y="2269"/>
                  <a:pt x="2273" y="2274"/>
                  <a:pt x="2276" y="2278"/>
                </a:cubicBezTo>
                <a:cubicBezTo>
                  <a:pt x="2277" y="2280"/>
                  <a:pt x="2278" y="2281"/>
                  <a:pt x="2279" y="2283"/>
                </a:cubicBezTo>
                <a:cubicBezTo>
                  <a:pt x="2286" y="2295"/>
                  <a:pt x="2293" y="2307"/>
                  <a:pt x="2301" y="2319"/>
                </a:cubicBezTo>
                <a:cubicBezTo>
                  <a:pt x="2302" y="2321"/>
                  <a:pt x="2303" y="2323"/>
                  <a:pt x="2304" y="2325"/>
                </a:cubicBezTo>
                <a:cubicBezTo>
                  <a:pt x="2307" y="2329"/>
                  <a:pt x="2309" y="2333"/>
                  <a:pt x="2312" y="2337"/>
                </a:cubicBezTo>
                <a:cubicBezTo>
                  <a:pt x="2314" y="2339"/>
                  <a:pt x="2315" y="2342"/>
                  <a:pt x="2317" y="2344"/>
                </a:cubicBezTo>
                <a:cubicBezTo>
                  <a:pt x="2319" y="2347"/>
                  <a:pt x="2321" y="2351"/>
                  <a:pt x="2323" y="2354"/>
                </a:cubicBezTo>
                <a:cubicBezTo>
                  <a:pt x="2325" y="2357"/>
                  <a:pt x="2327" y="2359"/>
                  <a:pt x="2329" y="2362"/>
                </a:cubicBezTo>
                <a:cubicBezTo>
                  <a:pt x="2330" y="2364"/>
                  <a:pt x="2332" y="2367"/>
                  <a:pt x="2333" y="2369"/>
                </a:cubicBezTo>
                <a:cubicBezTo>
                  <a:pt x="2330" y="2371"/>
                  <a:pt x="2326" y="2374"/>
                  <a:pt x="2322" y="2376"/>
                </a:cubicBezTo>
                <a:cubicBezTo>
                  <a:pt x="2319" y="2378"/>
                  <a:pt x="2315" y="2381"/>
                  <a:pt x="2312" y="2383"/>
                </a:cubicBezTo>
                <a:close/>
                <a:moveTo>
                  <a:pt x="2101" y="2493"/>
                </a:moveTo>
                <a:cubicBezTo>
                  <a:pt x="2096" y="2495"/>
                  <a:pt x="2091" y="2497"/>
                  <a:pt x="2086" y="2499"/>
                </a:cubicBezTo>
                <a:cubicBezTo>
                  <a:pt x="2082" y="2501"/>
                  <a:pt x="2079" y="2502"/>
                  <a:pt x="2075" y="2504"/>
                </a:cubicBezTo>
                <a:cubicBezTo>
                  <a:pt x="2069" y="2506"/>
                  <a:pt x="2064" y="2508"/>
                  <a:pt x="2059" y="2510"/>
                </a:cubicBezTo>
                <a:cubicBezTo>
                  <a:pt x="2055" y="2511"/>
                  <a:pt x="2051" y="2513"/>
                  <a:pt x="2048" y="2514"/>
                </a:cubicBezTo>
                <a:cubicBezTo>
                  <a:pt x="2042" y="2516"/>
                  <a:pt x="2036" y="2518"/>
                  <a:pt x="2031" y="2521"/>
                </a:cubicBezTo>
                <a:cubicBezTo>
                  <a:pt x="2027" y="2522"/>
                  <a:pt x="2024" y="2523"/>
                  <a:pt x="2021" y="2524"/>
                </a:cubicBezTo>
                <a:cubicBezTo>
                  <a:pt x="2014" y="2527"/>
                  <a:pt x="2007" y="2529"/>
                  <a:pt x="2000" y="2532"/>
                </a:cubicBezTo>
                <a:cubicBezTo>
                  <a:pt x="1998" y="2532"/>
                  <a:pt x="1996" y="2533"/>
                  <a:pt x="1993" y="2534"/>
                </a:cubicBezTo>
                <a:cubicBezTo>
                  <a:pt x="1984" y="2537"/>
                  <a:pt x="1975" y="2540"/>
                  <a:pt x="1966" y="2543"/>
                </a:cubicBezTo>
                <a:cubicBezTo>
                  <a:pt x="1964" y="2543"/>
                  <a:pt x="1962" y="2544"/>
                  <a:pt x="1960" y="2545"/>
                </a:cubicBezTo>
                <a:cubicBezTo>
                  <a:pt x="1953" y="2547"/>
                  <a:pt x="1945" y="2549"/>
                  <a:pt x="1938" y="2551"/>
                </a:cubicBezTo>
                <a:cubicBezTo>
                  <a:pt x="1935" y="2552"/>
                  <a:pt x="1931" y="2553"/>
                  <a:pt x="1928" y="2554"/>
                </a:cubicBezTo>
                <a:cubicBezTo>
                  <a:pt x="1923" y="2556"/>
                  <a:pt x="1917" y="2557"/>
                  <a:pt x="1912" y="2558"/>
                </a:cubicBezTo>
                <a:cubicBezTo>
                  <a:pt x="1909" y="2555"/>
                  <a:pt x="1905" y="2551"/>
                  <a:pt x="1901" y="2547"/>
                </a:cubicBezTo>
                <a:cubicBezTo>
                  <a:pt x="1899" y="2545"/>
                  <a:pt x="1897" y="2543"/>
                  <a:pt x="1895" y="2540"/>
                </a:cubicBezTo>
                <a:cubicBezTo>
                  <a:pt x="1889" y="2534"/>
                  <a:pt x="1884" y="2528"/>
                  <a:pt x="1878" y="2522"/>
                </a:cubicBezTo>
                <a:cubicBezTo>
                  <a:pt x="1878" y="2521"/>
                  <a:pt x="1877" y="2521"/>
                  <a:pt x="1877" y="2520"/>
                </a:cubicBezTo>
                <a:cubicBezTo>
                  <a:pt x="1871" y="2514"/>
                  <a:pt x="1865" y="2507"/>
                  <a:pt x="1859" y="2500"/>
                </a:cubicBezTo>
                <a:cubicBezTo>
                  <a:pt x="1857" y="2498"/>
                  <a:pt x="1856" y="2496"/>
                  <a:pt x="1854" y="2494"/>
                </a:cubicBezTo>
                <a:cubicBezTo>
                  <a:pt x="1850" y="2489"/>
                  <a:pt x="1845" y="2485"/>
                  <a:pt x="1841" y="2480"/>
                </a:cubicBezTo>
                <a:cubicBezTo>
                  <a:pt x="1839" y="2477"/>
                  <a:pt x="1837" y="2474"/>
                  <a:pt x="1835" y="2472"/>
                </a:cubicBezTo>
                <a:cubicBezTo>
                  <a:pt x="1831" y="2468"/>
                  <a:pt x="1828" y="2463"/>
                  <a:pt x="1824" y="2459"/>
                </a:cubicBezTo>
                <a:cubicBezTo>
                  <a:pt x="1822" y="2456"/>
                  <a:pt x="1820" y="2453"/>
                  <a:pt x="1817" y="2450"/>
                </a:cubicBezTo>
                <a:cubicBezTo>
                  <a:pt x="1814" y="2446"/>
                  <a:pt x="1811" y="2442"/>
                  <a:pt x="1807" y="2438"/>
                </a:cubicBezTo>
                <a:cubicBezTo>
                  <a:pt x="1805" y="2435"/>
                  <a:pt x="1803" y="2432"/>
                  <a:pt x="1800" y="2429"/>
                </a:cubicBezTo>
                <a:cubicBezTo>
                  <a:pt x="1797" y="2424"/>
                  <a:pt x="1794" y="2420"/>
                  <a:pt x="1791" y="2416"/>
                </a:cubicBezTo>
                <a:cubicBezTo>
                  <a:pt x="1789" y="2413"/>
                  <a:pt x="1786" y="2410"/>
                  <a:pt x="1784" y="2407"/>
                </a:cubicBezTo>
                <a:cubicBezTo>
                  <a:pt x="1782" y="2404"/>
                  <a:pt x="1780" y="2401"/>
                  <a:pt x="1778" y="2399"/>
                </a:cubicBezTo>
                <a:cubicBezTo>
                  <a:pt x="1782" y="2398"/>
                  <a:pt x="1786" y="2397"/>
                  <a:pt x="1790" y="2396"/>
                </a:cubicBezTo>
                <a:cubicBezTo>
                  <a:pt x="1795" y="2395"/>
                  <a:pt x="1800" y="2395"/>
                  <a:pt x="1804" y="2394"/>
                </a:cubicBezTo>
                <a:cubicBezTo>
                  <a:pt x="1810" y="2393"/>
                  <a:pt x="1816" y="2391"/>
                  <a:pt x="1822" y="2390"/>
                </a:cubicBezTo>
                <a:cubicBezTo>
                  <a:pt x="1826" y="2389"/>
                  <a:pt x="1831" y="2388"/>
                  <a:pt x="1835" y="2387"/>
                </a:cubicBezTo>
                <a:cubicBezTo>
                  <a:pt x="1841" y="2386"/>
                  <a:pt x="1848" y="2385"/>
                  <a:pt x="1854" y="2383"/>
                </a:cubicBezTo>
                <a:cubicBezTo>
                  <a:pt x="1858" y="2382"/>
                  <a:pt x="1862" y="2381"/>
                  <a:pt x="1866" y="2380"/>
                </a:cubicBezTo>
                <a:cubicBezTo>
                  <a:pt x="1873" y="2379"/>
                  <a:pt x="1879" y="2377"/>
                  <a:pt x="1886" y="2375"/>
                </a:cubicBezTo>
                <a:cubicBezTo>
                  <a:pt x="1890" y="2375"/>
                  <a:pt x="1893" y="2374"/>
                  <a:pt x="1897" y="2373"/>
                </a:cubicBezTo>
                <a:cubicBezTo>
                  <a:pt x="1905" y="2371"/>
                  <a:pt x="1913" y="2368"/>
                  <a:pt x="1921" y="2366"/>
                </a:cubicBezTo>
                <a:cubicBezTo>
                  <a:pt x="1923" y="2366"/>
                  <a:pt x="1926" y="2365"/>
                  <a:pt x="1928" y="2364"/>
                </a:cubicBezTo>
                <a:cubicBezTo>
                  <a:pt x="1938" y="2361"/>
                  <a:pt x="1948" y="2358"/>
                  <a:pt x="1958" y="2355"/>
                </a:cubicBezTo>
                <a:cubicBezTo>
                  <a:pt x="1961" y="2354"/>
                  <a:pt x="1964" y="2353"/>
                  <a:pt x="1967" y="2353"/>
                </a:cubicBezTo>
                <a:cubicBezTo>
                  <a:pt x="1974" y="2350"/>
                  <a:pt x="1981" y="2348"/>
                  <a:pt x="1988" y="2346"/>
                </a:cubicBezTo>
                <a:cubicBezTo>
                  <a:pt x="1992" y="2344"/>
                  <a:pt x="1996" y="2343"/>
                  <a:pt x="2000" y="2342"/>
                </a:cubicBezTo>
                <a:cubicBezTo>
                  <a:pt x="2006" y="2340"/>
                  <a:pt x="2011" y="2338"/>
                  <a:pt x="2016" y="2336"/>
                </a:cubicBezTo>
                <a:cubicBezTo>
                  <a:pt x="2016" y="2336"/>
                  <a:pt x="2016" y="2336"/>
                  <a:pt x="2016" y="2336"/>
                </a:cubicBezTo>
                <a:cubicBezTo>
                  <a:pt x="2016" y="2336"/>
                  <a:pt x="2016" y="2336"/>
                  <a:pt x="2016" y="2336"/>
                </a:cubicBezTo>
                <a:cubicBezTo>
                  <a:pt x="2018" y="2340"/>
                  <a:pt x="2020" y="2343"/>
                  <a:pt x="2023" y="2346"/>
                </a:cubicBezTo>
                <a:cubicBezTo>
                  <a:pt x="2024" y="2349"/>
                  <a:pt x="2026" y="2351"/>
                  <a:pt x="2028" y="2354"/>
                </a:cubicBezTo>
                <a:cubicBezTo>
                  <a:pt x="2031" y="2358"/>
                  <a:pt x="2033" y="2362"/>
                  <a:pt x="2036" y="2367"/>
                </a:cubicBezTo>
                <a:cubicBezTo>
                  <a:pt x="2038" y="2369"/>
                  <a:pt x="2039" y="2371"/>
                  <a:pt x="2041" y="2373"/>
                </a:cubicBezTo>
                <a:cubicBezTo>
                  <a:pt x="2045" y="2380"/>
                  <a:pt x="2050" y="2386"/>
                  <a:pt x="2054" y="2392"/>
                </a:cubicBezTo>
                <a:cubicBezTo>
                  <a:pt x="2054" y="2393"/>
                  <a:pt x="2055" y="2393"/>
                  <a:pt x="2055" y="2393"/>
                </a:cubicBezTo>
                <a:cubicBezTo>
                  <a:pt x="2059" y="2400"/>
                  <a:pt x="2064" y="2406"/>
                  <a:pt x="2068" y="2412"/>
                </a:cubicBezTo>
                <a:cubicBezTo>
                  <a:pt x="2070" y="2414"/>
                  <a:pt x="2071" y="2416"/>
                  <a:pt x="2073" y="2418"/>
                </a:cubicBezTo>
                <a:cubicBezTo>
                  <a:pt x="2076" y="2422"/>
                  <a:pt x="2079" y="2427"/>
                  <a:pt x="2083" y="2431"/>
                </a:cubicBezTo>
                <a:cubicBezTo>
                  <a:pt x="2084" y="2433"/>
                  <a:pt x="2086" y="2436"/>
                  <a:pt x="2088" y="2438"/>
                </a:cubicBezTo>
                <a:cubicBezTo>
                  <a:pt x="2091" y="2442"/>
                  <a:pt x="2094" y="2446"/>
                  <a:pt x="2097" y="2449"/>
                </a:cubicBezTo>
                <a:cubicBezTo>
                  <a:pt x="2099" y="2452"/>
                  <a:pt x="2101" y="2455"/>
                  <a:pt x="2103" y="2457"/>
                </a:cubicBezTo>
                <a:cubicBezTo>
                  <a:pt x="2106" y="2461"/>
                  <a:pt x="2109" y="2464"/>
                  <a:pt x="2112" y="2468"/>
                </a:cubicBezTo>
                <a:cubicBezTo>
                  <a:pt x="2114" y="2471"/>
                  <a:pt x="2116" y="2473"/>
                  <a:pt x="2118" y="2476"/>
                </a:cubicBezTo>
                <a:cubicBezTo>
                  <a:pt x="2120" y="2478"/>
                  <a:pt x="2122" y="2480"/>
                  <a:pt x="2124" y="2483"/>
                </a:cubicBezTo>
                <a:cubicBezTo>
                  <a:pt x="2120" y="2484"/>
                  <a:pt x="2117" y="2486"/>
                  <a:pt x="2113" y="2488"/>
                </a:cubicBezTo>
                <a:cubicBezTo>
                  <a:pt x="2109" y="2489"/>
                  <a:pt x="2105" y="2491"/>
                  <a:pt x="2101" y="2493"/>
                </a:cubicBezTo>
                <a:close/>
                <a:moveTo>
                  <a:pt x="1875" y="2568"/>
                </a:moveTo>
                <a:cubicBezTo>
                  <a:pt x="1869" y="2570"/>
                  <a:pt x="1863" y="2571"/>
                  <a:pt x="1858" y="2572"/>
                </a:cubicBezTo>
                <a:cubicBezTo>
                  <a:pt x="1853" y="2573"/>
                  <a:pt x="1849" y="2574"/>
                  <a:pt x="1845" y="2575"/>
                </a:cubicBezTo>
                <a:cubicBezTo>
                  <a:pt x="1839" y="2577"/>
                  <a:pt x="1833" y="2578"/>
                  <a:pt x="1827" y="2579"/>
                </a:cubicBezTo>
                <a:cubicBezTo>
                  <a:pt x="1823" y="2580"/>
                  <a:pt x="1819" y="2581"/>
                  <a:pt x="1814" y="2582"/>
                </a:cubicBezTo>
                <a:cubicBezTo>
                  <a:pt x="1808" y="2583"/>
                  <a:pt x="1802" y="2584"/>
                  <a:pt x="1796" y="2585"/>
                </a:cubicBezTo>
                <a:cubicBezTo>
                  <a:pt x="1792" y="2586"/>
                  <a:pt x="1788" y="2587"/>
                  <a:pt x="1784" y="2588"/>
                </a:cubicBezTo>
                <a:cubicBezTo>
                  <a:pt x="1778" y="2589"/>
                  <a:pt x="1771" y="2590"/>
                  <a:pt x="1764" y="2591"/>
                </a:cubicBezTo>
                <a:cubicBezTo>
                  <a:pt x="1761" y="2592"/>
                  <a:pt x="1757" y="2592"/>
                  <a:pt x="1754" y="2593"/>
                </a:cubicBezTo>
                <a:cubicBezTo>
                  <a:pt x="1745" y="2594"/>
                  <a:pt x="1737" y="2595"/>
                  <a:pt x="1729" y="2597"/>
                </a:cubicBezTo>
                <a:cubicBezTo>
                  <a:pt x="1727" y="2597"/>
                  <a:pt x="1725" y="2597"/>
                  <a:pt x="1723" y="2597"/>
                </a:cubicBezTo>
                <a:cubicBezTo>
                  <a:pt x="1713" y="2599"/>
                  <a:pt x="1703" y="2600"/>
                  <a:pt x="1693" y="2601"/>
                </a:cubicBezTo>
                <a:cubicBezTo>
                  <a:pt x="1689" y="2602"/>
                  <a:pt x="1686" y="2602"/>
                  <a:pt x="1683" y="2602"/>
                </a:cubicBezTo>
                <a:cubicBezTo>
                  <a:pt x="1677" y="2603"/>
                  <a:pt x="1670" y="2604"/>
                  <a:pt x="1663" y="2604"/>
                </a:cubicBezTo>
                <a:cubicBezTo>
                  <a:pt x="1658" y="2599"/>
                  <a:pt x="1652" y="2594"/>
                  <a:pt x="1646" y="2588"/>
                </a:cubicBezTo>
                <a:cubicBezTo>
                  <a:pt x="1645" y="2587"/>
                  <a:pt x="1643" y="2585"/>
                  <a:pt x="1642" y="2583"/>
                </a:cubicBezTo>
                <a:cubicBezTo>
                  <a:pt x="1634" y="2576"/>
                  <a:pt x="1627" y="2569"/>
                  <a:pt x="1619" y="2561"/>
                </a:cubicBezTo>
                <a:cubicBezTo>
                  <a:pt x="1617" y="2559"/>
                  <a:pt x="1615" y="2557"/>
                  <a:pt x="1613" y="2555"/>
                </a:cubicBezTo>
                <a:cubicBezTo>
                  <a:pt x="1608" y="2549"/>
                  <a:pt x="1603" y="2544"/>
                  <a:pt x="1597" y="2538"/>
                </a:cubicBezTo>
                <a:cubicBezTo>
                  <a:pt x="1595" y="2535"/>
                  <a:pt x="1592" y="2532"/>
                  <a:pt x="1589" y="2529"/>
                </a:cubicBezTo>
                <a:cubicBezTo>
                  <a:pt x="1585" y="2524"/>
                  <a:pt x="1580" y="2519"/>
                  <a:pt x="1576" y="2514"/>
                </a:cubicBezTo>
                <a:cubicBezTo>
                  <a:pt x="1573" y="2511"/>
                  <a:pt x="1570" y="2508"/>
                  <a:pt x="1567" y="2504"/>
                </a:cubicBezTo>
                <a:cubicBezTo>
                  <a:pt x="1563" y="2500"/>
                  <a:pt x="1559" y="2495"/>
                  <a:pt x="1555" y="2491"/>
                </a:cubicBezTo>
                <a:cubicBezTo>
                  <a:pt x="1552" y="2487"/>
                  <a:pt x="1549" y="2483"/>
                  <a:pt x="1546" y="2480"/>
                </a:cubicBezTo>
                <a:cubicBezTo>
                  <a:pt x="1542" y="2475"/>
                  <a:pt x="1538" y="2471"/>
                  <a:pt x="1535" y="2466"/>
                </a:cubicBezTo>
                <a:cubicBezTo>
                  <a:pt x="1532" y="2463"/>
                  <a:pt x="1529" y="2459"/>
                  <a:pt x="1526" y="2455"/>
                </a:cubicBezTo>
                <a:cubicBezTo>
                  <a:pt x="1522" y="2451"/>
                  <a:pt x="1518" y="2446"/>
                  <a:pt x="1515" y="2441"/>
                </a:cubicBezTo>
                <a:cubicBezTo>
                  <a:pt x="1512" y="2438"/>
                  <a:pt x="1509" y="2434"/>
                  <a:pt x="1506" y="2430"/>
                </a:cubicBezTo>
                <a:cubicBezTo>
                  <a:pt x="1504" y="2427"/>
                  <a:pt x="1502" y="2424"/>
                  <a:pt x="1499" y="2421"/>
                </a:cubicBezTo>
                <a:cubicBezTo>
                  <a:pt x="1504" y="2422"/>
                  <a:pt x="1509" y="2422"/>
                  <a:pt x="1514" y="2422"/>
                </a:cubicBezTo>
                <a:cubicBezTo>
                  <a:pt x="1525" y="2422"/>
                  <a:pt x="1535" y="2421"/>
                  <a:pt x="1546" y="2421"/>
                </a:cubicBezTo>
                <a:cubicBezTo>
                  <a:pt x="1549" y="2421"/>
                  <a:pt x="1553" y="2421"/>
                  <a:pt x="1557" y="2421"/>
                </a:cubicBezTo>
                <a:cubicBezTo>
                  <a:pt x="1564" y="2421"/>
                  <a:pt x="1571" y="2421"/>
                  <a:pt x="1578" y="2420"/>
                </a:cubicBezTo>
                <a:cubicBezTo>
                  <a:pt x="1582" y="2420"/>
                  <a:pt x="1586" y="2420"/>
                  <a:pt x="1590" y="2420"/>
                </a:cubicBezTo>
                <a:cubicBezTo>
                  <a:pt x="1597" y="2419"/>
                  <a:pt x="1603" y="2419"/>
                  <a:pt x="1609" y="2419"/>
                </a:cubicBezTo>
                <a:cubicBezTo>
                  <a:pt x="1614" y="2418"/>
                  <a:pt x="1618" y="2418"/>
                  <a:pt x="1623" y="2418"/>
                </a:cubicBezTo>
                <a:cubicBezTo>
                  <a:pt x="1629" y="2417"/>
                  <a:pt x="1635" y="2417"/>
                  <a:pt x="1641" y="2416"/>
                </a:cubicBezTo>
                <a:cubicBezTo>
                  <a:pt x="1646" y="2416"/>
                  <a:pt x="1650" y="2415"/>
                  <a:pt x="1655" y="2415"/>
                </a:cubicBezTo>
                <a:cubicBezTo>
                  <a:pt x="1661" y="2414"/>
                  <a:pt x="1667" y="2414"/>
                  <a:pt x="1673" y="2413"/>
                </a:cubicBezTo>
                <a:cubicBezTo>
                  <a:pt x="1677" y="2413"/>
                  <a:pt x="1682" y="2412"/>
                  <a:pt x="1687" y="2412"/>
                </a:cubicBezTo>
                <a:cubicBezTo>
                  <a:pt x="1693" y="2411"/>
                  <a:pt x="1698" y="2410"/>
                  <a:pt x="1704" y="2410"/>
                </a:cubicBezTo>
                <a:cubicBezTo>
                  <a:pt x="1709" y="2409"/>
                  <a:pt x="1714" y="2408"/>
                  <a:pt x="1719" y="2408"/>
                </a:cubicBezTo>
                <a:cubicBezTo>
                  <a:pt x="1724" y="2407"/>
                  <a:pt x="1730" y="2406"/>
                  <a:pt x="1735" y="2405"/>
                </a:cubicBezTo>
                <a:cubicBezTo>
                  <a:pt x="1740" y="2405"/>
                  <a:pt x="1745" y="2404"/>
                  <a:pt x="1750" y="2403"/>
                </a:cubicBezTo>
                <a:cubicBezTo>
                  <a:pt x="1755" y="2402"/>
                  <a:pt x="1760" y="2402"/>
                  <a:pt x="1765" y="2401"/>
                </a:cubicBezTo>
                <a:cubicBezTo>
                  <a:pt x="1765" y="2401"/>
                  <a:pt x="1765" y="2401"/>
                  <a:pt x="1765" y="2401"/>
                </a:cubicBezTo>
                <a:cubicBezTo>
                  <a:pt x="1765" y="2401"/>
                  <a:pt x="1765" y="2401"/>
                  <a:pt x="1765" y="2401"/>
                </a:cubicBezTo>
                <a:cubicBezTo>
                  <a:pt x="1768" y="2405"/>
                  <a:pt x="1770" y="2409"/>
                  <a:pt x="1773" y="2413"/>
                </a:cubicBezTo>
                <a:cubicBezTo>
                  <a:pt x="1775" y="2415"/>
                  <a:pt x="1778" y="2418"/>
                  <a:pt x="1780" y="2421"/>
                </a:cubicBezTo>
                <a:cubicBezTo>
                  <a:pt x="1784" y="2427"/>
                  <a:pt x="1788" y="2432"/>
                  <a:pt x="1792" y="2437"/>
                </a:cubicBezTo>
                <a:cubicBezTo>
                  <a:pt x="1794" y="2440"/>
                  <a:pt x="1795" y="2442"/>
                  <a:pt x="1797" y="2444"/>
                </a:cubicBezTo>
                <a:cubicBezTo>
                  <a:pt x="1802" y="2451"/>
                  <a:pt x="1808" y="2457"/>
                  <a:pt x="1813" y="2464"/>
                </a:cubicBezTo>
                <a:cubicBezTo>
                  <a:pt x="1815" y="2467"/>
                  <a:pt x="1817" y="2469"/>
                  <a:pt x="1819" y="2472"/>
                </a:cubicBezTo>
                <a:cubicBezTo>
                  <a:pt x="1823" y="2476"/>
                  <a:pt x="1827" y="2481"/>
                  <a:pt x="1830" y="2485"/>
                </a:cubicBezTo>
                <a:cubicBezTo>
                  <a:pt x="1833" y="2488"/>
                  <a:pt x="1835" y="2491"/>
                  <a:pt x="1838" y="2494"/>
                </a:cubicBezTo>
                <a:cubicBezTo>
                  <a:pt x="1841" y="2498"/>
                  <a:pt x="1844" y="2502"/>
                  <a:pt x="1848" y="2506"/>
                </a:cubicBezTo>
                <a:cubicBezTo>
                  <a:pt x="1850" y="2509"/>
                  <a:pt x="1853" y="2512"/>
                  <a:pt x="1856" y="2515"/>
                </a:cubicBezTo>
                <a:cubicBezTo>
                  <a:pt x="1859" y="2518"/>
                  <a:pt x="1862" y="2522"/>
                  <a:pt x="1866" y="2526"/>
                </a:cubicBezTo>
                <a:cubicBezTo>
                  <a:pt x="1869" y="2529"/>
                  <a:pt x="1871" y="2532"/>
                  <a:pt x="1874" y="2535"/>
                </a:cubicBezTo>
                <a:cubicBezTo>
                  <a:pt x="1877" y="2539"/>
                  <a:pt x="1881" y="2542"/>
                  <a:pt x="1884" y="2546"/>
                </a:cubicBezTo>
                <a:cubicBezTo>
                  <a:pt x="1887" y="2549"/>
                  <a:pt x="1890" y="2552"/>
                  <a:pt x="1893" y="2555"/>
                </a:cubicBezTo>
                <a:cubicBezTo>
                  <a:pt x="1895" y="2557"/>
                  <a:pt x="1897" y="2560"/>
                  <a:pt x="1899" y="2562"/>
                </a:cubicBezTo>
                <a:cubicBezTo>
                  <a:pt x="1895" y="2563"/>
                  <a:pt x="1892" y="2564"/>
                  <a:pt x="1888" y="2565"/>
                </a:cubicBezTo>
                <a:cubicBezTo>
                  <a:pt x="1883" y="2566"/>
                  <a:pt x="1879" y="2567"/>
                  <a:pt x="1875" y="2568"/>
                </a:cubicBezTo>
                <a:close/>
                <a:moveTo>
                  <a:pt x="1619" y="2608"/>
                </a:moveTo>
                <a:cubicBezTo>
                  <a:pt x="1612" y="2609"/>
                  <a:pt x="1605" y="2609"/>
                  <a:pt x="1598" y="2609"/>
                </a:cubicBezTo>
                <a:cubicBezTo>
                  <a:pt x="1594" y="2610"/>
                  <a:pt x="1589" y="2610"/>
                  <a:pt x="1584" y="2610"/>
                </a:cubicBezTo>
                <a:cubicBezTo>
                  <a:pt x="1576" y="2611"/>
                  <a:pt x="1569" y="2611"/>
                  <a:pt x="1561" y="2611"/>
                </a:cubicBezTo>
                <a:cubicBezTo>
                  <a:pt x="1557" y="2611"/>
                  <a:pt x="1553" y="2611"/>
                  <a:pt x="1549" y="2611"/>
                </a:cubicBezTo>
                <a:cubicBezTo>
                  <a:pt x="1537" y="2612"/>
                  <a:pt x="1526" y="2612"/>
                  <a:pt x="1514" y="2612"/>
                </a:cubicBezTo>
                <a:cubicBezTo>
                  <a:pt x="1502" y="2612"/>
                  <a:pt x="1490" y="2612"/>
                  <a:pt x="1478" y="2611"/>
                </a:cubicBezTo>
                <a:cubicBezTo>
                  <a:pt x="1478" y="2611"/>
                  <a:pt x="1478" y="2611"/>
                  <a:pt x="1477" y="2611"/>
                </a:cubicBezTo>
                <a:cubicBezTo>
                  <a:pt x="1466" y="2611"/>
                  <a:pt x="1454" y="2611"/>
                  <a:pt x="1442" y="2610"/>
                </a:cubicBezTo>
                <a:cubicBezTo>
                  <a:pt x="1442" y="2610"/>
                  <a:pt x="1441" y="2610"/>
                  <a:pt x="1441" y="2610"/>
                </a:cubicBezTo>
                <a:cubicBezTo>
                  <a:pt x="1429" y="2610"/>
                  <a:pt x="1417" y="2609"/>
                  <a:pt x="1406" y="2608"/>
                </a:cubicBezTo>
                <a:cubicBezTo>
                  <a:pt x="1405" y="2608"/>
                  <a:pt x="1404" y="2608"/>
                  <a:pt x="1404" y="2608"/>
                </a:cubicBezTo>
                <a:cubicBezTo>
                  <a:pt x="1392" y="2607"/>
                  <a:pt x="1381" y="2606"/>
                  <a:pt x="1370" y="2605"/>
                </a:cubicBezTo>
                <a:cubicBezTo>
                  <a:pt x="1369" y="2605"/>
                  <a:pt x="1368" y="2605"/>
                  <a:pt x="1368" y="2605"/>
                </a:cubicBezTo>
                <a:cubicBezTo>
                  <a:pt x="1359" y="2596"/>
                  <a:pt x="1350" y="2588"/>
                  <a:pt x="1342" y="2579"/>
                </a:cubicBezTo>
                <a:cubicBezTo>
                  <a:pt x="1341" y="2578"/>
                  <a:pt x="1340" y="2577"/>
                  <a:pt x="1339" y="2576"/>
                </a:cubicBezTo>
                <a:cubicBezTo>
                  <a:pt x="1331" y="2568"/>
                  <a:pt x="1323" y="2560"/>
                  <a:pt x="1315" y="2552"/>
                </a:cubicBezTo>
                <a:cubicBezTo>
                  <a:pt x="1312" y="2549"/>
                  <a:pt x="1309" y="2546"/>
                  <a:pt x="1306" y="2542"/>
                </a:cubicBezTo>
                <a:cubicBezTo>
                  <a:pt x="1300" y="2536"/>
                  <a:pt x="1295" y="2531"/>
                  <a:pt x="1289" y="2525"/>
                </a:cubicBezTo>
                <a:cubicBezTo>
                  <a:pt x="1286" y="2521"/>
                  <a:pt x="1282" y="2517"/>
                  <a:pt x="1279" y="2513"/>
                </a:cubicBezTo>
                <a:cubicBezTo>
                  <a:pt x="1274" y="2507"/>
                  <a:pt x="1269" y="2502"/>
                  <a:pt x="1264" y="2496"/>
                </a:cubicBezTo>
                <a:cubicBezTo>
                  <a:pt x="1261" y="2492"/>
                  <a:pt x="1257" y="2488"/>
                  <a:pt x="1254" y="2484"/>
                </a:cubicBezTo>
                <a:cubicBezTo>
                  <a:pt x="1249" y="2478"/>
                  <a:pt x="1244" y="2473"/>
                  <a:pt x="1240" y="2467"/>
                </a:cubicBezTo>
                <a:cubicBezTo>
                  <a:pt x="1236" y="2463"/>
                  <a:pt x="1233" y="2458"/>
                  <a:pt x="1229" y="2454"/>
                </a:cubicBezTo>
                <a:cubicBezTo>
                  <a:pt x="1225" y="2449"/>
                  <a:pt x="1220" y="2443"/>
                  <a:pt x="1216" y="2438"/>
                </a:cubicBezTo>
                <a:cubicBezTo>
                  <a:pt x="1213" y="2433"/>
                  <a:pt x="1209" y="2429"/>
                  <a:pt x="1206" y="2424"/>
                </a:cubicBezTo>
                <a:cubicBezTo>
                  <a:pt x="1202" y="2419"/>
                  <a:pt x="1197" y="2413"/>
                  <a:pt x="1193" y="2408"/>
                </a:cubicBezTo>
                <a:cubicBezTo>
                  <a:pt x="1190" y="2403"/>
                  <a:pt x="1186" y="2398"/>
                  <a:pt x="1183" y="2394"/>
                </a:cubicBezTo>
                <a:cubicBezTo>
                  <a:pt x="1181" y="2390"/>
                  <a:pt x="1178" y="2387"/>
                  <a:pt x="1176" y="2384"/>
                </a:cubicBezTo>
                <a:cubicBezTo>
                  <a:pt x="1177" y="2384"/>
                  <a:pt x="1177" y="2384"/>
                  <a:pt x="1178" y="2384"/>
                </a:cubicBezTo>
                <a:cubicBezTo>
                  <a:pt x="1181" y="2385"/>
                  <a:pt x="1184" y="2385"/>
                  <a:pt x="1187" y="2386"/>
                </a:cubicBezTo>
                <a:cubicBezTo>
                  <a:pt x="1190" y="2387"/>
                  <a:pt x="1194" y="2388"/>
                  <a:pt x="1198" y="2388"/>
                </a:cubicBezTo>
                <a:cubicBezTo>
                  <a:pt x="1201" y="2389"/>
                  <a:pt x="1204" y="2390"/>
                  <a:pt x="1207" y="2390"/>
                </a:cubicBezTo>
                <a:cubicBezTo>
                  <a:pt x="1210" y="2391"/>
                  <a:pt x="1214" y="2392"/>
                  <a:pt x="1217" y="2392"/>
                </a:cubicBezTo>
                <a:cubicBezTo>
                  <a:pt x="1220" y="2393"/>
                  <a:pt x="1223" y="2394"/>
                  <a:pt x="1226" y="2394"/>
                </a:cubicBezTo>
                <a:cubicBezTo>
                  <a:pt x="1230" y="2395"/>
                  <a:pt x="1233" y="2396"/>
                  <a:pt x="1237" y="2396"/>
                </a:cubicBezTo>
                <a:cubicBezTo>
                  <a:pt x="1240" y="2397"/>
                  <a:pt x="1243" y="2397"/>
                  <a:pt x="1246" y="2398"/>
                </a:cubicBezTo>
                <a:cubicBezTo>
                  <a:pt x="1250" y="2398"/>
                  <a:pt x="1253" y="2399"/>
                  <a:pt x="1257" y="2400"/>
                </a:cubicBezTo>
                <a:cubicBezTo>
                  <a:pt x="1260" y="2400"/>
                  <a:pt x="1263" y="2401"/>
                  <a:pt x="1266" y="2401"/>
                </a:cubicBezTo>
                <a:cubicBezTo>
                  <a:pt x="1269" y="2402"/>
                  <a:pt x="1273" y="2402"/>
                  <a:pt x="1276" y="2403"/>
                </a:cubicBezTo>
                <a:cubicBezTo>
                  <a:pt x="1279" y="2403"/>
                  <a:pt x="1283" y="2404"/>
                  <a:pt x="1286" y="2404"/>
                </a:cubicBezTo>
                <a:cubicBezTo>
                  <a:pt x="1289" y="2405"/>
                  <a:pt x="1293" y="2405"/>
                  <a:pt x="1296" y="2406"/>
                </a:cubicBezTo>
                <a:cubicBezTo>
                  <a:pt x="1299" y="2406"/>
                  <a:pt x="1302" y="2407"/>
                  <a:pt x="1305" y="2407"/>
                </a:cubicBezTo>
                <a:cubicBezTo>
                  <a:pt x="1309" y="2408"/>
                  <a:pt x="1313" y="2408"/>
                  <a:pt x="1316" y="2409"/>
                </a:cubicBezTo>
                <a:cubicBezTo>
                  <a:pt x="1319" y="2409"/>
                  <a:pt x="1322" y="2409"/>
                  <a:pt x="1325" y="2410"/>
                </a:cubicBezTo>
                <a:cubicBezTo>
                  <a:pt x="1329" y="2410"/>
                  <a:pt x="1333" y="2411"/>
                  <a:pt x="1336" y="2411"/>
                </a:cubicBezTo>
                <a:cubicBezTo>
                  <a:pt x="1339" y="2412"/>
                  <a:pt x="1342" y="2412"/>
                  <a:pt x="1345" y="2412"/>
                </a:cubicBezTo>
                <a:cubicBezTo>
                  <a:pt x="1349" y="2413"/>
                  <a:pt x="1353" y="2413"/>
                  <a:pt x="1356" y="2413"/>
                </a:cubicBezTo>
                <a:cubicBezTo>
                  <a:pt x="1359" y="2414"/>
                  <a:pt x="1362" y="2414"/>
                  <a:pt x="1365" y="2414"/>
                </a:cubicBezTo>
                <a:cubicBezTo>
                  <a:pt x="1369" y="2415"/>
                  <a:pt x="1373" y="2415"/>
                  <a:pt x="1377" y="2415"/>
                </a:cubicBezTo>
                <a:cubicBezTo>
                  <a:pt x="1380" y="2416"/>
                  <a:pt x="1382" y="2416"/>
                  <a:pt x="1385" y="2416"/>
                </a:cubicBezTo>
                <a:cubicBezTo>
                  <a:pt x="1389" y="2416"/>
                  <a:pt x="1393" y="2417"/>
                  <a:pt x="1398" y="2417"/>
                </a:cubicBezTo>
                <a:cubicBezTo>
                  <a:pt x="1400" y="2417"/>
                  <a:pt x="1403" y="2417"/>
                  <a:pt x="1405" y="2418"/>
                </a:cubicBezTo>
                <a:cubicBezTo>
                  <a:pt x="1410" y="2418"/>
                  <a:pt x="1415" y="2418"/>
                  <a:pt x="1420" y="2419"/>
                </a:cubicBezTo>
                <a:cubicBezTo>
                  <a:pt x="1422" y="2419"/>
                  <a:pt x="1423" y="2419"/>
                  <a:pt x="1425" y="2419"/>
                </a:cubicBezTo>
                <a:cubicBezTo>
                  <a:pt x="1432" y="2419"/>
                  <a:pt x="1439" y="2420"/>
                  <a:pt x="1445" y="2420"/>
                </a:cubicBezTo>
                <a:cubicBezTo>
                  <a:pt x="1447" y="2420"/>
                  <a:pt x="1449" y="2420"/>
                  <a:pt x="1450" y="2420"/>
                </a:cubicBezTo>
                <a:cubicBezTo>
                  <a:pt x="1455" y="2420"/>
                  <a:pt x="1460" y="2421"/>
                  <a:pt x="1465" y="2421"/>
                </a:cubicBezTo>
                <a:cubicBezTo>
                  <a:pt x="1468" y="2421"/>
                  <a:pt x="1470" y="2421"/>
                  <a:pt x="1473" y="2421"/>
                </a:cubicBezTo>
                <a:cubicBezTo>
                  <a:pt x="1477" y="2421"/>
                  <a:pt x="1480" y="2421"/>
                  <a:pt x="1484" y="2421"/>
                </a:cubicBezTo>
                <a:cubicBezTo>
                  <a:pt x="1484" y="2421"/>
                  <a:pt x="1484" y="2421"/>
                  <a:pt x="1484" y="2421"/>
                </a:cubicBezTo>
                <a:cubicBezTo>
                  <a:pt x="1484" y="2421"/>
                  <a:pt x="1484" y="2421"/>
                  <a:pt x="1484" y="2421"/>
                </a:cubicBezTo>
                <a:cubicBezTo>
                  <a:pt x="1489" y="2427"/>
                  <a:pt x="1493" y="2434"/>
                  <a:pt x="1498" y="2440"/>
                </a:cubicBezTo>
                <a:cubicBezTo>
                  <a:pt x="1500" y="2441"/>
                  <a:pt x="1501" y="2443"/>
                  <a:pt x="1502" y="2445"/>
                </a:cubicBezTo>
                <a:cubicBezTo>
                  <a:pt x="1509" y="2454"/>
                  <a:pt x="1516" y="2462"/>
                  <a:pt x="1522" y="2470"/>
                </a:cubicBezTo>
                <a:cubicBezTo>
                  <a:pt x="1524" y="2472"/>
                  <a:pt x="1526" y="2474"/>
                  <a:pt x="1528" y="2476"/>
                </a:cubicBezTo>
                <a:cubicBezTo>
                  <a:pt x="1533" y="2483"/>
                  <a:pt x="1538" y="2489"/>
                  <a:pt x="1543" y="2495"/>
                </a:cubicBezTo>
                <a:cubicBezTo>
                  <a:pt x="1545" y="2498"/>
                  <a:pt x="1548" y="2501"/>
                  <a:pt x="1551" y="2504"/>
                </a:cubicBezTo>
                <a:cubicBezTo>
                  <a:pt x="1555" y="2509"/>
                  <a:pt x="1559" y="2514"/>
                  <a:pt x="1564" y="2519"/>
                </a:cubicBezTo>
                <a:cubicBezTo>
                  <a:pt x="1567" y="2522"/>
                  <a:pt x="1570" y="2525"/>
                  <a:pt x="1573" y="2529"/>
                </a:cubicBezTo>
                <a:cubicBezTo>
                  <a:pt x="1577" y="2533"/>
                  <a:pt x="1581" y="2538"/>
                  <a:pt x="1585" y="2543"/>
                </a:cubicBezTo>
                <a:cubicBezTo>
                  <a:pt x="1588" y="2546"/>
                  <a:pt x="1592" y="2549"/>
                  <a:pt x="1595" y="2553"/>
                </a:cubicBezTo>
                <a:cubicBezTo>
                  <a:pt x="1599" y="2557"/>
                  <a:pt x="1603" y="2561"/>
                  <a:pt x="1607" y="2566"/>
                </a:cubicBezTo>
                <a:cubicBezTo>
                  <a:pt x="1610" y="2569"/>
                  <a:pt x="1614" y="2573"/>
                  <a:pt x="1617" y="2576"/>
                </a:cubicBezTo>
                <a:cubicBezTo>
                  <a:pt x="1621" y="2580"/>
                  <a:pt x="1625" y="2584"/>
                  <a:pt x="1630" y="2588"/>
                </a:cubicBezTo>
                <a:cubicBezTo>
                  <a:pt x="1633" y="2592"/>
                  <a:pt x="1636" y="2595"/>
                  <a:pt x="1640" y="2599"/>
                </a:cubicBezTo>
                <a:cubicBezTo>
                  <a:pt x="1642" y="2601"/>
                  <a:pt x="1645" y="2603"/>
                  <a:pt x="1647" y="2606"/>
                </a:cubicBezTo>
                <a:cubicBezTo>
                  <a:pt x="1643" y="2606"/>
                  <a:pt x="1639" y="2607"/>
                  <a:pt x="1634" y="2607"/>
                </a:cubicBezTo>
                <a:cubicBezTo>
                  <a:pt x="1629" y="2607"/>
                  <a:pt x="1624" y="2608"/>
                  <a:pt x="1619" y="2608"/>
                </a:cubicBezTo>
                <a:close/>
                <a:moveTo>
                  <a:pt x="1334" y="2601"/>
                </a:moveTo>
                <a:cubicBezTo>
                  <a:pt x="1330" y="2601"/>
                  <a:pt x="1325" y="2600"/>
                  <a:pt x="1321" y="2599"/>
                </a:cubicBezTo>
                <a:cubicBezTo>
                  <a:pt x="1317" y="2599"/>
                  <a:pt x="1314" y="2599"/>
                  <a:pt x="1310" y="2598"/>
                </a:cubicBezTo>
                <a:cubicBezTo>
                  <a:pt x="1306" y="2597"/>
                  <a:pt x="1302" y="2597"/>
                  <a:pt x="1297" y="2596"/>
                </a:cubicBezTo>
                <a:cubicBezTo>
                  <a:pt x="1294" y="2596"/>
                  <a:pt x="1290" y="2595"/>
                  <a:pt x="1286" y="2595"/>
                </a:cubicBezTo>
                <a:cubicBezTo>
                  <a:pt x="1282" y="2594"/>
                  <a:pt x="1278" y="2593"/>
                  <a:pt x="1273" y="2593"/>
                </a:cubicBezTo>
                <a:cubicBezTo>
                  <a:pt x="1270" y="2592"/>
                  <a:pt x="1266" y="2591"/>
                  <a:pt x="1263" y="2591"/>
                </a:cubicBezTo>
                <a:cubicBezTo>
                  <a:pt x="1258" y="2590"/>
                  <a:pt x="1254" y="2589"/>
                  <a:pt x="1250" y="2589"/>
                </a:cubicBezTo>
                <a:cubicBezTo>
                  <a:pt x="1246" y="2588"/>
                  <a:pt x="1243" y="2587"/>
                  <a:pt x="1239" y="2587"/>
                </a:cubicBezTo>
                <a:cubicBezTo>
                  <a:pt x="1235" y="2586"/>
                  <a:pt x="1231" y="2585"/>
                  <a:pt x="1226" y="2584"/>
                </a:cubicBezTo>
                <a:cubicBezTo>
                  <a:pt x="1223" y="2584"/>
                  <a:pt x="1219" y="2583"/>
                  <a:pt x="1216" y="2582"/>
                </a:cubicBezTo>
                <a:cubicBezTo>
                  <a:pt x="1211" y="2581"/>
                  <a:pt x="1207" y="2580"/>
                  <a:pt x="1203" y="2579"/>
                </a:cubicBezTo>
                <a:cubicBezTo>
                  <a:pt x="1199" y="2579"/>
                  <a:pt x="1196" y="2578"/>
                  <a:pt x="1192" y="2577"/>
                </a:cubicBezTo>
                <a:cubicBezTo>
                  <a:pt x="1188" y="2576"/>
                  <a:pt x="1184" y="2575"/>
                  <a:pt x="1179" y="2574"/>
                </a:cubicBezTo>
                <a:cubicBezTo>
                  <a:pt x="1176" y="2574"/>
                  <a:pt x="1172" y="2573"/>
                  <a:pt x="1169" y="2572"/>
                </a:cubicBezTo>
                <a:cubicBezTo>
                  <a:pt x="1164" y="2571"/>
                  <a:pt x="1160" y="2570"/>
                  <a:pt x="1156" y="2569"/>
                </a:cubicBezTo>
                <a:cubicBezTo>
                  <a:pt x="1152" y="2568"/>
                  <a:pt x="1149" y="2567"/>
                  <a:pt x="1146" y="2566"/>
                </a:cubicBezTo>
                <a:cubicBezTo>
                  <a:pt x="1141" y="2565"/>
                  <a:pt x="1137" y="2564"/>
                  <a:pt x="1132" y="2563"/>
                </a:cubicBezTo>
                <a:cubicBezTo>
                  <a:pt x="1129" y="2562"/>
                  <a:pt x="1126" y="2561"/>
                  <a:pt x="1122" y="2560"/>
                </a:cubicBezTo>
                <a:cubicBezTo>
                  <a:pt x="1118" y="2559"/>
                  <a:pt x="1114" y="2558"/>
                  <a:pt x="1109" y="2557"/>
                </a:cubicBezTo>
                <a:cubicBezTo>
                  <a:pt x="1106" y="2556"/>
                  <a:pt x="1103" y="2555"/>
                  <a:pt x="1099" y="2554"/>
                </a:cubicBezTo>
                <a:cubicBezTo>
                  <a:pt x="1095" y="2552"/>
                  <a:pt x="1090" y="2551"/>
                  <a:pt x="1086" y="2550"/>
                </a:cubicBezTo>
                <a:cubicBezTo>
                  <a:pt x="1083" y="2549"/>
                  <a:pt x="1079" y="2548"/>
                  <a:pt x="1076" y="2547"/>
                </a:cubicBezTo>
                <a:cubicBezTo>
                  <a:pt x="1072" y="2546"/>
                  <a:pt x="1067" y="2544"/>
                  <a:pt x="1062" y="2543"/>
                </a:cubicBezTo>
                <a:cubicBezTo>
                  <a:pt x="1059" y="2542"/>
                  <a:pt x="1056" y="2541"/>
                  <a:pt x="1054" y="2540"/>
                </a:cubicBezTo>
                <a:cubicBezTo>
                  <a:pt x="1048" y="2538"/>
                  <a:pt x="1042" y="2536"/>
                  <a:pt x="1037" y="2534"/>
                </a:cubicBezTo>
                <a:cubicBezTo>
                  <a:pt x="1035" y="2534"/>
                  <a:pt x="1033" y="2533"/>
                  <a:pt x="1031" y="2532"/>
                </a:cubicBezTo>
                <a:cubicBezTo>
                  <a:pt x="1023" y="2530"/>
                  <a:pt x="1016" y="2527"/>
                  <a:pt x="1008" y="2525"/>
                </a:cubicBezTo>
                <a:cubicBezTo>
                  <a:pt x="1007" y="2524"/>
                  <a:pt x="1006" y="2524"/>
                  <a:pt x="1005" y="2524"/>
                </a:cubicBezTo>
                <a:cubicBezTo>
                  <a:pt x="999" y="2521"/>
                  <a:pt x="993" y="2519"/>
                  <a:pt x="986" y="2517"/>
                </a:cubicBezTo>
                <a:cubicBezTo>
                  <a:pt x="982" y="2512"/>
                  <a:pt x="978" y="2507"/>
                  <a:pt x="974" y="2502"/>
                </a:cubicBezTo>
                <a:cubicBezTo>
                  <a:pt x="973" y="2501"/>
                  <a:pt x="973" y="2501"/>
                  <a:pt x="972" y="2500"/>
                </a:cubicBezTo>
                <a:cubicBezTo>
                  <a:pt x="967" y="2495"/>
                  <a:pt x="963" y="2489"/>
                  <a:pt x="958" y="2484"/>
                </a:cubicBezTo>
                <a:cubicBezTo>
                  <a:pt x="956" y="2482"/>
                  <a:pt x="955" y="2480"/>
                  <a:pt x="953" y="2478"/>
                </a:cubicBezTo>
                <a:cubicBezTo>
                  <a:pt x="950" y="2474"/>
                  <a:pt x="947" y="2470"/>
                  <a:pt x="943" y="2466"/>
                </a:cubicBezTo>
                <a:cubicBezTo>
                  <a:pt x="942" y="2464"/>
                  <a:pt x="940" y="2462"/>
                  <a:pt x="938" y="2460"/>
                </a:cubicBezTo>
                <a:cubicBezTo>
                  <a:pt x="935" y="2456"/>
                  <a:pt x="932" y="2453"/>
                  <a:pt x="929" y="2449"/>
                </a:cubicBezTo>
                <a:cubicBezTo>
                  <a:pt x="928" y="2447"/>
                  <a:pt x="926" y="2444"/>
                  <a:pt x="924" y="2442"/>
                </a:cubicBezTo>
                <a:cubicBezTo>
                  <a:pt x="921" y="2438"/>
                  <a:pt x="918" y="2435"/>
                  <a:pt x="916" y="2432"/>
                </a:cubicBezTo>
                <a:cubicBezTo>
                  <a:pt x="914" y="2429"/>
                  <a:pt x="912" y="2427"/>
                  <a:pt x="910" y="2424"/>
                </a:cubicBezTo>
                <a:cubicBezTo>
                  <a:pt x="907" y="2421"/>
                  <a:pt x="905" y="2417"/>
                  <a:pt x="902" y="2414"/>
                </a:cubicBezTo>
                <a:cubicBezTo>
                  <a:pt x="900" y="2411"/>
                  <a:pt x="898" y="2409"/>
                  <a:pt x="896" y="2406"/>
                </a:cubicBezTo>
                <a:cubicBezTo>
                  <a:pt x="894" y="2403"/>
                  <a:pt x="892" y="2399"/>
                  <a:pt x="889" y="2396"/>
                </a:cubicBezTo>
                <a:cubicBezTo>
                  <a:pt x="887" y="2393"/>
                  <a:pt x="885" y="2391"/>
                  <a:pt x="883" y="2388"/>
                </a:cubicBezTo>
                <a:cubicBezTo>
                  <a:pt x="881" y="2385"/>
                  <a:pt x="878" y="2381"/>
                  <a:pt x="876" y="2378"/>
                </a:cubicBezTo>
                <a:cubicBezTo>
                  <a:pt x="874" y="2375"/>
                  <a:pt x="872" y="2372"/>
                  <a:pt x="870" y="2370"/>
                </a:cubicBezTo>
                <a:cubicBezTo>
                  <a:pt x="868" y="2366"/>
                  <a:pt x="866" y="2363"/>
                  <a:pt x="863" y="2359"/>
                </a:cubicBezTo>
                <a:cubicBezTo>
                  <a:pt x="862" y="2357"/>
                  <a:pt x="860" y="2354"/>
                  <a:pt x="858" y="2351"/>
                </a:cubicBezTo>
                <a:cubicBezTo>
                  <a:pt x="856" y="2348"/>
                  <a:pt x="853" y="2344"/>
                  <a:pt x="851" y="2341"/>
                </a:cubicBezTo>
                <a:cubicBezTo>
                  <a:pt x="849" y="2338"/>
                  <a:pt x="847" y="2335"/>
                  <a:pt x="846" y="2333"/>
                </a:cubicBezTo>
                <a:cubicBezTo>
                  <a:pt x="843" y="2329"/>
                  <a:pt x="841" y="2326"/>
                  <a:pt x="839" y="2322"/>
                </a:cubicBezTo>
                <a:cubicBezTo>
                  <a:pt x="837" y="2320"/>
                  <a:pt x="835" y="2317"/>
                  <a:pt x="834" y="2314"/>
                </a:cubicBezTo>
                <a:cubicBezTo>
                  <a:pt x="831" y="2310"/>
                  <a:pt x="829" y="2307"/>
                  <a:pt x="827" y="2303"/>
                </a:cubicBezTo>
                <a:cubicBezTo>
                  <a:pt x="825" y="2301"/>
                  <a:pt x="824" y="2298"/>
                  <a:pt x="822" y="2295"/>
                </a:cubicBezTo>
                <a:cubicBezTo>
                  <a:pt x="820" y="2291"/>
                  <a:pt x="817" y="2288"/>
                  <a:pt x="815" y="2284"/>
                </a:cubicBezTo>
                <a:cubicBezTo>
                  <a:pt x="814" y="2281"/>
                  <a:pt x="812" y="2279"/>
                  <a:pt x="810" y="2276"/>
                </a:cubicBezTo>
                <a:cubicBezTo>
                  <a:pt x="808" y="2272"/>
                  <a:pt x="806" y="2269"/>
                  <a:pt x="804" y="2265"/>
                </a:cubicBezTo>
                <a:cubicBezTo>
                  <a:pt x="802" y="2262"/>
                  <a:pt x="801" y="2259"/>
                  <a:pt x="799" y="2257"/>
                </a:cubicBezTo>
                <a:cubicBezTo>
                  <a:pt x="797" y="2253"/>
                  <a:pt x="795" y="2249"/>
                  <a:pt x="793" y="2245"/>
                </a:cubicBezTo>
                <a:cubicBezTo>
                  <a:pt x="791" y="2242"/>
                  <a:pt x="790" y="2240"/>
                  <a:pt x="788" y="2237"/>
                </a:cubicBezTo>
                <a:cubicBezTo>
                  <a:pt x="788" y="2237"/>
                  <a:pt x="788" y="2237"/>
                  <a:pt x="788" y="2236"/>
                </a:cubicBezTo>
                <a:cubicBezTo>
                  <a:pt x="789" y="2237"/>
                  <a:pt x="790" y="2237"/>
                  <a:pt x="790" y="2238"/>
                </a:cubicBezTo>
                <a:cubicBezTo>
                  <a:pt x="794" y="2240"/>
                  <a:pt x="797" y="2241"/>
                  <a:pt x="800" y="2243"/>
                </a:cubicBezTo>
                <a:cubicBezTo>
                  <a:pt x="805" y="2245"/>
                  <a:pt x="809" y="2248"/>
                  <a:pt x="813" y="2250"/>
                </a:cubicBezTo>
                <a:cubicBezTo>
                  <a:pt x="816" y="2252"/>
                  <a:pt x="820" y="2253"/>
                  <a:pt x="823" y="2255"/>
                </a:cubicBezTo>
                <a:cubicBezTo>
                  <a:pt x="828" y="2257"/>
                  <a:pt x="832" y="2259"/>
                  <a:pt x="836" y="2262"/>
                </a:cubicBezTo>
                <a:cubicBezTo>
                  <a:pt x="839" y="2263"/>
                  <a:pt x="843" y="2265"/>
                  <a:pt x="846" y="2267"/>
                </a:cubicBezTo>
                <a:cubicBezTo>
                  <a:pt x="851" y="2269"/>
                  <a:pt x="855" y="2271"/>
                  <a:pt x="859" y="2273"/>
                </a:cubicBezTo>
                <a:cubicBezTo>
                  <a:pt x="863" y="2275"/>
                  <a:pt x="866" y="2276"/>
                  <a:pt x="870" y="2278"/>
                </a:cubicBezTo>
                <a:cubicBezTo>
                  <a:pt x="874" y="2280"/>
                  <a:pt x="878" y="2282"/>
                  <a:pt x="882" y="2284"/>
                </a:cubicBezTo>
                <a:cubicBezTo>
                  <a:pt x="886" y="2285"/>
                  <a:pt x="889" y="2287"/>
                  <a:pt x="893" y="2289"/>
                </a:cubicBezTo>
                <a:cubicBezTo>
                  <a:pt x="897" y="2291"/>
                  <a:pt x="901" y="2292"/>
                  <a:pt x="906" y="2294"/>
                </a:cubicBezTo>
                <a:cubicBezTo>
                  <a:pt x="909" y="2296"/>
                  <a:pt x="913" y="2297"/>
                  <a:pt x="916" y="2299"/>
                </a:cubicBezTo>
                <a:cubicBezTo>
                  <a:pt x="921" y="2301"/>
                  <a:pt x="925" y="2303"/>
                  <a:pt x="929" y="2304"/>
                </a:cubicBezTo>
                <a:cubicBezTo>
                  <a:pt x="933" y="2306"/>
                  <a:pt x="936" y="2307"/>
                  <a:pt x="940" y="2309"/>
                </a:cubicBezTo>
                <a:cubicBezTo>
                  <a:pt x="944" y="2311"/>
                  <a:pt x="949" y="2312"/>
                  <a:pt x="953" y="2314"/>
                </a:cubicBezTo>
                <a:cubicBezTo>
                  <a:pt x="957" y="2316"/>
                  <a:pt x="960" y="2317"/>
                  <a:pt x="964" y="2318"/>
                </a:cubicBezTo>
                <a:cubicBezTo>
                  <a:pt x="968" y="2320"/>
                  <a:pt x="973" y="2322"/>
                  <a:pt x="977" y="2323"/>
                </a:cubicBezTo>
                <a:cubicBezTo>
                  <a:pt x="981" y="2325"/>
                  <a:pt x="984" y="2326"/>
                  <a:pt x="988" y="2328"/>
                </a:cubicBezTo>
                <a:cubicBezTo>
                  <a:pt x="992" y="2329"/>
                  <a:pt x="997" y="2331"/>
                  <a:pt x="1001" y="2332"/>
                </a:cubicBezTo>
                <a:cubicBezTo>
                  <a:pt x="1005" y="2334"/>
                  <a:pt x="1008" y="2335"/>
                  <a:pt x="1012" y="2336"/>
                </a:cubicBezTo>
                <a:cubicBezTo>
                  <a:pt x="1016" y="2338"/>
                  <a:pt x="1021" y="2339"/>
                  <a:pt x="1026" y="2341"/>
                </a:cubicBezTo>
                <a:cubicBezTo>
                  <a:pt x="1029" y="2342"/>
                  <a:pt x="1033" y="2343"/>
                  <a:pt x="1036" y="2345"/>
                </a:cubicBezTo>
                <a:cubicBezTo>
                  <a:pt x="1041" y="2346"/>
                  <a:pt x="1046" y="2348"/>
                  <a:pt x="1050" y="2349"/>
                </a:cubicBezTo>
                <a:cubicBezTo>
                  <a:pt x="1054" y="2350"/>
                  <a:pt x="1057" y="2351"/>
                  <a:pt x="1061" y="2352"/>
                </a:cubicBezTo>
                <a:cubicBezTo>
                  <a:pt x="1066" y="2354"/>
                  <a:pt x="1071" y="2356"/>
                  <a:pt x="1076" y="2357"/>
                </a:cubicBezTo>
                <a:cubicBezTo>
                  <a:pt x="1079" y="2358"/>
                  <a:pt x="1082" y="2359"/>
                  <a:pt x="1085" y="2360"/>
                </a:cubicBezTo>
                <a:cubicBezTo>
                  <a:pt x="1091" y="2362"/>
                  <a:pt x="1097" y="2363"/>
                  <a:pt x="1104" y="2365"/>
                </a:cubicBezTo>
                <a:cubicBezTo>
                  <a:pt x="1106" y="2366"/>
                  <a:pt x="1108" y="2366"/>
                  <a:pt x="1110" y="2367"/>
                </a:cubicBezTo>
                <a:cubicBezTo>
                  <a:pt x="1118" y="2369"/>
                  <a:pt x="1126" y="2371"/>
                  <a:pt x="1134" y="2374"/>
                </a:cubicBezTo>
                <a:cubicBezTo>
                  <a:pt x="1137" y="2374"/>
                  <a:pt x="1139" y="2375"/>
                  <a:pt x="1142" y="2375"/>
                </a:cubicBezTo>
                <a:cubicBezTo>
                  <a:pt x="1147" y="2377"/>
                  <a:pt x="1153" y="2378"/>
                  <a:pt x="1158" y="2379"/>
                </a:cubicBezTo>
                <a:cubicBezTo>
                  <a:pt x="1158" y="2379"/>
                  <a:pt x="1158" y="2379"/>
                  <a:pt x="1158" y="2379"/>
                </a:cubicBezTo>
                <a:cubicBezTo>
                  <a:pt x="1158" y="2379"/>
                  <a:pt x="1158" y="2379"/>
                  <a:pt x="1158" y="2379"/>
                </a:cubicBezTo>
                <a:cubicBezTo>
                  <a:pt x="1165" y="2390"/>
                  <a:pt x="1172" y="2400"/>
                  <a:pt x="1180" y="2409"/>
                </a:cubicBezTo>
                <a:cubicBezTo>
                  <a:pt x="1180" y="2410"/>
                  <a:pt x="1180" y="2410"/>
                  <a:pt x="1181" y="2411"/>
                </a:cubicBezTo>
                <a:cubicBezTo>
                  <a:pt x="1188" y="2420"/>
                  <a:pt x="1195" y="2430"/>
                  <a:pt x="1203" y="2440"/>
                </a:cubicBezTo>
                <a:cubicBezTo>
                  <a:pt x="1205" y="2443"/>
                  <a:pt x="1208" y="2446"/>
                  <a:pt x="1210" y="2450"/>
                </a:cubicBezTo>
                <a:cubicBezTo>
                  <a:pt x="1216" y="2456"/>
                  <a:pt x="1221" y="2463"/>
                  <a:pt x="1226" y="2470"/>
                </a:cubicBezTo>
                <a:cubicBezTo>
                  <a:pt x="1229" y="2473"/>
                  <a:pt x="1233" y="2477"/>
                  <a:pt x="1236" y="2481"/>
                </a:cubicBezTo>
                <a:cubicBezTo>
                  <a:pt x="1241" y="2487"/>
                  <a:pt x="1246" y="2493"/>
                  <a:pt x="1251" y="2499"/>
                </a:cubicBezTo>
                <a:cubicBezTo>
                  <a:pt x="1254" y="2503"/>
                  <a:pt x="1258" y="2507"/>
                  <a:pt x="1261" y="2511"/>
                </a:cubicBezTo>
                <a:cubicBezTo>
                  <a:pt x="1266" y="2516"/>
                  <a:pt x="1271" y="2522"/>
                  <a:pt x="1276" y="2527"/>
                </a:cubicBezTo>
                <a:cubicBezTo>
                  <a:pt x="1279" y="2531"/>
                  <a:pt x="1283" y="2535"/>
                  <a:pt x="1287" y="2539"/>
                </a:cubicBezTo>
                <a:cubicBezTo>
                  <a:pt x="1292" y="2545"/>
                  <a:pt x="1297" y="2550"/>
                  <a:pt x="1302" y="2555"/>
                </a:cubicBezTo>
                <a:cubicBezTo>
                  <a:pt x="1305" y="2559"/>
                  <a:pt x="1309" y="2563"/>
                  <a:pt x="1313" y="2567"/>
                </a:cubicBezTo>
                <a:cubicBezTo>
                  <a:pt x="1318" y="2572"/>
                  <a:pt x="1323" y="2578"/>
                  <a:pt x="1328" y="2583"/>
                </a:cubicBezTo>
                <a:cubicBezTo>
                  <a:pt x="1332" y="2587"/>
                  <a:pt x="1336" y="2591"/>
                  <a:pt x="1340" y="2594"/>
                </a:cubicBezTo>
                <a:cubicBezTo>
                  <a:pt x="1343" y="2597"/>
                  <a:pt x="1346" y="2600"/>
                  <a:pt x="1348" y="2603"/>
                </a:cubicBezTo>
                <a:cubicBezTo>
                  <a:pt x="1347" y="2603"/>
                  <a:pt x="1346" y="2603"/>
                  <a:pt x="1345" y="2602"/>
                </a:cubicBezTo>
                <a:cubicBezTo>
                  <a:pt x="1341" y="2602"/>
                  <a:pt x="1338" y="2602"/>
                  <a:pt x="1334" y="2601"/>
                </a:cubicBezTo>
                <a:close/>
                <a:moveTo>
                  <a:pt x="939" y="2498"/>
                </a:moveTo>
                <a:cubicBezTo>
                  <a:pt x="933" y="2495"/>
                  <a:pt x="926" y="2492"/>
                  <a:pt x="920" y="2490"/>
                </a:cubicBezTo>
                <a:cubicBezTo>
                  <a:pt x="914" y="2487"/>
                  <a:pt x="909" y="2485"/>
                  <a:pt x="904" y="2483"/>
                </a:cubicBezTo>
                <a:cubicBezTo>
                  <a:pt x="897" y="2480"/>
                  <a:pt x="891" y="2477"/>
                  <a:pt x="885" y="2474"/>
                </a:cubicBezTo>
                <a:cubicBezTo>
                  <a:pt x="880" y="2472"/>
                  <a:pt x="874" y="2469"/>
                  <a:pt x="869" y="2467"/>
                </a:cubicBezTo>
                <a:cubicBezTo>
                  <a:pt x="863" y="2464"/>
                  <a:pt x="857" y="2461"/>
                  <a:pt x="851" y="2458"/>
                </a:cubicBezTo>
                <a:cubicBezTo>
                  <a:pt x="845" y="2455"/>
                  <a:pt x="840" y="2453"/>
                  <a:pt x="835" y="2450"/>
                </a:cubicBezTo>
                <a:cubicBezTo>
                  <a:pt x="829" y="2447"/>
                  <a:pt x="823" y="2444"/>
                  <a:pt x="817" y="2441"/>
                </a:cubicBezTo>
                <a:cubicBezTo>
                  <a:pt x="812" y="2438"/>
                  <a:pt x="806" y="2435"/>
                  <a:pt x="801" y="2432"/>
                </a:cubicBezTo>
                <a:cubicBezTo>
                  <a:pt x="795" y="2429"/>
                  <a:pt x="789" y="2426"/>
                  <a:pt x="783" y="2423"/>
                </a:cubicBezTo>
                <a:cubicBezTo>
                  <a:pt x="778" y="2420"/>
                  <a:pt x="773" y="2417"/>
                  <a:pt x="768" y="2414"/>
                </a:cubicBezTo>
                <a:cubicBezTo>
                  <a:pt x="762" y="2411"/>
                  <a:pt x="756" y="2407"/>
                  <a:pt x="750" y="2404"/>
                </a:cubicBezTo>
                <a:cubicBezTo>
                  <a:pt x="745" y="2401"/>
                  <a:pt x="740" y="2398"/>
                  <a:pt x="735" y="2395"/>
                </a:cubicBezTo>
                <a:cubicBezTo>
                  <a:pt x="729" y="2391"/>
                  <a:pt x="724" y="2387"/>
                  <a:pt x="718" y="2384"/>
                </a:cubicBezTo>
                <a:cubicBezTo>
                  <a:pt x="713" y="2381"/>
                  <a:pt x="708" y="2378"/>
                  <a:pt x="703" y="2375"/>
                </a:cubicBezTo>
                <a:cubicBezTo>
                  <a:pt x="697" y="2371"/>
                  <a:pt x="692" y="2367"/>
                  <a:pt x="686" y="2363"/>
                </a:cubicBezTo>
                <a:cubicBezTo>
                  <a:pt x="681" y="2360"/>
                  <a:pt x="676" y="2357"/>
                  <a:pt x="672" y="2354"/>
                </a:cubicBezTo>
                <a:cubicBezTo>
                  <a:pt x="666" y="2350"/>
                  <a:pt x="660" y="2346"/>
                  <a:pt x="654" y="2342"/>
                </a:cubicBezTo>
                <a:cubicBezTo>
                  <a:pt x="650" y="2339"/>
                  <a:pt x="645" y="2335"/>
                  <a:pt x="640" y="2332"/>
                </a:cubicBezTo>
                <a:cubicBezTo>
                  <a:pt x="635" y="2328"/>
                  <a:pt x="629" y="2324"/>
                  <a:pt x="623" y="2319"/>
                </a:cubicBezTo>
                <a:cubicBezTo>
                  <a:pt x="619" y="2316"/>
                  <a:pt x="614" y="2313"/>
                  <a:pt x="610" y="2309"/>
                </a:cubicBezTo>
                <a:cubicBezTo>
                  <a:pt x="604" y="2305"/>
                  <a:pt x="598" y="2301"/>
                  <a:pt x="593" y="2296"/>
                </a:cubicBezTo>
                <a:cubicBezTo>
                  <a:pt x="588" y="2293"/>
                  <a:pt x="584" y="2290"/>
                  <a:pt x="580" y="2286"/>
                </a:cubicBezTo>
                <a:cubicBezTo>
                  <a:pt x="574" y="2281"/>
                  <a:pt x="568" y="2277"/>
                  <a:pt x="562" y="2272"/>
                </a:cubicBezTo>
                <a:cubicBezTo>
                  <a:pt x="558" y="2269"/>
                  <a:pt x="554" y="2265"/>
                  <a:pt x="550" y="2262"/>
                </a:cubicBezTo>
                <a:cubicBezTo>
                  <a:pt x="544" y="2257"/>
                  <a:pt x="538" y="2251"/>
                  <a:pt x="532" y="2246"/>
                </a:cubicBezTo>
                <a:cubicBezTo>
                  <a:pt x="528" y="2243"/>
                  <a:pt x="525" y="2240"/>
                  <a:pt x="521" y="2237"/>
                </a:cubicBezTo>
                <a:cubicBezTo>
                  <a:pt x="514" y="2230"/>
                  <a:pt x="506" y="2224"/>
                  <a:pt x="499" y="2217"/>
                </a:cubicBezTo>
                <a:cubicBezTo>
                  <a:pt x="497" y="2215"/>
                  <a:pt x="495" y="2213"/>
                  <a:pt x="493" y="2211"/>
                </a:cubicBezTo>
                <a:cubicBezTo>
                  <a:pt x="484" y="2203"/>
                  <a:pt x="474" y="2194"/>
                  <a:pt x="465" y="2185"/>
                </a:cubicBezTo>
                <a:cubicBezTo>
                  <a:pt x="462" y="2179"/>
                  <a:pt x="459" y="2173"/>
                  <a:pt x="456" y="2166"/>
                </a:cubicBezTo>
                <a:cubicBezTo>
                  <a:pt x="455" y="2165"/>
                  <a:pt x="454" y="2163"/>
                  <a:pt x="454" y="2161"/>
                </a:cubicBezTo>
                <a:cubicBezTo>
                  <a:pt x="451" y="2156"/>
                  <a:pt x="449" y="2152"/>
                  <a:pt x="447" y="2147"/>
                </a:cubicBezTo>
                <a:cubicBezTo>
                  <a:pt x="446" y="2145"/>
                  <a:pt x="445" y="2142"/>
                  <a:pt x="443" y="2139"/>
                </a:cubicBezTo>
                <a:cubicBezTo>
                  <a:pt x="442" y="2136"/>
                  <a:pt x="440" y="2132"/>
                  <a:pt x="438" y="2128"/>
                </a:cubicBezTo>
                <a:cubicBezTo>
                  <a:pt x="437" y="2125"/>
                  <a:pt x="436" y="2122"/>
                  <a:pt x="434" y="2119"/>
                </a:cubicBezTo>
                <a:cubicBezTo>
                  <a:pt x="433" y="2116"/>
                  <a:pt x="431" y="2112"/>
                  <a:pt x="430" y="2108"/>
                </a:cubicBezTo>
                <a:cubicBezTo>
                  <a:pt x="428" y="2105"/>
                  <a:pt x="427" y="2102"/>
                  <a:pt x="426" y="2099"/>
                </a:cubicBezTo>
                <a:cubicBezTo>
                  <a:pt x="424" y="2096"/>
                  <a:pt x="423" y="2092"/>
                  <a:pt x="421" y="2088"/>
                </a:cubicBezTo>
                <a:cubicBezTo>
                  <a:pt x="420" y="2085"/>
                  <a:pt x="419" y="2082"/>
                  <a:pt x="418" y="2080"/>
                </a:cubicBezTo>
                <a:cubicBezTo>
                  <a:pt x="416" y="2076"/>
                  <a:pt x="415" y="2072"/>
                  <a:pt x="413" y="2068"/>
                </a:cubicBezTo>
                <a:cubicBezTo>
                  <a:pt x="412" y="2065"/>
                  <a:pt x="411" y="2063"/>
                  <a:pt x="410" y="2060"/>
                </a:cubicBezTo>
                <a:cubicBezTo>
                  <a:pt x="408" y="2056"/>
                  <a:pt x="407" y="2052"/>
                  <a:pt x="405" y="2048"/>
                </a:cubicBezTo>
                <a:cubicBezTo>
                  <a:pt x="404" y="2045"/>
                  <a:pt x="403" y="2042"/>
                  <a:pt x="402" y="2040"/>
                </a:cubicBezTo>
                <a:cubicBezTo>
                  <a:pt x="401" y="2036"/>
                  <a:pt x="399" y="2032"/>
                  <a:pt x="398" y="2028"/>
                </a:cubicBezTo>
                <a:cubicBezTo>
                  <a:pt x="397" y="2025"/>
                  <a:pt x="396" y="2022"/>
                  <a:pt x="395" y="2019"/>
                </a:cubicBezTo>
                <a:cubicBezTo>
                  <a:pt x="393" y="2016"/>
                  <a:pt x="392" y="2012"/>
                  <a:pt x="390" y="2008"/>
                </a:cubicBezTo>
                <a:cubicBezTo>
                  <a:pt x="390" y="2005"/>
                  <a:pt x="389" y="2002"/>
                  <a:pt x="388" y="1999"/>
                </a:cubicBezTo>
                <a:cubicBezTo>
                  <a:pt x="386" y="1995"/>
                  <a:pt x="385" y="1991"/>
                  <a:pt x="383" y="1987"/>
                </a:cubicBezTo>
                <a:cubicBezTo>
                  <a:pt x="383" y="1984"/>
                  <a:pt x="382" y="1982"/>
                  <a:pt x="381" y="1979"/>
                </a:cubicBezTo>
                <a:cubicBezTo>
                  <a:pt x="379" y="1975"/>
                  <a:pt x="378" y="1970"/>
                  <a:pt x="377" y="1966"/>
                </a:cubicBezTo>
                <a:cubicBezTo>
                  <a:pt x="376" y="1963"/>
                  <a:pt x="375" y="1961"/>
                  <a:pt x="374" y="1959"/>
                </a:cubicBezTo>
                <a:cubicBezTo>
                  <a:pt x="373" y="1953"/>
                  <a:pt x="371" y="1948"/>
                  <a:pt x="370" y="1943"/>
                </a:cubicBezTo>
                <a:cubicBezTo>
                  <a:pt x="369" y="1941"/>
                  <a:pt x="369" y="1940"/>
                  <a:pt x="368" y="1938"/>
                </a:cubicBezTo>
                <a:cubicBezTo>
                  <a:pt x="366" y="1931"/>
                  <a:pt x="364" y="1924"/>
                  <a:pt x="362" y="1917"/>
                </a:cubicBezTo>
                <a:cubicBezTo>
                  <a:pt x="362" y="1917"/>
                  <a:pt x="362" y="1916"/>
                  <a:pt x="362" y="1916"/>
                </a:cubicBezTo>
                <a:cubicBezTo>
                  <a:pt x="360" y="1909"/>
                  <a:pt x="358" y="1903"/>
                  <a:pt x="357" y="1897"/>
                </a:cubicBezTo>
                <a:cubicBezTo>
                  <a:pt x="356" y="1894"/>
                  <a:pt x="356" y="1892"/>
                  <a:pt x="355" y="1890"/>
                </a:cubicBezTo>
                <a:cubicBezTo>
                  <a:pt x="354" y="1886"/>
                  <a:pt x="353" y="1882"/>
                  <a:pt x="352" y="1878"/>
                </a:cubicBezTo>
                <a:cubicBezTo>
                  <a:pt x="353" y="1879"/>
                  <a:pt x="354" y="1881"/>
                  <a:pt x="355" y="1882"/>
                </a:cubicBezTo>
                <a:cubicBezTo>
                  <a:pt x="359" y="1886"/>
                  <a:pt x="362" y="1890"/>
                  <a:pt x="366" y="1894"/>
                </a:cubicBezTo>
                <a:cubicBezTo>
                  <a:pt x="370" y="1899"/>
                  <a:pt x="374" y="1904"/>
                  <a:pt x="378" y="1909"/>
                </a:cubicBezTo>
                <a:cubicBezTo>
                  <a:pt x="382" y="1913"/>
                  <a:pt x="385" y="1917"/>
                  <a:pt x="389" y="1921"/>
                </a:cubicBezTo>
                <a:cubicBezTo>
                  <a:pt x="393" y="1925"/>
                  <a:pt x="397" y="1930"/>
                  <a:pt x="402" y="1935"/>
                </a:cubicBezTo>
                <a:cubicBezTo>
                  <a:pt x="405" y="1939"/>
                  <a:pt x="409" y="1942"/>
                  <a:pt x="413" y="1946"/>
                </a:cubicBezTo>
                <a:cubicBezTo>
                  <a:pt x="417" y="1951"/>
                  <a:pt x="421" y="1956"/>
                  <a:pt x="426" y="1960"/>
                </a:cubicBezTo>
                <a:cubicBezTo>
                  <a:pt x="429" y="1964"/>
                  <a:pt x="433" y="1968"/>
                  <a:pt x="437" y="1972"/>
                </a:cubicBezTo>
                <a:cubicBezTo>
                  <a:pt x="441" y="1976"/>
                  <a:pt x="446" y="1981"/>
                  <a:pt x="450" y="1985"/>
                </a:cubicBezTo>
                <a:cubicBezTo>
                  <a:pt x="454" y="1989"/>
                  <a:pt x="458" y="1993"/>
                  <a:pt x="462" y="1996"/>
                </a:cubicBezTo>
                <a:cubicBezTo>
                  <a:pt x="466" y="2001"/>
                  <a:pt x="471" y="2005"/>
                  <a:pt x="476" y="2009"/>
                </a:cubicBezTo>
                <a:cubicBezTo>
                  <a:pt x="479" y="2013"/>
                  <a:pt x="483" y="2017"/>
                  <a:pt x="487" y="2020"/>
                </a:cubicBezTo>
                <a:cubicBezTo>
                  <a:pt x="492" y="2025"/>
                  <a:pt x="497" y="2029"/>
                  <a:pt x="501" y="2033"/>
                </a:cubicBezTo>
                <a:cubicBezTo>
                  <a:pt x="505" y="2037"/>
                  <a:pt x="509" y="2040"/>
                  <a:pt x="513" y="2044"/>
                </a:cubicBezTo>
                <a:cubicBezTo>
                  <a:pt x="518" y="2048"/>
                  <a:pt x="523" y="2052"/>
                  <a:pt x="527" y="2056"/>
                </a:cubicBezTo>
                <a:cubicBezTo>
                  <a:pt x="532" y="2060"/>
                  <a:pt x="536" y="2063"/>
                  <a:pt x="540" y="2066"/>
                </a:cubicBezTo>
                <a:cubicBezTo>
                  <a:pt x="544" y="2071"/>
                  <a:pt x="549" y="2075"/>
                  <a:pt x="554" y="2079"/>
                </a:cubicBezTo>
                <a:cubicBezTo>
                  <a:pt x="558" y="2082"/>
                  <a:pt x="562" y="2085"/>
                  <a:pt x="567" y="2089"/>
                </a:cubicBezTo>
                <a:cubicBezTo>
                  <a:pt x="572" y="2093"/>
                  <a:pt x="577" y="2097"/>
                  <a:pt x="582" y="2101"/>
                </a:cubicBezTo>
                <a:cubicBezTo>
                  <a:pt x="586" y="2104"/>
                  <a:pt x="590" y="2107"/>
                  <a:pt x="594" y="2110"/>
                </a:cubicBezTo>
                <a:cubicBezTo>
                  <a:pt x="599" y="2114"/>
                  <a:pt x="604" y="2118"/>
                  <a:pt x="610" y="2122"/>
                </a:cubicBezTo>
                <a:cubicBezTo>
                  <a:pt x="614" y="2125"/>
                  <a:pt x="618" y="2128"/>
                  <a:pt x="622" y="2131"/>
                </a:cubicBezTo>
                <a:cubicBezTo>
                  <a:pt x="627" y="2135"/>
                  <a:pt x="633" y="2139"/>
                  <a:pt x="638" y="2143"/>
                </a:cubicBezTo>
                <a:cubicBezTo>
                  <a:pt x="642" y="2146"/>
                  <a:pt x="646" y="2148"/>
                  <a:pt x="650" y="2151"/>
                </a:cubicBezTo>
                <a:cubicBezTo>
                  <a:pt x="656" y="2155"/>
                  <a:pt x="662" y="2159"/>
                  <a:pt x="668" y="2163"/>
                </a:cubicBezTo>
                <a:cubicBezTo>
                  <a:pt x="672" y="2166"/>
                  <a:pt x="675" y="2168"/>
                  <a:pt x="679" y="2171"/>
                </a:cubicBezTo>
                <a:cubicBezTo>
                  <a:pt x="686" y="2175"/>
                  <a:pt x="693" y="2180"/>
                  <a:pt x="699" y="2184"/>
                </a:cubicBezTo>
                <a:cubicBezTo>
                  <a:pt x="702" y="2186"/>
                  <a:pt x="706" y="2188"/>
                  <a:pt x="709" y="2190"/>
                </a:cubicBezTo>
                <a:cubicBezTo>
                  <a:pt x="728" y="2202"/>
                  <a:pt x="748" y="2214"/>
                  <a:pt x="768" y="2225"/>
                </a:cubicBezTo>
                <a:cubicBezTo>
                  <a:pt x="775" y="2238"/>
                  <a:pt x="782" y="2251"/>
                  <a:pt x="789" y="2264"/>
                </a:cubicBezTo>
                <a:cubicBezTo>
                  <a:pt x="790" y="2266"/>
                  <a:pt x="791" y="2267"/>
                  <a:pt x="793" y="2269"/>
                </a:cubicBezTo>
                <a:cubicBezTo>
                  <a:pt x="795" y="2274"/>
                  <a:pt x="798" y="2278"/>
                  <a:pt x="801" y="2283"/>
                </a:cubicBezTo>
                <a:cubicBezTo>
                  <a:pt x="802" y="2285"/>
                  <a:pt x="803" y="2288"/>
                  <a:pt x="805" y="2290"/>
                </a:cubicBezTo>
                <a:cubicBezTo>
                  <a:pt x="807" y="2294"/>
                  <a:pt x="810" y="2298"/>
                  <a:pt x="812" y="2302"/>
                </a:cubicBezTo>
                <a:cubicBezTo>
                  <a:pt x="814" y="2305"/>
                  <a:pt x="815" y="2307"/>
                  <a:pt x="817" y="2310"/>
                </a:cubicBezTo>
                <a:cubicBezTo>
                  <a:pt x="819" y="2314"/>
                  <a:pt x="821" y="2317"/>
                  <a:pt x="824" y="2321"/>
                </a:cubicBezTo>
                <a:cubicBezTo>
                  <a:pt x="825" y="2324"/>
                  <a:pt x="827" y="2326"/>
                  <a:pt x="829" y="2329"/>
                </a:cubicBezTo>
                <a:cubicBezTo>
                  <a:pt x="831" y="2333"/>
                  <a:pt x="833" y="2336"/>
                  <a:pt x="836" y="2340"/>
                </a:cubicBezTo>
                <a:cubicBezTo>
                  <a:pt x="838" y="2342"/>
                  <a:pt x="839" y="2345"/>
                  <a:pt x="841" y="2348"/>
                </a:cubicBezTo>
                <a:cubicBezTo>
                  <a:pt x="843" y="2351"/>
                  <a:pt x="846" y="2355"/>
                  <a:pt x="848" y="2358"/>
                </a:cubicBezTo>
                <a:cubicBezTo>
                  <a:pt x="850" y="2361"/>
                  <a:pt x="852" y="2364"/>
                  <a:pt x="854" y="2366"/>
                </a:cubicBezTo>
                <a:cubicBezTo>
                  <a:pt x="856" y="2370"/>
                  <a:pt x="858" y="2373"/>
                  <a:pt x="861" y="2377"/>
                </a:cubicBezTo>
                <a:cubicBezTo>
                  <a:pt x="863" y="2379"/>
                  <a:pt x="864" y="2382"/>
                  <a:pt x="866" y="2385"/>
                </a:cubicBezTo>
                <a:cubicBezTo>
                  <a:pt x="869" y="2388"/>
                  <a:pt x="871" y="2392"/>
                  <a:pt x="874" y="2395"/>
                </a:cubicBezTo>
                <a:cubicBezTo>
                  <a:pt x="876" y="2398"/>
                  <a:pt x="877" y="2400"/>
                  <a:pt x="879" y="2403"/>
                </a:cubicBezTo>
                <a:cubicBezTo>
                  <a:pt x="882" y="2406"/>
                  <a:pt x="884" y="2410"/>
                  <a:pt x="887" y="2413"/>
                </a:cubicBezTo>
                <a:cubicBezTo>
                  <a:pt x="889" y="2416"/>
                  <a:pt x="891" y="2418"/>
                  <a:pt x="893" y="2421"/>
                </a:cubicBezTo>
                <a:cubicBezTo>
                  <a:pt x="895" y="2424"/>
                  <a:pt x="898" y="2428"/>
                  <a:pt x="901" y="2431"/>
                </a:cubicBezTo>
                <a:cubicBezTo>
                  <a:pt x="902" y="2434"/>
                  <a:pt x="904" y="2436"/>
                  <a:pt x="906" y="2439"/>
                </a:cubicBezTo>
                <a:cubicBezTo>
                  <a:pt x="909" y="2442"/>
                  <a:pt x="912" y="2446"/>
                  <a:pt x="915" y="2450"/>
                </a:cubicBezTo>
                <a:cubicBezTo>
                  <a:pt x="916" y="2452"/>
                  <a:pt x="918" y="2454"/>
                  <a:pt x="920" y="2456"/>
                </a:cubicBezTo>
                <a:cubicBezTo>
                  <a:pt x="923" y="2460"/>
                  <a:pt x="926" y="2464"/>
                  <a:pt x="929" y="2468"/>
                </a:cubicBezTo>
                <a:cubicBezTo>
                  <a:pt x="931" y="2470"/>
                  <a:pt x="932" y="2472"/>
                  <a:pt x="934" y="2474"/>
                </a:cubicBezTo>
                <a:cubicBezTo>
                  <a:pt x="939" y="2479"/>
                  <a:pt x="943" y="2485"/>
                  <a:pt x="948" y="2490"/>
                </a:cubicBezTo>
                <a:cubicBezTo>
                  <a:pt x="948" y="2491"/>
                  <a:pt x="948" y="2491"/>
                  <a:pt x="948" y="2491"/>
                </a:cubicBezTo>
                <a:cubicBezTo>
                  <a:pt x="953" y="2496"/>
                  <a:pt x="957" y="2502"/>
                  <a:pt x="962" y="2507"/>
                </a:cubicBezTo>
                <a:cubicBezTo>
                  <a:pt x="960" y="2506"/>
                  <a:pt x="957" y="2505"/>
                  <a:pt x="955" y="2504"/>
                </a:cubicBezTo>
                <a:cubicBezTo>
                  <a:pt x="950" y="2502"/>
                  <a:pt x="944" y="2500"/>
                  <a:pt x="939" y="2498"/>
                </a:cubicBezTo>
                <a:close/>
                <a:moveTo>
                  <a:pt x="338" y="1815"/>
                </a:moveTo>
                <a:cubicBezTo>
                  <a:pt x="336" y="1808"/>
                  <a:pt x="335" y="1801"/>
                  <a:pt x="333" y="1794"/>
                </a:cubicBezTo>
                <a:cubicBezTo>
                  <a:pt x="333" y="1790"/>
                  <a:pt x="332" y="1786"/>
                  <a:pt x="332" y="1783"/>
                </a:cubicBezTo>
                <a:cubicBezTo>
                  <a:pt x="330" y="1776"/>
                  <a:pt x="329" y="1770"/>
                  <a:pt x="328" y="1764"/>
                </a:cubicBezTo>
                <a:cubicBezTo>
                  <a:pt x="328" y="1760"/>
                  <a:pt x="327" y="1756"/>
                  <a:pt x="326" y="1752"/>
                </a:cubicBezTo>
                <a:cubicBezTo>
                  <a:pt x="325" y="1746"/>
                  <a:pt x="324" y="1740"/>
                  <a:pt x="324" y="1734"/>
                </a:cubicBezTo>
                <a:cubicBezTo>
                  <a:pt x="323" y="1730"/>
                  <a:pt x="322" y="1726"/>
                  <a:pt x="322" y="1722"/>
                </a:cubicBezTo>
                <a:cubicBezTo>
                  <a:pt x="321" y="1716"/>
                  <a:pt x="320" y="1710"/>
                  <a:pt x="320" y="1705"/>
                </a:cubicBezTo>
                <a:cubicBezTo>
                  <a:pt x="319" y="1700"/>
                  <a:pt x="318" y="1696"/>
                  <a:pt x="318" y="1692"/>
                </a:cubicBezTo>
                <a:cubicBezTo>
                  <a:pt x="317" y="1686"/>
                  <a:pt x="317" y="1680"/>
                  <a:pt x="316" y="1675"/>
                </a:cubicBezTo>
                <a:cubicBezTo>
                  <a:pt x="316" y="1670"/>
                  <a:pt x="315" y="1666"/>
                  <a:pt x="315" y="1661"/>
                </a:cubicBezTo>
                <a:cubicBezTo>
                  <a:pt x="314" y="1656"/>
                  <a:pt x="314" y="1650"/>
                  <a:pt x="313" y="1644"/>
                </a:cubicBezTo>
                <a:cubicBezTo>
                  <a:pt x="313" y="1640"/>
                  <a:pt x="312" y="1636"/>
                  <a:pt x="312" y="1631"/>
                </a:cubicBezTo>
                <a:cubicBezTo>
                  <a:pt x="312" y="1629"/>
                  <a:pt x="312" y="1627"/>
                  <a:pt x="312" y="1626"/>
                </a:cubicBezTo>
                <a:cubicBezTo>
                  <a:pt x="313" y="1627"/>
                  <a:pt x="314" y="1629"/>
                  <a:pt x="315" y="1630"/>
                </a:cubicBezTo>
                <a:cubicBezTo>
                  <a:pt x="318" y="1634"/>
                  <a:pt x="321" y="1637"/>
                  <a:pt x="324" y="1641"/>
                </a:cubicBezTo>
                <a:cubicBezTo>
                  <a:pt x="327" y="1645"/>
                  <a:pt x="331" y="1650"/>
                  <a:pt x="334" y="1654"/>
                </a:cubicBezTo>
                <a:cubicBezTo>
                  <a:pt x="337" y="1658"/>
                  <a:pt x="340" y="1661"/>
                  <a:pt x="343" y="1665"/>
                </a:cubicBezTo>
                <a:cubicBezTo>
                  <a:pt x="347" y="1669"/>
                  <a:pt x="350" y="1673"/>
                  <a:pt x="354" y="1678"/>
                </a:cubicBezTo>
                <a:cubicBezTo>
                  <a:pt x="357" y="1681"/>
                  <a:pt x="360" y="1685"/>
                  <a:pt x="363" y="1688"/>
                </a:cubicBezTo>
                <a:cubicBezTo>
                  <a:pt x="366" y="1693"/>
                  <a:pt x="370" y="1697"/>
                  <a:pt x="373" y="1701"/>
                </a:cubicBezTo>
                <a:cubicBezTo>
                  <a:pt x="377" y="1704"/>
                  <a:pt x="380" y="1708"/>
                  <a:pt x="383" y="1711"/>
                </a:cubicBezTo>
                <a:cubicBezTo>
                  <a:pt x="386" y="1716"/>
                  <a:pt x="390" y="1720"/>
                  <a:pt x="394" y="1724"/>
                </a:cubicBezTo>
                <a:cubicBezTo>
                  <a:pt x="397" y="1727"/>
                  <a:pt x="400" y="1731"/>
                  <a:pt x="403" y="1734"/>
                </a:cubicBezTo>
                <a:cubicBezTo>
                  <a:pt x="407" y="1738"/>
                  <a:pt x="411" y="1742"/>
                  <a:pt x="415" y="1746"/>
                </a:cubicBezTo>
                <a:cubicBezTo>
                  <a:pt x="418" y="1749"/>
                  <a:pt x="421" y="1753"/>
                  <a:pt x="424" y="1756"/>
                </a:cubicBezTo>
                <a:cubicBezTo>
                  <a:pt x="428" y="1760"/>
                  <a:pt x="432" y="1764"/>
                  <a:pt x="436" y="1768"/>
                </a:cubicBezTo>
                <a:cubicBezTo>
                  <a:pt x="439" y="1771"/>
                  <a:pt x="442" y="1775"/>
                  <a:pt x="446" y="1778"/>
                </a:cubicBezTo>
                <a:cubicBezTo>
                  <a:pt x="449" y="1782"/>
                  <a:pt x="453" y="1786"/>
                  <a:pt x="457" y="1790"/>
                </a:cubicBezTo>
                <a:cubicBezTo>
                  <a:pt x="461" y="1793"/>
                  <a:pt x="464" y="1796"/>
                  <a:pt x="467" y="1799"/>
                </a:cubicBezTo>
                <a:cubicBezTo>
                  <a:pt x="471" y="1803"/>
                  <a:pt x="476" y="1807"/>
                  <a:pt x="480" y="1811"/>
                </a:cubicBezTo>
                <a:cubicBezTo>
                  <a:pt x="483" y="1814"/>
                  <a:pt x="486" y="1817"/>
                  <a:pt x="490" y="1820"/>
                </a:cubicBezTo>
                <a:cubicBezTo>
                  <a:pt x="494" y="1824"/>
                  <a:pt x="498" y="1828"/>
                  <a:pt x="502" y="1832"/>
                </a:cubicBezTo>
                <a:cubicBezTo>
                  <a:pt x="506" y="1835"/>
                  <a:pt x="509" y="1837"/>
                  <a:pt x="512" y="1840"/>
                </a:cubicBezTo>
                <a:cubicBezTo>
                  <a:pt x="517" y="1844"/>
                  <a:pt x="521" y="1848"/>
                  <a:pt x="526" y="1852"/>
                </a:cubicBezTo>
                <a:cubicBezTo>
                  <a:pt x="529" y="1855"/>
                  <a:pt x="532" y="1858"/>
                  <a:pt x="535" y="1860"/>
                </a:cubicBezTo>
                <a:cubicBezTo>
                  <a:pt x="540" y="1864"/>
                  <a:pt x="545" y="1868"/>
                  <a:pt x="549" y="1872"/>
                </a:cubicBezTo>
                <a:cubicBezTo>
                  <a:pt x="552" y="1875"/>
                  <a:pt x="556" y="1877"/>
                  <a:pt x="559" y="1880"/>
                </a:cubicBezTo>
                <a:cubicBezTo>
                  <a:pt x="564" y="1884"/>
                  <a:pt x="569" y="1888"/>
                  <a:pt x="574" y="1892"/>
                </a:cubicBezTo>
                <a:cubicBezTo>
                  <a:pt x="577" y="1894"/>
                  <a:pt x="580" y="1897"/>
                  <a:pt x="582" y="1899"/>
                </a:cubicBezTo>
                <a:cubicBezTo>
                  <a:pt x="589" y="1904"/>
                  <a:pt x="596" y="1909"/>
                  <a:pt x="602" y="1914"/>
                </a:cubicBezTo>
                <a:cubicBezTo>
                  <a:pt x="604" y="1915"/>
                  <a:pt x="605" y="1916"/>
                  <a:pt x="607" y="1917"/>
                </a:cubicBezTo>
                <a:cubicBezTo>
                  <a:pt x="615" y="1924"/>
                  <a:pt x="623" y="1930"/>
                  <a:pt x="631" y="1936"/>
                </a:cubicBezTo>
                <a:cubicBezTo>
                  <a:pt x="633" y="1937"/>
                  <a:pt x="635" y="1938"/>
                  <a:pt x="637" y="1939"/>
                </a:cubicBezTo>
                <a:cubicBezTo>
                  <a:pt x="643" y="1944"/>
                  <a:pt x="649" y="1948"/>
                  <a:pt x="656" y="1953"/>
                </a:cubicBezTo>
                <a:cubicBezTo>
                  <a:pt x="656" y="1953"/>
                  <a:pt x="656" y="1953"/>
                  <a:pt x="656" y="1953"/>
                </a:cubicBezTo>
                <a:cubicBezTo>
                  <a:pt x="656" y="1953"/>
                  <a:pt x="656" y="1953"/>
                  <a:pt x="656" y="1953"/>
                </a:cubicBezTo>
                <a:cubicBezTo>
                  <a:pt x="659" y="1964"/>
                  <a:pt x="662" y="1974"/>
                  <a:pt x="666" y="1985"/>
                </a:cubicBezTo>
                <a:cubicBezTo>
                  <a:pt x="667" y="1987"/>
                  <a:pt x="667" y="1989"/>
                  <a:pt x="668" y="1991"/>
                </a:cubicBezTo>
                <a:cubicBezTo>
                  <a:pt x="671" y="2000"/>
                  <a:pt x="674" y="2010"/>
                  <a:pt x="677" y="2019"/>
                </a:cubicBezTo>
                <a:cubicBezTo>
                  <a:pt x="679" y="2023"/>
                  <a:pt x="680" y="2027"/>
                  <a:pt x="682" y="2031"/>
                </a:cubicBezTo>
                <a:cubicBezTo>
                  <a:pt x="684" y="2038"/>
                  <a:pt x="687" y="2045"/>
                  <a:pt x="690" y="2053"/>
                </a:cubicBezTo>
                <a:cubicBezTo>
                  <a:pt x="691" y="2057"/>
                  <a:pt x="693" y="2061"/>
                  <a:pt x="695" y="2066"/>
                </a:cubicBezTo>
                <a:cubicBezTo>
                  <a:pt x="698" y="2073"/>
                  <a:pt x="700" y="2079"/>
                  <a:pt x="703" y="2086"/>
                </a:cubicBezTo>
                <a:cubicBezTo>
                  <a:pt x="705" y="2090"/>
                  <a:pt x="707" y="2095"/>
                  <a:pt x="709" y="2100"/>
                </a:cubicBezTo>
                <a:cubicBezTo>
                  <a:pt x="711" y="2106"/>
                  <a:pt x="714" y="2112"/>
                  <a:pt x="717" y="2119"/>
                </a:cubicBezTo>
                <a:cubicBezTo>
                  <a:pt x="719" y="2123"/>
                  <a:pt x="721" y="2128"/>
                  <a:pt x="723" y="2133"/>
                </a:cubicBezTo>
                <a:cubicBezTo>
                  <a:pt x="726" y="2139"/>
                  <a:pt x="729" y="2145"/>
                  <a:pt x="731" y="2151"/>
                </a:cubicBezTo>
                <a:cubicBezTo>
                  <a:pt x="734" y="2156"/>
                  <a:pt x="736" y="2161"/>
                  <a:pt x="738" y="2165"/>
                </a:cubicBezTo>
                <a:cubicBezTo>
                  <a:pt x="741" y="2172"/>
                  <a:pt x="744" y="2178"/>
                  <a:pt x="747" y="2184"/>
                </a:cubicBezTo>
                <a:cubicBezTo>
                  <a:pt x="749" y="2188"/>
                  <a:pt x="752" y="2193"/>
                  <a:pt x="754" y="2198"/>
                </a:cubicBezTo>
                <a:cubicBezTo>
                  <a:pt x="755" y="2200"/>
                  <a:pt x="756" y="2203"/>
                  <a:pt x="758" y="2205"/>
                </a:cubicBezTo>
                <a:cubicBezTo>
                  <a:pt x="756" y="2204"/>
                  <a:pt x="753" y="2203"/>
                  <a:pt x="751" y="2202"/>
                </a:cubicBezTo>
                <a:cubicBezTo>
                  <a:pt x="746" y="2199"/>
                  <a:pt x="742" y="2196"/>
                  <a:pt x="737" y="2193"/>
                </a:cubicBezTo>
                <a:cubicBezTo>
                  <a:pt x="732" y="2190"/>
                  <a:pt x="726" y="2187"/>
                  <a:pt x="721" y="2183"/>
                </a:cubicBezTo>
                <a:cubicBezTo>
                  <a:pt x="717" y="2181"/>
                  <a:pt x="712" y="2178"/>
                  <a:pt x="707" y="2175"/>
                </a:cubicBezTo>
                <a:cubicBezTo>
                  <a:pt x="702" y="2171"/>
                  <a:pt x="697" y="2168"/>
                  <a:pt x="692" y="2165"/>
                </a:cubicBezTo>
                <a:cubicBezTo>
                  <a:pt x="687" y="2162"/>
                  <a:pt x="683" y="2159"/>
                  <a:pt x="678" y="2156"/>
                </a:cubicBezTo>
                <a:cubicBezTo>
                  <a:pt x="673" y="2152"/>
                  <a:pt x="668" y="2149"/>
                  <a:pt x="663" y="2145"/>
                </a:cubicBezTo>
                <a:cubicBezTo>
                  <a:pt x="658" y="2142"/>
                  <a:pt x="654" y="2139"/>
                  <a:pt x="649" y="2136"/>
                </a:cubicBezTo>
                <a:cubicBezTo>
                  <a:pt x="644" y="2132"/>
                  <a:pt x="639" y="2129"/>
                  <a:pt x="634" y="2125"/>
                </a:cubicBezTo>
                <a:cubicBezTo>
                  <a:pt x="630" y="2122"/>
                  <a:pt x="625" y="2119"/>
                  <a:pt x="621" y="2115"/>
                </a:cubicBezTo>
                <a:cubicBezTo>
                  <a:pt x="616" y="2112"/>
                  <a:pt x="611" y="2108"/>
                  <a:pt x="606" y="2104"/>
                </a:cubicBezTo>
                <a:cubicBezTo>
                  <a:pt x="602" y="2101"/>
                  <a:pt x="598" y="2098"/>
                  <a:pt x="593" y="2094"/>
                </a:cubicBezTo>
                <a:cubicBezTo>
                  <a:pt x="588" y="2091"/>
                  <a:pt x="584" y="2087"/>
                  <a:pt x="579" y="2083"/>
                </a:cubicBezTo>
                <a:cubicBezTo>
                  <a:pt x="575" y="2080"/>
                  <a:pt x="570" y="2076"/>
                  <a:pt x="566" y="2073"/>
                </a:cubicBezTo>
                <a:cubicBezTo>
                  <a:pt x="561" y="2069"/>
                  <a:pt x="557" y="2065"/>
                  <a:pt x="552" y="2061"/>
                </a:cubicBezTo>
                <a:cubicBezTo>
                  <a:pt x="548" y="2058"/>
                  <a:pt x="544" y="2054"/>
                  <a:pt x="539" y="2051"/>
                </a:cubicBezTo>
                <a:cubicBezTo>
                  <a:pt x="535" y="2047"/>
                  <a:pt x="530" y="2042"/>
                  <a:pt x="525" y="2038"/>
                </a:cubicBezTo>
                <a:cubicBezTo>
                  <a:pt x="521" y="2035"/>
                  <a:pt x="517" y="2031"/>
                  <a:pt x="513" y="2028"/>
                </a:cubicBezTo>
                <a:cubicBezTo>
                  <a:pt x="509" y="2024"/>
                  <a:pt x="504" y="2019"/>
                  <a:pt x="499" y="2015"/>
                </a:cubicBezTo>
                <a:cubicBezTo>
                  <a:pt x="495" y="2011"/>
                  <a:pt x="491" y="2008"/>
                  <a:pt x="488" y="2004"/>
                </a:cubicBezTo>
                <a:cubicBezTo>
                  <a:pt x="483" y="2000"/>
                  <a:pt x="478" y="1995"/>
                  <a:pt x="474" y="1991"/>
                </a:cubicBezTo>
                <a:cubicBezTo>
                  <a:pt x="470" y="1987"/>
                  <a:pt x="466" y="1984"/>
                  <a:pt x="462" y="1980"/>
                </a:cubicBezTo>
                <a:cubicBezTo>
                  <a:pt x="458" y="1976"/>
                  <a:pt x="453" y="1971"/>
                  <a:pt x="449" y="1966"/>
                </a:cubicBezTo>
                <a:cubicBezTo>
                  <a:pt x="445" y="1963"/>
                  <a:pt x="441" y="1959"/>
                  <a:pt x="438" y="1955"/>
                </a:cubicBezTo>
                <a:cubicBezTo>
                  <a:pt x="433" y="1951"/>
                  <a:pt x="429" y="1946"/>
                  <a:pt x="424" y="1941"/>
                </a:cubicBezTo>
                <a:cubicBezTo>
                  <a:pt x="421" y="1937"/>
                  <a:pt x="417" y="1934"/>
                  <a:pt x="414" y="1930"/>
                </a:cubicBezTo>
                <a:cubicBezTo>
                  <a:pt x="409" y="1925"/>
                  <a:pt x="404" y="1919"/>
                  <a:pt x="399" y="1914"/>
                </a:cubicBezTo>
                <a:cubicBezTo>
                  <a:pt x="396" y="1911"/>
                  <a:pt x="393" y="1908"/>
                  <a:pt x="390" y="1904"/>
                </a:cubicBezTo>
                <a:cubicBezTo>
                  <a:pt x="383" y="1896"/>
                  <a:pt x="376" y="1888"/>
                  <a:pt x="369" y="1880"/>
                </a:cubicBezTo>
                <a:cubicBezTo>
                  <a:pt x="368" y="1878"/>
                  <a:pt x="367" y="1877"/>
                  <a:pt x="366" y="1876"/>
                </a:cubicBezTo>
                <a:cubicBezTo>
                  <a:pt x="359" y="1868"/>
                  <a:pt x="352" y="1860"/>
                  <a:pt x="346" y="1851"/>
                </a:cubicBezTo>
                <a:cubicBezTo>
                  <a:pt x="343" y="1842"/>
                  <a:pt x="341" y="1832"/>
                  <a:pt x="339" y="1823"/>
                </a:cubicBezTo>
                <a:cubicBezTo>
                  <a:pt x="339" y="1820"/>
                  <a:pt x="338" y="1818"/>
                  <a:pt x="338" y="1815"/>
                </a:cubicBezTo>
                <a:close/>
                <a:moveTo>
                  <a:pt x="313" y="1384"/>
                </a:moveTo>
                <a:cubicBezTo>
                  <a:pt x="314" y="1377"/>
                  <a:pt x="314" y="1370"/>
                  <a:pt x="315" y="1363"/>
                </a:cubicBezTo>
                <a:cubicBezTo>
                  <a:pt x="315" y="1361"/>
                  <a:pt x="315" y="1359"/>
                  <a:pt x="316" y="1357"/>
                </a:cubicBezTo>
                <a:cubicBezTo>
                  <a:pt x="316" y="1352"/>
                  <a:pt x="317" y="1347"/>
                  <a:pt x="317" y="1342"/>
                </a:cubicBezTo>
                <a:cubicBezTo>
                  <a:pt x="318" y="1340"/>
                  <a:pt x="318" y="1337"/>
                  <a:pt x="318" y="1334"/>
                </a:cubicBezTo>
                <a:cubicBezTo>
                  <a:pt x="319" y="1330"/>
                  <a:pt x="319" y="1326"/>
                  <a:pt x="320" y="1321"/>
                </a:cubicBezTo>
                <a:cubicBezTo>
                  <a:pt x="320" y="1319"/>
                  <a:pt x="321" y="1316"/>
                  <a:pt x="321" y="1313"/>
                </a:cubicBezTo>
                <a:cubicBezTo>
                  <a:pt x="321" y="1309"/>
                  <a:pt x="322" y="1305"/>
                  <a:pt x="323" y="1301"/>
                </a:cubicBezTo>
                <a:cubicBezTo>
                  <a:pt x="323" y="1298"/>
                  <a:pt x="323" y="1295"/>
                  <a:pt x="324" y="1292"/>
                </a:cubicBezTo>
                <a:cubicBezTo>
                  <a:pt x="324" y="1288"/>
                  <a:pt x="325" y="1284"/>
                  <a:pt x="326" y="1280"/>
                </a:cubicBezTo>
                <a:cubicBezTo>
                  <a:pt x="326" y="1277"/>
                  <a:pt x="327" y="1274"/>
                  <a:pt x="327" y="1271"/>
                </a:cubicBezTo>
                <a:cubicBezTo>
                  <a:pt x="328" y="1267"/>
                  <a:pt x="328" y="1263"/>
                  <a:pt x="329" y="1260"/>
                </a:cubicBezTo>
                <a:cubicBezTo>
                  <a:pt x="330" y="1257"/>
                  <a:pt x="330" y="1254"/>
                  <a:pt x="331" y="1251"/>
                </a:cubicBezTo>
                <a:cubicBezTo>
                  <a:pt x="331" y="1249"/>
                  <a:pt x="331" y="1248"/>
                  <a:pt x="331" y="1246"/>
                </a:cubicBezTo>
                <a:cubicBezTo>
                  <a:pt x="333" y="1248"/>
                  <a:pt x="334" y="1249"/>
                  <a:pt x="335" y="1250"/>
                </a:cubicBezTo>
                <a:cubicBezTo>
                  <a:pt x="337" y="1253"/>
                  <a:pt x="339" y="1256"/>
                  <a:pt x="342" y="1259"/>
                </a:cubicBezTo>
                <a:cubicBezTo>
                  <a:pt x="344" y="1262"/>
                  <a:pt x="347" y="1265"/>
                  <a:pt x="350" y="1269"/>
                </a:cubicBezTo>
                <a:cubicBezTo>
                  <a:pt x="352" y="1271"/>
                  <a:pt x="354" y="1274"/>
                  <a:pt x="357" y="1277"/>
                </a:cubicBezTo>
                <a:cubicBezTo>
                  <a:pt x="359" y="1280"/>
                  <a:pt x="362" y="1283"/>
                  <a:pt x="365" y="1286"/>
                </a:cubicBezTo>
                <a:cubicBezTo>
                  <a:pt x="367" y="1289"/>
                  <a:pt x="370" y="1292"/>
                  <a:pt x="372" y="1295"/>
                </a:cubicBezTo>
                <a:cubicBezTo>
                  <a:pt x="375" y="1298"/>
                  <a:pt x="377" y="1301"/>
                  <a:pt x="380" y="1304"/>
                </a:cubicBezTo>
                <a:cubicBezTo>
                  <a:pt x="383" y="1307"/>
                  <a:pt x="385" y="1309"/>
                  <a:pt x="387" y="1312"/>
                </a:cubicBezTo>
                <a:cubicBezTo>
                  <a:pt x="390" y="1315"/>
                  <a:pt x="393" y="1318"/>
                  <a:pt x="396" y="1321"/>
                </a:cubicBezTo>
                <a:cubicBezTo>
                  <a:pt x="398" y="1324"/>
                  <a:pt x="401" y="1327"/>
                  <a:pt x="403" y="1329"/>
                </a:cubicBezTo>
                <a:cubicBezTo>
                  <a:pt x="406" y="1332"/>
                  <a:pt x="409" y="1335"/>
                  <a:pt x="412" y="1338"/>
                </a:cubicBezTo>
                <a:cubicBezTo>
                  <a:pt x="414" y="1341"/>
                  <a:pt x="417" y="1344"/>
                  <a:pt x="419" y="1346"/>
                </a:cubicBezTo>
                <a:cubicBezTo>
                  <a:pt x="422" y="1349"/>
                  <a:pt x="425" y="1352"/>
                  <a:pt x="428" y="1355"/>
                </a:cubicBezTo>
                <a:cubicBezTo>
                  <a:pt x="430" y="1358"/>
                  <a:pt x="433" y="1361"/>
                  <a:pt x="435" y="1363"/>
                </a:cubicBezTo>
                <a:cubicBezTo>
                  <a:pt x="438" y="1366"/>
                  <a:pt x="441" y="1369"/>
                  <a:pt x="444" y="1372"/>
                </a:cubicBezTo>
                <a:cubicBezTo>
                  <a:pt x="447" y="1374"/>
                  <a:pt x="449" y="1377"/>
                  <a:pt x="452" y="1380"/>
                </a:cubicBezTo>
                <a:cubicBezTo>
                  <a:pt x="455" y="1383"/>
                  <a:pt x="458" y="1385"/>
                  <a:pt x="461" y="1388"/>
                </a:cubicBezTo>
                <a:cubicBezTo>
                  <a:pt x="463" y="1391"/>
                  <a:pt x="466" y="1393"/>
                  <a:pt x="469" y="1396"/>
                </a:cubicBezTo>
                <a:cubicBezTo>
                  <a:pt x="472" y="1399"/>
                  <a:pt x="475" y="1402"/>
                  <a:pt x="478" y="1405"/>
                </a:cubicBezTo>
                <a:cubicBezTo>
                  <a:pt x="480" y="1407"/>
                  <a:pt x="483" y="1409"/>
                  <a:pt x="486" y="1412"/>
                </a:cubicBezTo>
                <a:cubicBezTo>
                  <a:pt x="489" y="1415"/>
                  <a:pt x="492" y="1418"/>
                  <a:pt x="495" y="1421"/>
                </a:cubicBezTo>
                <a:cubicBezTo>
                  <a:pt x="498" y="1423"/>
                  <a:pt x="500" y="1425"/>
                  <a:pt x="503" y="1428"/>
                </a:cubicBezTo>
                <a:cubicBezTo>
                  <a:pt x="506" y="1431"/>
                  <a:pt x="510" y="1434"/>
                  <a:pt x="513" y="1437"/>
                </a:cubicBezTo>
                <a:cubicBezTo>
                  <a:pt x="516" y="1439"/>
                  <a:pt x="518" y="1441"/>
                  <a:pt x="520" y="1443"/>
                </a:cubicBezTo>
                <a:cubicBezTo>
                  <a:pt x="525" y="1447"/>
                  <a:pt x="529" y="1450"/>
                  <a:pt x="533" y="1454"/>
                </a:cubicBezTo>
                <a:cubicBezTo>
                  <a:pt x="536" y="1457"/>
                  <a:pt x="539" y="1459"/>
                  <a:pt x="542" y="1462"/>
                </a:cubicBezTo>
                <a:cubicBezTo>
                  <a:pt x="547" y="1466"/>
                  <a:pt x="551" y="1469"/>
                  <a:pt x="556" y="1473"/>
                </a:cubicBezTo>
                <a:cubicBezTo>
                  <a:pt x="558" y="1475"/>
                  <a:pt x="561" y="1477"/>
                  <a:pt x="564" y="1479"/>
                </a:cubicBezTo>
                <a:cubicBezTo>
                  <a:pt x="567" y="1482"/>
                  <a:pt x="571" y="1485"/>
                  <a:pt x="574" y="1488"/>
                </a:cubicBezTo>
                <a:cubicBezTo>
                  <a:pt x="577" y="1490"/>
                  <a:pt x="580" y="1492"/>
                  <a:pt x="583" y="1494"/>
                </a:cubicBezTo>
                <a:cubicBezTo>
                  <a:pt x="585" y="1497"/>
                  <a:pt x="588" y="1499"/>
                  <a:pt x="591" y="1501"/>
                </a:cubicBezTo>
                <a:cubicBezTo>
                  <a:pt x="591" y="1501"/>
                  <a:pt x="591" y="1501"/>
                  <a:pt x="591" y="1501"/>
                </a:cubicBezTo>
                <a:cubicBezTo>
                  <a:pt x="591" y="1501"/>
                  <a:pt x="591" y="1501"/>
                  <a:pt x="591" y="1501"/>
                </a:cubicBezTo>
                <a:cubicBezTo>
                  <a:pt x="591" y="1505"/>
                  <a:pt x="591" y="1510"/>
                  <a:pt x="591" y="1514"/>
                </a:cubicBezTo>
                <a:cubicBezTo>
                  <a:pt x="591" y="1522"/>
                  <a:pt x="591" y="1530"/>
                  <a:pt x="591" y="1538"/>
                </a:cubicBezTo>
                <a:cubicBezTo>
                  <a:pt x="591" y="1541"/>
                  <a:pt x="591" y="1543"/>
                  <a:pt x="592" y="1546"/>
                </a:cubicBezTo>
                <a:cubicBezTo>
                  <a:pt x="592" y="1551"/>
                  <a:pt x="592" y="1556"/>
                  <a:pt x="592" y="1562"/>
                </a:cubicBezTo>
                <a:cubicBezTo>
                  <a:pt x="592" y="1565"/>
                  <a:pt x="592" y="1568"/>
                  <a:pt x="592" y="1571"/>
                </a:cubicBezTo>
                <a:cubicBezTo>
                  <a:pt x="592" y="1576"/>
                  <a:pt x="593" y="1581"/>
                  <a:pt x="593" y="1586"/>
                </a:cubicBezTo>
                <a:cubicBezTo>
                  <a:pt x="593" y="1589"/>
                  <a:pt x="593" y="1592"/>
                  <a:pt x="593" y="1595"/>
                </a:cubicBezTo>
                <a:cubicBezTo>
                  <a:pt x="594" y="1600"/>
                  <a:pt x="594" y="1605"/>
                  <a:pt x="594" y="1609"/>
                </a:cubicBezTo>
                <a:cubicBezTo>
                  <a:pt x="594" y="1613"/>
                  <a:pt x="595" y="1616"/>
                  <a:pt x="595" y="1620"/>
                </a:cubicBezTo>
                <a:cubicBezTo>
                  <a:pt x="595" y="1624"/>
                  <a:pt x="595" y="1629"/>
                  <a:pt x="596" y="1633"/>
                </a:cubicBezTo>
                <a:cubicBezTo>
                  <a:pt x="596" y="1637"/>
                  <a:pt x="596" y="1640"/>
                  <a:pt x="597" y="1643"/>
                </a:cubicBezTo>
                <a:cubicBezTo>
                  <a:pt x="597" y="1648"/>
                  <a:pt x="597" y="1653"/>
                  <a:pt x="598" y="1657"/>
                </a:cubicBezTo>
                <a:cubicBezTo>
                  <a:pt x="598" y="1660"/>
                  <a:pt x="598" y="1664"/>
                  <a:pt x="599" y="1667"/>
                </a:cubicBezTo>
                <a:cubicBezTo>
                  <a:pt x="599" y="1672"/>
                  <a:pt x="600" y="1676"/>
                  <a:pt x="600" y="1681"/>
                </a:cubicBezTo>
                <a:cubicBezTo>
                  <a:pt x="601" y="1684"/>
                  <a:pt x="601" y="1688"/>
                  <a:pt x="601" y="1691"/>
                </a:cubicBezTo>
                <a:cubicBezTo>
                  <a:pt x="602" y="1693"/>
                  <a:pt x="602" y="1695"/>
                  <a:pt x="602" y="1696"/>
                </a:cubicBezTo>
                <a:cubicBezTo>
                  <a:pt x="600" y="1695"/>
                  <a:pt x="598" y="1694"/>
                  <a:pt x="597" y="1692"/>
                </a:cubicBezTo>
                <a:cubicBezTo>
                  <a:pt x="593" y="1690"/>
                  <a:pt x="590" y="1687"/>
                  <a:pt x="587" y="1685"/>
                </a:cubicBezTo>
                <a:cubicBezTo>
                  <a:pt x="583" y="1682"/>
                  <a:pt x="580" y="1679"/>
                  <a:pt x="576" y="1676"/>
                </a:cubicBezTo>
                <a:cubicBezTo>
                  <a:pt x="573" y="1673"/>
                  <a:pt x="570" y="1671"/>
                  <a:pt x="566" y="1668"/>
                </a:cubicBezTo>
                <a:cubicBezTo>
                  <a:pt x="563" y="1665"/>
                  <a:pt x="559" y="1662"/>
                  <a:pt x="555" y="1659"/>
                </a:cubicBezTo>
                <a:cubicBezTo>
                  <a:pt x="552" y="1657"/>
                  <a:pt x="549" y="1654"/>
                  <a:pt x="546" y="1651"/>
                </a:cubicBezTo>
                <a:cubicBezTo>
                  <a:pt x="542" y="1648"/>
                  <a:pt x="539" y="1645"/>
                  <a:pt x="535" y="1642"/>
                </a:cubicBezTo>
                <a:cubicBezTo>
                  <a:pt x="532" y="1640"/>
                  <a:pt x="529" y="1637"/>
                  <a:pt x="526" y="1634"/>
                </a:cubicBezTo>
                <a:cubicBezTo>
                  <a:pt x="522" y="1631"/>
                  <a:pt x="519" y="1628"/>
                  <a:pt x="515" y="1625"/>
                </a:cubicBezTo>
                <a:cubicBezTo>
                  <a:pt x="512" y="1622"/>
                  <a:pt x="509" y="1619"/>
                  <a:pt x="506" y="1617"/>
                </a:cubicBezTo>
                <a:cubicBezTo>
                  <a:pt x="503" y="1613"/>
                  <a:pt x="499" y="1610"/>
                  <a:pt x="496" y="1607"/>
                </a:cubicBezTo>
                <a:cubicBezTo>
                  <a:pt x="493" y="1604"/>
                  <a:pt x="490" y="1602"/>
                  <a:pt x="487" y="1599"/>
                </a:cubicBezTo>
                <a:cubicBezTo>
                  <a:pt x="483" y="1596"/>
                  <a:pt x="480" y="1592"/>
                  <a:pt x="476" y="1589"/>
                </a:cubicBezTo>
                <a:cubicBezTo>
                  <a:pt x="473" y="1586"/>
                  <a:pt x="471" y="1583"/>
                  <a:pt x="468" y="1581"/>
                </a:cubicBezTo>
                <a:cubicBezTo>
                  <a:pt x="464" y="1577"/>
                  <a:pt x="461" y="1574"/>
                  <a:pt x="457" y="1570"/>
                </a:cubicBezTo>
                <a:cubicBezTo>
                  <a:pt x="454" y="1568"/>
                  <a:pt x="452" y="1565"/>
                  <a:pt x="449" y="1562"/>
                </a:cubicBezTo>
                <a:cubicBezTo>
                  <a:pt x="445" y="1559"/>
                  <a:pt x="442" y="1555"/>
                  <a:pt x="438" y="1551"/>
                </a:cubicBezTo>
                <a:cubicBezTo>
                  <a:pt x="436" y="1549"/>
                  <a:pt x="433" y="1546"/>
                  <a:pt x="431" y="1543"/>
                </a:cubicBezTo>
                <a:cubicBezTo>
                  <a:pt x="427" y="1539"/>
                  <a:pt x="423" y="1536"/>
                  <a:pt x="420" y="1532"/>
                </a:cubicBezTo>
                <a:cubicBezTo>
                  <a:pt x="417" y="1529"/>
                  <a:pt x="415" y="1527"/>
                  <a:pt x="412" y="1524"/>
                </a:cubicBezTo>
                <a:cubicBezTo>
                  <a:pt x="409" y="1520"/>
                  <a:pt x="405" y="1516"/>
                  <a:pt x="402" y="1512"/>
                </a:cubicBezTo>
                <a:cubicBezTo>
                  <a:pt x="399" y="1510"/>
                  <a:pt x="397" y="1507"/>
                  <a:pt x="395" y="1505"/>
                </a:cubicBezTo>
                <a:cubicBezTo>
                  <a:pt x="391" y="1500"/>
                  <a:pt x="387" y="1496"/>
                  <a:pt x="383" y="1492"/>
                </a:cubicBezTo>
                <a:cubicBezTo>
                  <a:pt x="381" y="1489"/>
                  <a:pt x="379" y="1487"/>
                  <a:pt x="377" y="1485"/>
                </a:cubicBezTo>
                <a:cubicBezTo>
                  <a:pt x="373" y="1480"/>
                  <a:pt x="368" y="1475"/>
                  <a:pt x="364" y="1469"/>
                </a:cubicBezTo>
                <a:cubicBezTo>
                  <a:pt x="363" y="1468"/>
                  <a:pt x="361" y="1466"/>
                  <a:pt x="360" y="1465"/>
                </a:cubicBezTo>
                <a:cubicBezTo>
                  <a:pt x="354" y="1458"/>
                  <a:pt x="349" y="1451"/>
                  <a:pt x="343" y="1444"/>
                </a:cubicBezTo>
                <a:cubicBezTo>
                  <a:pt x="343" y="1444"/>
                  <a:pt x="343" y="1444"/>
                  <a:pt x="343" y="1444"/>
                </a:cubicBezTo>
                <a:cubicBezTo>
                  <a:pt x="338" y="1437"/>
                  <a:pt x="332" y="1430"/>
                  <a:pt x="327" y="1423"/>
                </a:cubicBezTo>
                <a:cubicBezTo>
                  <a:pt x="325" y="1421"/>
                  <a:pt x="324" y="1419"/>
                  <a:pt x="322" y="1417"/>
                </a:cubicBezTo>
                <a:cubicBezTo>
                  <a:pt x="318" y="1412"/>
                  <a:pt x="315" y="1408"/>
                  <a:pt x="312" y="1403"/>
                </a:cubicBezTo>
                <a:cubicBezTo>
                  <a:pt x="312" y="1397"/>
                  <a:pt x="313" y="1391"/>
                  <a:pt x="313" y="1385"/>
                </a:cubicBezTo>
                <a:cubicBezTo>
                  <a:pt x="313" y="1385"/>
                  <a:pt x="313" y="1384"/>
                  <a:pt x="313" y="1384"/>
                </a:cubicBezTo>
                <a:close/>
                <a:moveTo>
                  <a:pt x="338" y="1213"/>
                </a:moveTo>
                <a:cubicBezTo>
                  <a:pt x="339" y="1207"/>
                  <a:pt x="340" y="1201"/>
                  <a:pt x="342" y="1194"/>
                </a:cubicBezTo>
                <a:cubicBezTo>
                  <a:pt x="342" y="1193"/>
                  <a:pt x="342" y="1192"/>
                  <a:pt x="343" y="1190"/>
                </a:cubicBezTo>
                <a:cubicBezTo>
                  <a:pt x="344" y="1185"/>
                  <a:pt x="345" y="1181"/>
                  <a:pt x="346" y="1176"/>
                </a:cubicBezTo>
                <a:cubicBezTo>
                  <a:pt x="346" y="1173"/>
                  <a:pt x="347" y="1171"/>
                  <a:pt x="347" y="1169"/>
                </a:cubicBezTo>
                <a:cubicBezTo>
                  <a:pt x="348" y="1165"/>
                  <a:pt x="349" y="1161"/>
                  <a:pt x="350" y="1157"/>
                </a:cubicBezTo>
                <a:cubicBezTo>
                  <a:pt x="351" y="1155"/>
                  <a:pt x="352" y="1152"/>
                  <a:pt x="352" y="1150"/>
                </a:cubicBezTo>
                <a:cubicBezTo>
                  <a:pt x="353" y="1146"/>
                  <a:pt x="354" y="1142"/>
                  <a:pt x="355" y="1138"/>
                </a:cubicBezTo>
                <a:cubicBezTo>
                  <a:pt x="356" y="1136"/>
                  <a:pt x="356" y="1133"/>
                  <a:pt x="357" y="1131"/>
                </a:cubicBezTo>
                <a:cubicBezTo>
                  <a:pt x="358" y="1127"/>
                  <a:pt x="359" y="1123"/>
                  <a:pt x="360" y="1120"/>
                </a:cubicBezTo>
                <a:cubicBezTo>
                  <a:pt x="361" y="1117"/>
                  <a:pt x="361" y="1114"/>
                  <a:pt x="362" y="1112"/>
                </a:cubicBezTo>
                <a:cubicBezTo>
                  <a:pt x="363" y="1108"/>
                  <a:pt x="364" y="1105"/>
                  <a:pt x="365" y="1101"/>
                </a:cubicBezTo>
                <a:cubicBezTo>
                  <a:pt x="366" y="1099"/>
                  <a:pt x="367" y="1096"/>
                  <a:pt x="367" y="1093"/>
                </a:cubicBezTo>
                <a:cubicBezTo>
                  <a:pt x="368" y="1092"/>
                  <a:pt x="368" y="1090"/>
                  <a:pt x="369" y="1089"/>
                </a:cubicBezTo>
                <a:cubicBezTo>
                  <a:pt x="369" y="1089"/>
                  <a:pt x="370" y="1090"/>
                  <a:pt x="370" y="1091"/>
                </a:cubicBezTo>
                <a:cubicBezTo>
                  <a:pt x="378" y="1099"/>
                  <a:pt x="386" y="1108"/>
                  <a:pt x="394" y="1117"/>
                </a:cubicBezTo>
                <a:cubicBezTo>
                  <a:pt x="395" y="1118"/>
                  <a:pt x="396" y="1120"/>
                  <a:pt x="398" y="1121"/>
                </a:cubicBezTo>
                <a:cubicBezTo>
                  <a:pt x="406" y="1130"/>
                  <a:pt x="414" y="1138"/>
                  <a:pt x="422" y="1147"/>
                </a:cubicBezTo>
                <a:cubicBezTo>
                  <a:pt x="423" y="1148"/>
                  <a:pt x="424" y="1149"/>
                  <a:pt x="425" y="1151"/>
                </a:cubicBezTo>
                <a:cubicBezTo>
                  <a:pt x="434" y="1159"/>
                  <a:pt x="442" y="1168"/>
                  <a:pt x="451" y="1176"/>
                </a:cubicBezTo>
                <a:cubicBezTo>
                  <a:pt x="452" y="1177"/>
                  <a:pt x="453" y="1178"/>
                  <a:pt x="454" y="1179"/>
                </a:cubicBezTo>
                <a:cubicBezTo>
                  <a:pt x="462" y="1188"/>
                  <a:pt x="471" y="1196"/>
                  <a:pt x="480" y="1204"/>
                </a:cubicBezTo>
                <a:cubicBezTo>
                  <a:pt x="481" y="1205"/>
                  <a:pt x="482" y="1206"/>
                  <a:pt x="483" y="1207"/>
                </a:cubicBezTo>
                <a:cubicBezTo>
                  <a:pt x="492" y="1215"/>
                  <a:pt x="501" y="1224"/>
                  <a:pt x="510" y="1232"/>
                </a:cubicBezTo>
                <a:cubicBezTo>
                  <a:pt x="511" y="1233"/>
                  <a:pt x="512" y="1233"/>
                  <a:pt x="512" y="1234"/>
                </a:cubicBezTo>
                <a:cubicBezTo>
                  <a:pt x="522" y="1242"/>
                  <a:pt x="532" y="1251"/>
                  <a:pt x="542" y="1259"/>
                </a:cubicBezTo>
                <a:cubicBezTo>
                  <a:pt x="542" y="1259"/>
                  <a:pt x="542" y="1259"/>
                  <a:pt x="542" y="1259"/>
                </a:cubicBezTo>
                <a:cubicBezTo>
                  <a:pt x="552" y="1267"/>
                  <a:pt x="562" y="1275"/>
                  <a:pt x="572" y="1284"/>
                </a:cubicBezTo>
                <a:cubicBezTo>
                  <a:pt x="572" y="1284"/>
                  <a:pt x="573" y="1284"/>
                  <a:pt x="573" y="1285"/>
                </a:cubicBezTo>
                <a:cubicBezTo>
                  <a:pt x="583" y="1293"/>
                  <a:pt x="593" y="1300"/>
                  <a:pt x="603" y="1308"/>
                </a:cubicBezTo>
                <a:cubicBezTo>
                  <a:pt x="604" y="1308"/>
                  <a:pt x="604" y="1309"/>
                  <a:pt x="605" y="1309"/>
                </a:cubicBezTo>
                <a:cubicBezTo>
                  <a:pt x="605" y="1309"/>
                  <a:pt x="605" y="1309"/>
                  <a:pt x="605" y="1309"/>
                </a:cubicBezTo>
                <a:cubicBezTo>
                  <a:pt x="605" y="1309"/>
                  <a:pt x="605" y="1309"/>
                  <a:pt x="605" y="1309"/>
                </a:cubicBezTo>
                <a:cubicBezTo>
                  <a:pt x="604" y="1314"/>
                  <a:pt x="604" y="1318"/>
                  <a:pt x="603" y="1322"/>
                </a:cubicBezTo>
                <a:cubicBezTo>
                  <a:pt x="603" y="1325"/>
                  <a:pt x="603" y="1328"/>
                  <a:pt x="602" y="1330"/>
                </a:cubicBezTo>
                <a:cubicBezTo>
                  <a:pt x="601" y="1338"/>
                  <a:pt x="600" y="1346"/>
                  <a:pt x="600" y="1353"/>
                </a:cubicBezTo>
                <a:cubicBezTo>
                  <a:pt x="600" y="1354"/>
                  <a:pt x="599" y="1356"/>
                  <a:pt x="599" y="1357"/>
                </a:cubicBezTo>
                <a:cubicBezTo>
                  <a:pt x="599" y="1363"/>
                  <a:pt x="598" y="1370"/>
                  <a:pt x="597" y="1376"/>
                </a:cubicBezTo>
                <a:cubicBezTo>
                  <a:pt x="597" y="1379"/>
                  <a:pt x="597" y="1382"/>
                  <a:pt x="597" y="1384"/>
                </a:cubicBezTo>
                <a:cubicBezTo>
                  <a:pt x="596" y="1389"/>
                  <a:pt x="596" y="1394"/>
                  <a:pt x="595" y="1400"/>
                </a:cubicBezTo>
                <a:cubicBezTo>
                  <a:pt x="595" y="1403"/>
                  <a:pt x="595" y="1406"/>
                  <a:pt x="595" y="1409"/>
                </a:cubicBezTo>
                <a:cubicBezTo>
                  <a:pt x="595" y="1413"/>
                  <a:pt x="594" y="1418"/>
                  <a:pt x="594" y="1423"/>
                </a:cubicBezTo>
                <a:cubicBezTo>
                  <a:pt x="594" y="1426"/>
                  <a:pt x="594" y="1429"/>
                  <a:pt x="593" y="1432"/>
                </a:cubicBezTo>
                <a:cubicBezTo>
                  <a:pt x="593" y="1437"/>
                  <a:pt x="593" y="1442"/>
                  <a:pt x="593" y="1446"/>
                </a:cubicBezTo>
                <a:cubicBezTo>
                  <a:pt x="593" y="1449"/>
                  <a:pt x="592" y="1453"/>
                  <a:pt x="592" y="1456"/>
                </a:cubicBezTo>
                <a:cubicBezTo>
                  <a:pt x="592" y="1460"/>
                  <a:pt x="592" y="1465"/>
                  <a:pt x="592" y="1469"/>
                </a:cubicBezTo>
                <a:cubicBezTo>
                  <a:pt x="592" y="1473"/>
                  <a:pt x="592" y="1476"/>
                  <a:pt x="592" y="1479"/>
                </a:cubicBezTo>
                <a:cubicBezTo>
                  <a:pt x="592" y="1481"/>
                  <a:pt x="591" y="1484"/>
                  <a:pt x="591" y="1486"/>
                </a:cubicBezTo>
                <a:cubicBezTo>
                  <a:pt x="590" y="1485"/>
                  <a:pt x="588" y="1483"/>
                  <a:pt x="586" y="1482"/>
                </a:cubicBezTo>
                <a:cubicBezTo>
                  <a:pt x="584" y="1480"/>
                  <a:pt x="581" y="1478"/>
                  <a:pt x="578" y="1476"/>
                </a:cubicBezTo>
                <a:cubicBezTo>
                  <a:pt x="575" y="1473"/>
                  <a:pt x="572" y="1470"/>
                  <a:pt x="568" y="1468"/>
                </a:cubicBezTo>
                <a:cubicBezTo>
                  <a:pt x="566" y="1465"/>
                  <a:pt x="563" y="1463"/>
                  <a:pt x="560" y="1461"/>
                </a:cubicBezTo>
                <a:cubicBezTo>
                  <a:pt x="557" y="1458"/>
                  <a:pt x="554" y="1456"/>
                  <a:pt x="550" y="1453"/>
                </a:cubicBezTo>
                <a:cubicBezTo>
                  <a:pt x="548" y="1451"/>
                  <a:pt x="545" y="1448"/>
                  <a:pt x="542" y="1446"/>
                </a:cubicBezTo>
                <a:cubicBezTo>
                  <a:pt x="539" y="1443"/>
                  <a:pt x="536" y="1441"/>
                  <a:pt x="533" y="1438"/>
                </a:cubicBezTo>
                <a:cubicBezTo>
                  <a:pt x="530" y="1436"/>
                  <a:pt x="527" y="1433"/>
                  <a:pt x="525" y="1431"/>
                </a:cubicBezTo>
                <a:cubicBezTo>
                  <a:pt x="522" y="1428"/>
                  <a:pt x="518" y="1425"/>
                  <a:pt x="515" y="1423"/>
                </a:cubicBezTo>
                <a:cubicBezTo>
                  <a:pt x="513" y="1420"/>
                  <a:pt x="510" y="1418"/>
                  <a:pt x="507" y="1416"/>
                </a:cubicBezTo>
                <a:cubicBezTo>
                  <a:pt x="504" y="1413"/>
                  <a:pt x="501" y="1410"/>
                  <a:pt x="498" y="1407"/>
                </a:cubicBezTo>
                <a:cubicBezTo>
                  <a:pt x="495" y="1405"/>
                  <a:pt x="493" y="1402"/>
                  <a:pt x="490" y="1400"/>
                </a:cubicBezTo>
                <a:cubicBezTo>
                  <a:pt x="487" y="1397"/>
                  <a:pt x="484" y="1394"/>
                  <a:pt x="481" y="1391"/>
                </a:cubicBezTo>
                <a:cubicBezTo>
                  <a:pt x="479" y="1389"/>
                  <a:pt x="476" y="1386"/>
                  <a:pt x="473" y="1384"/>
                </a:cubicBezTo>
                <a:cubicBezTo>
                  <a:pt x="470" y="1381"/>
                  <a:pt x="467" y="1378"/>
                  <a:pt x="464" y="1375"/>
                </a:cubicBezTo>
                <a:cubicBezTo>
                  <a:pt x="462" y="1373"/>
                  <a:pt x="459" y="1370"/>
                  <a:pt x="457" y="1368"/>
                </a:cubicBezTo>
                <a:cubicBezTo>
                  <a:pt x="454" y="1365"/>
                  <a:pt x="451" y="1362"/>
                  <a:pt x="448" y="1358"/>
                </a:cubicBezTo>
                <a:cubicBezTo>
                  <a:pt x="445" y="1356"/>
                  <a:pt x="443" y="1354"/>
                  <a:pt x="441" y="1351"/>
                </a:cubicBezTo>
                <a:cubicBezTo>
                  <a:pt x="437" y="1348"/>
                  <a:pt x="434" y="1345"/>
                  <a:pt x="431" y="1342"/>
                </a:cubicBezTo>
                <a:cubicBezTo>
                  <a:pt x="429" y="1339"/>
                  <a:pt x="427" y="1337"/>
                  <a:pt x="424" y="1335"/>
                </a:cubicBezTo>
                <a:cubicBezTo>
                  <a:pt x="421" y="1331"/>
                  <a:pt x="418" y="1328"/>
                  <a:pt x="415" y="1324"/>
                </a:cubicBezTo>
                <a:cubicBezTo>
                  <a:pt x="413" y="1322"/>
                  <a:pt x="411" y="1320"/>
                  <a:pt x="409" y="1318"/>
                </a:cubicBezTo>
                <a:cubicBezTo>
                  <a:pt x="405" y="1314"/>
                  <a:pt x="402" y="1310"/>
                  <a:pt x="398" y="1306"/>
                </a:cubicBezTo>
                <a:cubicBezTo>
                  <a:pt x="397" y="1304"/>
                  <a:pt x="395" y="1302"/>
                  <a:pt x="393" y="1300"/>
                </a:cubicBezTo>
                <a:cubicBezTo>
                  <a:pt x="388" y="1295"/>
                  <a:pt x="384" y="1290"/>
                  <a:pt x="379" y="1284"/>
                </a:cubicBezTo>
                <a:cubicBezTo>
                  <a:pt x="378" y="1284"/>
                  <a:pt x="378" y="1283"/>
                  <a:pt x="377" y="1282"/>
                </a:cubicBezTo>
                <a:cubicBezTo>
                  <a:pt x="372" y="1277"/>
                  <a:pt x="368" y="1271"/>
                  <a:pt x="363" y="1265"/>
                </a:cubicBezTo>
                <a:cubicBezTo>
                  <a:pt x="361" y="1263"/>
                  <a:pt x="359" y="1261"/>
                  <a:pt x="357" y="1259"/>
                </a:cubicBezTo>
                <a:cubicBezTo>
                  <a:pt x="354" y="1255"/>
                  <a:pt x="351" y="1251"/>
                  <a:pt x="348" y="1248"/>
                </a:cubicBezTo>
                <a:cubicBezTo>
                  <a:pt x="346" y="1245"/>
                  <a:pt x="344" y="1242"/>
                  <a:pt x="342" y="1240"/>
                </a:cubicBezTo>
                <a:cubicBezTo>
                  <a:pt x="339" y="1237"/>
                  <a:pt x="337" y="1234"/>
                  <a:pt x="334" y="1230"/>
                </a:cubicBezTo>
                <a:cubicBezTo>
                  <a:pt x="335" y="1227"/>
                  <a:pt x="336" y="1223"/>
                  <a:pt x="337" y="1219"/>
                </a:cubicBezTo>
                <a:cubicBezTo>
                  <a:pt x="337" y="1217"/>
                  <a:pt x="337" y="1215"/>
                  <a:pt x="338" y="1213"/>
                </a:cubicBezTo>
                <a:close/>
                <a:moveTo>
                  <a:pt x="383" y="1042"/>
                </a:moveTo>
                <a:cubicBezTo>
                  <a:pt x="383" y="1042"/>
                  <a:pt x="383" y="1041"/>
                  <a:pt x="384" y="1041"/>
                </a:cubicBezTo>
                <a:cubicBezTo>
                  <a:pt x="387" y="1031"/>
                  <a:pt x="390" y="1021"/>
                  <a:pt x="394" y="1010"/>
                </a:cubicBezTo>
                <a:cubicBezTo>
                  <a:pt x="394" y="1009"/>
                  <a:pt x="395" y="1008"/>
                  <a:pt x="395" y="1007"/>
                </a:cubicBezTo>
                <a:cubicBezTo>
                  <a:pt x="399" y="998"/>
                  <a:pt x="402" y="988"/>
                  <a:pt x="406" y="978"/>
                </a:cubicBezTo>
                <a:cubicBezTo>
                  <a:pt x="407" y="977"/>
                  <a:pt x="407" y="975"/>
                  <a:pt x="408" y="974"/>
                </a:cubicBezTo>
                <a:cubicBezTo>
                  <a:pt x="411" y="964"/>
                  <a:pt x="415" y="955"/>
                  <a:pt x="419" y="945"/>
                </a:cubicBezTo>
                <a:cubicBezTo>
                  <a:pt x="419" y="944"/>
                  <a:pt x="420" y="944"/>
                  <a:pt x="420" y="943"/>
                </a:cubicBezTo>
                <a:cubicBezTo>
                  <a:pt x="424" y="947"/>
                  <a:pt x="427" y="950"/>
                  <a:pt x="431" y="954"/>
                </a:cubicBezTo>
                <a:cubicBezTo>
                  <a:pt x="435" y="958"/>
                  <a:pt x="439" y="962"/>
                  <a:pt x="443" y="966"/>
                </a:cubicBezTo>
                <a:cubicBezTo>
                  <a:pt x="448" y="971"/>
                  <a:pt x="453" y="976"/>
                  <a:pt x="458" y="981"/>
                </a:cubicBezTo>
                <a:cubicBezTo>
                  <a:pt x="462" y="984"/>
                  <a:pt x="465" y="988"/>
                  <a:pt x="469" y="992"/>
                </a:cubicBezTo>
                <a:cubicBezTo>
                  <a:pt x="475" y="997"/>
                  <a:pt x="480" y="1002"/>
                  <a:pt x="485" y="1007"/>
                </a:cubicBezTo>
                <a:cubicBezTo>
                  <a:pt x="489" y="1010"/>
                  <a:pt x="493" y="1014"/>
                  <a:pt x="497" y="1017"/>
                </a:cubicBezTo>
                <a:cubicBezTo>
                  <a:pt x="502" y="1022"/>
                  <a:pt x="508" y="1028"/>
                  <a:pt x="514" y="1033"/>
                </a:cubicBezTo>
                <a:cubicBezTo>
                  <a:pt x="517" y="1036"/>
                  <a:pt x="521" y="1039"/>
                  <a:pt x="524" y="1042"/>
                </a:cubicBezTo>
                <a:cubicBezTo>
                  <a:pt x="531" y="1048"/>
                  <a:pt x="538" y="1054"/>
                  <a:pt x="545" y="1060"/>
                </a:cubicBezTo>
                <a:cubicBezTo>
                  <a:pt x="548" y="1062"/>
                  <a:pt x="550" y="1064"/>
                  <a:pt x="553" y="1066"/>
                </a:cubicBezTo>
                <a:cubicBezTo>
                  <a:pt x="562" y="1074"/>
                  <a:pt x="572" y="1082"/>
                  <a:pt x="582" y="1089"/>
                </a:cubicBezTo>
                <a:cubicBezTo>
                  <a:pt x="584" y="1091"/>
                  <a:pt x="587" y="1093"/>
                  <a:pt x="590" y="1095"/>
                </a:cubicBezTo>
                <a:cubicBezTo>
                  <a:pt x="597" y="1101"/>
                  <a:pt x="604" y="1106"/>
                  <a:pt x="611" y="1112"/>
                </a:cubicBezTo>
                <a:cubicBezTo>
                  <a:pt x="615" y="1115"/>
                  <a:pt x="619" y="1117"/>
                  <a:pt x="623" y="1120"/>
                </a:cubicBezTo>
                <a:cubicBezTo>
                  <a:pt x="629" y="1124"/>
                  <a:pt x="634" y="1128"/>
                  <a:pt x="640" y="1132"/>
                </a:cubicBezTo>
                <a:cubicBezTo>
                  <a:pt x="640" y="1132"/>
                  <a:pt x="640" y="1132"/>
                  <a:pt x="640" y="1132"/>
                </a:cubicBezTo>
                <a:cubicBezTo>
                  <a:pt x="640" y="1132"/>
                  <a:pt x="640" y="1132"/>
                  <a:pt x="640" y="1132"/>
                </a:cubicBezTo>
                <a:cubicBezTo>
                  <a:pt x="639" y="1136"/>
                  <a:pt x="638" y="1139"/>
                  <a:pt x="637" y="1143"/>
                </a:cubicBezTo>
                <a:cubicBezTo>
                  <a:pt x="636" y="1146"/>
                  <a:pt x="636" y="1149"/>
                  <a:pt x="635" y="1151"/>
                </a:cubicBezTo>
                <a:cubicBezTo>
                  <a:pt x="634" y="1156"/>
                  <a:pt x="632" y="1162"/>
                  <a:pt x="631" y="1167"/>
                </a:cubicBezTo>
                <a:cubicBezTo>
                  <a:pt x="631" y="1169"/>
                  <a:pt x="630" y="1171"/>
                  <a:pt x="630" y="1173"/>
                </a:cubicBezTo>
                <a:cubicBezTo>
                  <a:pt x="628" y="1180"/>
                  <a:pt x="627" y="1187"/>
                  <a:pt x="625" y="1194"/>
                </a:cubicBezTo>
                <a:cubicBezTo>
                  <a:pt x="625" y="1196"/>
                  <a:pt x="624" y="1198"/>
                  <a:pt x="624" y="1201"/>
                </a:cubicBezTo>
                <a:cubicBezTo>
                  <a:pt x="623" y="1206"/>
                  <a:pt x="622" y="1210"/>
                  <a:pt x="621" y="1215"/>
                </a:cubicBezTo>
                <a:cubicBezTo>
                  <a:pt x="620" y="1218"/>
                  <a:pt x="620" y="1221"/>
                  <a:pt x="619" y="1224"/>
                </a:cubicBezTo>
                <a:cubicBezTo>
                  <a:pt x="618" y="1228"/>
                  <a:pt x="617" y="1232"/>
                  <a:pt x="617" y="1236"/>
                </a:cubicBezTo>
                <a:cubicBezTo>
                  <a:pt x="616" y="1239"/>
                  <a:pt x="616" y="1243"/>
                  <a:pt x="615" y="1246"/>
                </a:cubicBezTo>
                <a:cubicBezTo>
                  <a:pt x="614" y="1250"/>
                  <a:pt x="613" y="1254"/>
                  <a:pt x="613" y="1258"/>
                </a:cubicBezTo>
                <a:cubicBezTo>
                  <a:pt x="612" y="1261"/>
                  <a:pt x="612" y="1264"/>
                  <a:pt x="611" y="1267"/>
                </a:cubicBezTo>
                <a:cubicBezTo>
                  <a:pt x="611" y="1271"/>
                  <a:pt x="610" y="1275"/>
                  <a:pt x="609" y="1279"/>
                </a:cubicBezTo>
                <a:cubicBezTo>
                  <a:pt x="609" y="1283"/>
                  <a:pt x="608" y="1286"/>
                  <a:pt x="608" y="1289"/>
                </a:cubicBezTo>
                <a:cubicBezTo>
                  <a:pt x="608" y="1291"/>
                  <a:pt x="607" y="1293"/>
                  <a:pt x="607" y="1296"/>
                </a:cubicBezTo>
                <a:cubicBezTo>
                  <a:pt x="606" y="1295"/>
                  <a:pt x="605" y="1294"/>
                  <a:pt x="605" y="1294"/>
                </a:cubicBezTo>
                <a:cubicBezTo>
                  <a:pt x="595" y="1287"/>
                  <a:pt x="586" y="1280"/>
                  <a:pt x="577" y="1272"/>
                </a:cubicBezTo>
                <a:cubicBezTo>
                  <a:pt x="576" y="1271"/>
                  <a:pt x="574" y="1270"/>
                  <a:pt x="573" y="1269"/>
                </a:cubicBezTo>
                <a:cubicBezTo>
                  <a:pt x="564" y="1262"/>
                  <a:pt x="555" y="1254"/>
                  <a:pt x="546" y="1247"/>
                </a:cubicBezTo>
                <a:cubicBezTo>
                  <a:pt x="544" y="1245"/>
                  <a:pt x="543" y="1244"/>
                  <a:pt x="542" y="1243"/>
                </a:cubicBezTo>
                <a:cubicBezTo>
                  <a:pt x="533" y="1236"/>
                  <a:pt x="524" y="1228"/>
                  <a:pt x="515" y="1220"/>
                </a:cubicBezTo>
                <a:cubicBezTo>
                  <a:pt x="514" y="1219"/>
                  <a:pt x="513" y="1218"/>
                  <a:pt x="512" y="1217"/>
                </a:cubicBezTo>
                <a:cubicBezTo>
                  <a:pt x="503" y="1209"/>
                  <a:pt x="494" y="1201"/>
                  <a:pt x="485" y="1192"/>
                </a:cubicBezTo>
                <a:cubicBezTo>
                  <a:pt x="484" y="1192"/>
                  <a:pt x="483" y="1191"/>
                  <a:pt x="482" y="1190"/>
                </a:cubicBezTo>
                <a:cubicBezTo>
                  <a:pt x="473" y="1181"/>
                  <a:pt x="464" y="1173"/>
                  <a:pt x="455" y="1164"/>
                </a:cubicBezTo>
                <a:cubicBezTo>
                  <a:pt x="455" y="1163"/>
                  <a:pt x="454" y="1163"/>
                  <a:pt x="454" y="1162"/>
                </a:cubicBezTo>
                <a:cubicBezTo>
                  <a:pt x="445" y="1153"/>
                  <a:pt x="436" y="1144"/>
                  <a:pt x="427" y="1135"/>
                </a:cubicBezTo>
                <a:cubicBezTo>
                  <a:pt x="427" y="1135"/>
                  <a:pt x="427" y="1135"/>
                  <a:pt x="427" y="1135"/>
                </a:cubicBezTo>
                <a:cubicBezTo>
                  <a:pt x="418" y="1125"/>
                  <a:pt x="409" y="1116"/>
                  <a:pt x="400" y="1106"/>
                </a:cubicBezTo>
                <a:cubicBezTo>
                  <a:pt x="400" y="1106"/>
                  <a:pt x="399" y="1105"/>
                  <a:pt x="399" y="1105"/>
                </a:cubicBezTo>
                <a:cubicBezTo>
                  <a:pt x="391" y="1096"/>
                  <a:pt x="382" y="1086"/>
                  <a:pt x="374" y="1077"/>
                </a:cubicBezTo>
                <a:cubicBezTo>
                  <a:pt x="374" y="1076"/>
                  <a:pt x="373" y="1076"/>
                  <a:pt x="373" y="1075"/>
                </a:cubicBezTo>
                <a:cubicBezTo>
                  <a:pt x="373" y="1074"/>
                  <a:pt x="373" y="1073"/>
                  <a:pt x="374" y="1073"/>
                </a:cubicBezTo>
                <a:cubicBezTo>
                  <a:pt x="377" y="1062"/>
                  <a:pt x="380" y="1052"/>
                  <a:pt x="383" y="1042"/>
                </a:cubicBezTo>
                <a:close/>
                <a:moveTo>
                  <a:pt x="439" y="899"/>
                </a:moveTo>
                <a:cubicBezTo>
                  <a:pt x="439" y="899"/>
                  <a:pt x="439" y="898"/>
                  <a:pt x="439" y="898"/>
                </a:cubicBezTo>
                <a:cubicBezTo>
                  <a:pt x="444" y="888"/>
                  <a:pt x="448" y="878"/>
                  <a:pt x="453" y="869"/>
                </a:cubicBezTo>
                <a:cubicBezTo>
                  <a:pt x="453" y="868"/>
                  <a:pt x="454" y="867"/>
                  <a:pt x="454" y="866"/>
                </a:cubicBezTo>
                <a:cubicBezTo>
                  <a:pt x="459" y="857"/>
                  <a:pt x="463" y="847"/>
                  <a:pt x="468" y="838"/>
                </a:cubicBezTo>
                <a:cubicBezTo>
                  <a:pt x="469" y="837"/>
                  <a:pt x="469" y="835"/>
                  <a:pt x="470" y="834"/>
                </a:cubicBezTo>
                <a:cubicBezTo>
                  <a:pt x="475" y="825"/>
                  <a:pt x="479" y="816"/>
                  <a:pt x="484" y="807"/>
                </a:cubicBezTo>
                <a:cubicBezTo>
                  <a:pt x="484" y="806"/>
                  <a:pt x="485" y="806"/>
                  <a:pt x="485" y="805"/>
                </a:cubicBezTo>
                <a:cubicBezTo>
                  <a:pt x="489" y="808"/>
                  <a:pt x="493" y="811"/>
                  <a:pt x="496" y="815"/>
                </a:cubicBezTo>
                <a:cubicBezTo>
                  <a:pt x="500" y="818"/>
                  <a:pt x="504" y="821"/>
                  <a:pt x="507" y="825"/>
                </a:cubicBezTo>
                <a:cubicBezTo>
                  <a:pt x="512" y="829"/>
                  <a:pt x="517" y="833"/>
                  <a:pt x="522" y="838"/>
                </a:cubicBezTo>
                <a:cubicBezTo>
                  <a:pt x="526" y="841"/>
                  <a:pt x="529" y="844"/>
                  <a:pt x="533" y="847"/>
                </a:cubicBezTo>
                <a:cubicBezTo>
                  <a:pt x="538" y="851"/>
                  <a:pt x="543" y="856"/>
                  <a:pt x="549" y="860"/>
                </a:cubicBezTo>
                <a:cubicBezTo>
                  <a:pt x="552" y="863"/>
                  <a:pt x="555" y="866"/>
                  <a:pt x="559" y="869"/>
                </a:cubicBezTo>
                <a:cubicBezTo>
                  <a:pt x="565" y="873"/>
                  <a:pt x="571" y="878"/>
                  <a:pt x="577" y="883"/>
                </a:cubicBezTo>
                <a:cubicBezTo>
                  <a:pt x="580" y="885"/>
                  <a:pt x="582" y="887"/>
                  <a:pt x="585" y="890"/>
                </a:cubicBezTo>
                <a:cubicBezTo>
                  <a:pt x="594" y="897"/>
                  <a:pt x="603" y="903"/>
                  <a:pt x="612" y="910"/>
                </a:cubicBezTo>
                <a:cubicBezTo>
                  <a:pt x="613" y="911"/>
                  <a:pt x="614" y="912"/>
                  <a:pt x="615" y="912"/>
                </a:cubicBezTo>
                <a:cubicBezTo>
                  <a:pt x="623" y="918"/>
                  <a:pt x="631" y="924"/>
                  <a:pt x="640" y="930"/>
                </a:cubicBezTo>
                <a:cubicBezTo>
                  <a:pt x="643" y="932"/>
                  <a:pt x="646" y="935"/>
                  <a:pt x="650" y="937"/>
                </a:cubicBezTo>
                <a:cubicBezTo>
                  <a:pt x="655" y="941"/>
                  <a:pt x="661" y="945"/>
                  <a:pt x="667" y="949"/>
                </a:cubicBezTo>
                <a:cubicBezTo>
                  <a:pt x="671" y="952"/>
                  <a:pt x="675" y="954"/>
                  <a:pt x="679" y="957"/>
                </a:cubicBezTo>
                <a:cubicBezTo>
                  <a:pt x="684" y="960"/>
                  <a:pt x="688" y="963"/>
                  <a:pt x="693" y="966"/>
                </a:cubicBezTo>
                <a:cubicBezTo>
                  <a:pt x="693" y="966"/>
                  <a:pt x="693" y="966"/>
                  <a:pt x="693" y="966"/>
                </a:cubicBezTo>
                <a:cubicBezTo>
                  <a:pt x="693" y="966"/>
                  <a:pt x="693" y="966"/>
                  <a:pt x="693" y="966"/>
                </a:cubicBezTo>
                <a:cubicBezTo>
                  <a:pt x="692" y="969"/>
                  <a:pt x="691" y="973"/>
                  <a:pt x="690" y="976"/>
                </a:cubicBezTo>
                <a:cubicBezTo>
                  <a:pt x="689" y="978"/>
                  <a:pt x="688" y="981"/>
                  <a:pt x="687" y="984"/>
                </a:cubicBezTo>
                <a:cubicBezTo>
                  <a:pt x="685" y="988"/>
                  <a:pt x="683" y="993"/>
                  <a:pt x="682" y="997"/>
                </a:cubicBezTo>
                <a:cubicBezTo>
                  <a:pt x="681" y="999"/>
                  <a:pt x="680" y="1001"/>
                  <a:pt x="680" y="1003"/>
                </a:cubicBezTo>
                <a:cubicBezTo>
                  <a:pt x="677" y="1010"/>
                  <a:pt x="675" y="1017"/>
                  <a:pt x="673" y="1023"/>
                </a:cubicBezTo>
                <a:cubicBezTo>
                  <a:pt x="672" y="1023"/>
                  <a:pt x="672" y="1024"/>
                  <a:pt x="672" y="1024"/>
                </a:cubicBezTo>
                <a:cubicBezTo>
                  <a:pt x="670" y="1030"/>
                  <a:pt x="668" y="1037"/>
                  <a:pt x="666" y="1043"/>
                </a:cubicBezTo>
                <a:cubicBezTo>
                  <a:pt x="665" y="1046"/>
                  <a:pt x="664" y="1048"/>
                  <a:pt x="664" y="1050"/>
                </a:cubicBezTo>
                <a:cubicBezTo>
                  <a:pt x="662" y="1054"/>
                  <a:pt x="661" y="1059"/>
                  <a:pt x="659" y="1064"/>
                </a:cubicBezTo>
                <a:cubicBezTo>
                  <a:pt x="659" y="1066"/>
                  <a:pt x="658" y="1069"/>
                  <a:pt x="657" y="1071"/>
                </a:cubicBezTo>
                <a:cubicBezTo>
                  <a:pt x="656" y="1076"/>
                  <a:pt x="654" y="1080"/>
                  <a:pt x="653" y="1084"/>
                </a:cubicBezTo>
                <a:cubicBezTo>
                  <a:pt x="652" y="1087"/>
                  <a:pt x="652" y="1089"/>
                  <a:pt x="651" y="1092"/>
                </a:cubicBezTo>
                <a:cubicBezTo>
                  <a:pt x="650" y="1096"/>
                  <a:pt x="649" y="1100"/>
                  <a:pt x="647" y="1104"/>
                </a:cubicBezTo>
                <a:cubicBezTo>
                  <a:pt x="647" y="1107"/>
                  <a:pt x="646" y="1110"/>
                  <a:pt x="645" y="1113"/>
                </a:cubicBezTo>
                <a:cubicBezTo>
                  <a:pt x="644" y="1115"/>
                  <a:pt x="644" y="1118"/>
                  <a:pt x="643" y="1120"/>
                </a:cubicBezTo>
                <a:cubicBezTo>
                  <a:pt x="639" y="1117"/>
                  <a:pt x="634" y="1114"/>
                  <a:pt x="630" y="1111"/>
                </a:cubicBezTo>
                <a:cubicBezTo>
                  <a:pt x="626" y="1107"/>
                  <a:pt x="621" y="1104"/>
                  <a:pt x="617" y="1101"/>
                </a:cubicBezTo>
                <a:cubicBezTo>
                  <a:pt x="611" y="1097"/>
                  <a:pt x="606" y="1092"/>
                  <a:pt x="600" y="1088"/>
                </a:cubicBezTo>
                <a:cubicBezTo>
                  <a:pt x="596" y="1085"/>
                  <a:pt x="592" y="1082"/>
                  <a:pt x="587" y="1078"/>
                </a:cubicBezTo>
                <a:cubicBezTo>
                  <a:pt x="582" y="1074"/>
                  <a:pt x="576" y="1069"/>
                  <a:pt x="571" y="1065"/>
                </a:cubicBezTo>
                <a:cubicBezTo>
                  <a:pt x="567" y="1062"/>
                  <a:pt x="563" y="1058"/>
                  <a:pt x="559" y="1055"/>
                </a:cubicBezTo>
                <a:cubicBezTo>
                  <a:pt x="553" y="1050"/>
                  <a:pt x="547" y="1045"/>
                  <a:pt x="541" y="1040"/>
                </a:cubicBezTo>
                <a:cubicBezTo>
                  <a:pt x="537" y="1037"/>
                  <a:pt x="534" y="1034"/>
                  <a:pt x="530" y="1031"/>
                </a:cubicBezTo>
                <a:cubicBezTo>
                  <a:pt x="523" y="1025"/>
                  <a:pt x="517" y="1019"/>
                  <a:pt x="510" y="1013"/>
                </a:cubicBezTo>
                <a:cubicBezTo>
                  <a:pt x="507" y="1011"/>
                  <a:pt x="505" y="1009"/>
                  <a:pt x="503" y="1007"/>
                </a:cubicBezTo>
                <a:cubicBezTo>
                  <a:pt x="494" y="998"/>
                  <a:pt x="485" y="990"/>
                  <a:pt x="476" y="982"/>
                </a:cubicBezTo>
                <a:cubicBezTo>
                  <a:pt x="474" y="979"/>
                  <a:pt x="472" y="977"/>
                  <a:pt x="469" y="975"/>
                </a:cubicBezTo>
                <a:cubicBezTo>
                  <a:pt x="463" y="969"/>
                  <a:pt x="456" y="962"/>
                  <a:pt x="449" y="956"/>
                </a:cubicBezTo>
                <a:cubicBezTo>
                  <a:pt x="446" y="952"/>
                  <a:pt x="443" y="949"/>
                  <a:pt x="440" y="946"/>
                </a:cubicBezTo>
                <a:cubicBezTo>
                  <a:pt x="435" y="941"/>
                  <a:pt x="430" y="936"/>
                  <a:pt x="425" y="931"/>
                </a:cubicBezTo>
                <a:cubicBezTo>
                  <a:pt x="425" y="930"/>
                  <a:pt x="426" y="929"/>
                  <a:pt x="426" y="928"/>
                </a:cubicBezTo>
                <a:cubicBezTo>
                  <a:pt x="430" y="919"/>
                  <a:pt x="435" y="909"/>
                  <a:pt x="439" y="899"/>
                </a:cubicBezTo>
                <a:close/>
                <a:moveTo>
                  <a:pt x="508" y="763"/>
                </a:moveTo>
                <a:cubicBezTo>
                  <a:pt x="509" y="763"/>
                  <a:pt x="509" y="762"/>
                  <a:pt x="510" y="761"/>
                </a:cubicBezTo>
                <a:cubicBezTo>
                  <a:pt x="515" y="752"/>
                  <a:pt x="521" y="742"/>
                  <a:pt x="526" y="733"/>
                </a:cubicBezTo>
                <a:cubicBezTo>
                  <a:pt x="527" y="733"/>
                  <a:pt x="527" y="732"/>
                  <a:pt x="527" y="732"/>
                </a:cubicBezTo>
                <a:cubicBezTo>
                  <a:pt x="533" y="722"/>
                  <a:pt x="539" y="713"/>
                  <a:pt x="545" y="704"/>
                </a:cubicBezTo>
                <a:cubicBezTo>
                  <a:pt x="545" y="703"/>
                  <a:pt x="546" y="702"/>
                  <a:pt x="547" y="701"/>
                </a:cubicBezTo>
                <a:cubicBezTo>
                  <a:pt x="552" y="692"/>
                  <a:pt x="558" y="683"/>
                  <a:pt x="564" y="674"/>
                </a:cubicBezTo>
                <a:cubicBezTo>
                  <a:pt x="565" y="673"/>
                  <a:pt x="565" y="673"/>
                  <a:pt x="566" y="672"/>
                </a:cubicBezTo>
                <a:cubicBezTo>
                  <a:pt x="570" y="675"/>
                  <a:pt x="573" y="678"/>
                  <a:pt x="577" y="681"/>
                </a:cubicBezTo>
                <a:cubicBezTo>
                  <a:pt x="581" y="684"/>
                  <a:pt x="584" y="686"/>
                  <a:pt x="587" y="689"/>
                </a:cubicBezTo>
                <a:cubicBezTo>
                  <a:pt x="592" y="693"/>
                  <a:pt x="597" y="697"/>
                  <a:pt x="602" y="700"/>
                </a:cubicBezTo>
                <a:cubicBezTo>
                  <a:pt x="606" y="703"/>
                  <a:pt x="609" y="705"/>
                  <a:pt x="612" y="708"/>
                </a:cubicBezTo>
                <a:cubicBezTo>
                  <a:pt x="618" y="712"/>
                  <a:pt x="623" y="716"/>
                  <a:pt x="629" y="720"/>
                </a:cubicBezTo>
                <a:cubicBezTo>
                  <a:pt x="632" y="722"/>
                  <a:pt x="634" y="724"/>
                  <a:pt x="637" y="726"/>
                </a:cubicBezTo>
                <a:cubicBezTo>
                  <a:pt x="645" y="731"/>
                  <a:pt x="652" y="736"/>
                  <a:pt x="660" y="741"/>
                </a:cubicBezTo>
                <a:cubicBezTo>
                  <a:pt x="661" y="742"/>
                  <a:pt x="662" y="743"/>
                  <a:pt x="663" y="744"/>
                </a:cubicBezTo>
                <a:cubicBezTo>
                  <a:pt x="671" y="750"/>
                  <a:pt x="680" y="755"/>
                  <a:pt x="689" y="761"/>
                </a:cubicBezTo>
                <a:cubicBezTo>
                  <a:pt x="691" y="763"/>
                  <a:pt x="694" y="764"/>
                  <a:pt x="697" y="766"/>
                </a:cubicBezTo>
                <a:cubicBezTo>
                  <a:pt x="703" y="770"/>
                  <a:pt x="709" y="774"/>
                  <a:pt x="715" y="778"/>
                </a:cubicBezTo>
                <a:cubicBezTo>
                  <a:pt x="718" y="780"/>
                  <a:pt x="722" y="782"/>
                  <a:pt x="725" y="784"/>
                </a:cubicBezTo>
                <a:cubicBezTo>
                  <a:pt x="731" y="787"/>
                  <a:pt x="736" y="791"/>
                  <a:pt x="741" y="794"/>
                </a:cubicBezTo>
                <a:cubicBezTo>
                  <a:pt x="745" y="796"/>
                  <a:pt x="749" y="798"/>
                  <a:pt x="753" y="800"/>
                </a:cubicBezTo>
                <a:cubicBezTo>
                  <a:pt x="757" y="803"/>
                  <a:pt x="761" y="805"/>
                  <a:pt x="766" y="808"/>
                </a:cubicBezTo>
                <a:cubicBezTo>
                  <a:pt x="766" y="808"/>
                  <a:pt x="766" y="808"/>
                  <a:pt x="766" y="808"/>
                </a:cubicBezTo>
                <a:cubicBezTo>
                  <a:pt x="766" y="808"/>
                  <a:pt x="766" y="808"/>
                  <a:pt x="766" y="808"/>
                </a:cubicBezTo>
                <a:cubicBezTo>
                  <a:pt x="764" y="811"/>
                  <a:pt x="763" y="814"/>
                  <a:pt x="761" y="817"/>
                </a:cubicBezTo>
                <a:cubicBezTo>
                  <a:pt x="760" y="819"/>
                  <a:pt x="759" y="821"/>
                  <a:pt x="757" y="824"/>
                </a:cubicBezTo>
                <a:cubicBezTo>
                  <a:pt x="755" y="828"/>
                  <a:pt x="753" y="832"/>
                  <a:pt x="751" y="836"/>
                </a:cubicBezTo>
                <a:cubicBezTo>
                  <a:pt x="750" y="838"/>
                  <a:pt x="749" y="841"/>
                  <a:pt x="748" y="843"/>
                </a:cubicBezTo>
                <a:cubicBezTo>
                  <a:pt x="745" y="848"/>
                  <a:pt x="743" y="853"/>
                  <a:pt x="741" y="858"/>
                </a:cubicBezTo>
                <a:cubicBezTo>
                  <a:pt x="740" y="859"/>
                  <a:pt x="739" y="860"/>
                  <a:pt x="739" y="862"/>
                </a:cubicBezTo>
                <a:cubicBezTo>
                  <a:pt x="736" y="868"/>
                  <a:pt x="733" y="875"/>
                  <a:pt x="730" y="881"/>
                </a:cubicBezTo>
                <a:cubicBezTo>
                  <a:pt x="729" y="882"/>
                  <a:pt x="728" y="883"/>
                  <a:pt x="728" y="885"/>
                </a:cubicBezTo>
                <a:cubicBezTo>
                  <a:pt x="726" y="890"/>
                  <a:pt x="723" y="895"/>
                  <a:pt x="721" y="900"/>
                </a:cubicBezTo>
                <a:cubicBezTo>
                  <a:pt x="720" y="902"/>
                  <a:pt x="719" y="905"/>
                  <a:pt x="718" y="907"/>
                </a:cubicBezTo>
                <a:cubicBezTo>
                  <a:pt x="716" y="911"/>
                  <a:pt x="714" y="915"/>
                  <a:pt x="712" y="920"/>
                </a:cubicBezTo>
                <a:cubicBezTo>
                  <a:pt x="711" y="922"/>
                  <a:pt x="710" y="925"/>
                  <a:pt x="709" y="927"/>
                </a:cubicBezTo>
                <a:cubicBezTo>
                  <a:pt x="708" y="931"/>
                  <a:pt x="706" y="935"/>
                  <a:pt x="704" y="939"/>
                </a:cubicBezTo>
                <a:cubicBezTo>
                  <a:pt x="703" y="942"/>
                  <a:pt x="702" y="944"/>
                  <a:pt x="701" y="947"/>
                </a:cubicBezTo>
                <a:cubicBezTo>
                  <a:pt x="700" y="950"/>
                  <a:pt x="699" y="952"/>
                  <a:pt x="698" y="955"/>
                </a:cubicBezTo>
                <a:cubicBezTo>
                  <a:pt x="694" y="952"/>
                  <a:pt x="689" y="949"/>
                  <a:pt x="685" y="947"/>
                </a:cubicBezTo>
                <a:cubicBezTo>
                  <a:pt x="681" y="944"/>
                  <a:pt x="677" y="941"/>
                  <a:pt x="673" y="938"/>
                </a:cubicBezTo>
                <a:cubicBezTo>
                  <a:pt x="668" y="935"/>
                  <a:pt x="662" y="931"/>
                  <a:pt x="657" y="927"/>
                </a:cubicBezTo>
                <a:cubicBezTo>
                  <a:pt x="653" y="925"/>
                  <a:pt x="649" y="922"/>
                  <a:pt x="646" y="919"/>
                </a:cubicBezTo>
                <a:cubicBezTo>
                  <a:pt x="640" y="915"/>
                  <a:pt x="634" y="911"/>
                  <a:pt x="629" y="907"/>
                </a:cubicBezTo>
                <a:cubicBezTo>
                  <a:pt x="625" y="905"/>
                  <a:pt x="622" y="902"/>
                  <a:pt x="618" y="900"/>
                </a:cubicBezTo>
                <a:cubicBezTo>
                  <a:pt x="612" y="895"/>
                  <a:pt x="606" y="890"/>
                  <a:pt x="600" y="886"/>
                </a:cubicBezTo>
                <a:cubicBezTo>
                  <a:pt x="597" y="883"/>
                  <a:pt x="594" y="881"/>
                  <a:pt x="592" y="879"/>
                </a:cubicBezTo>
                <a:cubicBezTo>
                  <a:pt x="583" y="872"/>
                  <a:pt x="574" y="865"/>
                  <a:pt x="565" y="858"/>
                </a:cubicBezTo>
                <a:cubicBezTo>
                  <a:pt x="565" y="858"/>
                  <a:pt x="564" y="857"/>
                  <a:pt x="564" y="857"/>
                </a:cubicBezTo>
                <a:cubicBezTo>
                  <a:pt x="556" y="850"/>
                  <a:pt x="548" y="844"/>
                  <a:pt x="540" y="837"/>
                </a:cubicBezTo>
                <a:cubicBezTo>
                  <a:pt x="537" y="834"/>
                  <a:pt x="534" y="832"/>
                  <a:pt x="531" y="829"/>
                </a:cubicBezTo>
                <a:cubicBezTo>
                  <a:pt x="525" y="825"/>
                  <a:pt x="520" y="820"/>
                  <a:pt x="514" y="815"/>
                </a:cubicBezTo>
                <a:cubicBezTo>
                  <a:pt x="511" y="812"/>
                  <a:pt x="508" y="809"/>
                  <a:pt x="504" y="806"/>
                </a:cubicBezTo>
                <a:cubicBezTo>
                  <a:pt x="500" y="802"/>
                  <a:pt x="496" y="798"/>
                  <a:pt x="491" y="794"/>
                </a:cubicBezTo>
                <a:cubicBezTo>
                  <a:pt x="492" y="793"/>
                  <a:pt x="492" y="792"/>
                  <a:pt x="493" y="791"/>
                </a:cubicBezTo>
                <a:cubicBezTo>
                  <a:pt x="498" y="782"/>
                  <a:pt x="503" y="773"/>
                  <a:pt x="508" y="763"/>
                </a:cubicBezTo>
                <a:close/>
                <a:moveTo>
                  <a:pt x="791" y="787"/>
                </a:moveTo>
                <a:cubicBezTo>
                  <a:pt x="793" y="783"/>
                  <a:pt x="795" y="779"/>
                  <a:pt x="797" y="776"/>
                </a:cubicBezTo>
                <a:cubicBezTo>
                  <a:pt x="798" y="773"/>
                  <a:pt x="800" y="771"/>
                  <a:pt x="801" y="768"/>
                </a:cubicBezTo>
                <a:cubicBezTo>
                  <a:pt x="804" y="764"/>
                  <a:pt x="806" y="760"/>
                  <a:pt x="808" y="756"/>
                </a:cubicBezTo>
                <a:cubicBezTo>
                  <a:pt x="810" y="754"/>
                  <a:pt x="811" y="751"/>
                  <a:pt x="812" y="749"/>
                </a:cubicBezTo>
                <a:cubicBezTo>
                  <a:pt x="815" y="744"/>
                  <a:pt x="819" y="739"/>
                  <a:pt x="822" y="733"/>
                </a:cubicBezTo>
                <a:cubicBezTo>
                  <a:pt x="822" y="732"/>
                  <a:pt x="823" y="731"/>
                  <a:pt x="824" y="730"/>
                </a:cubicBezTo>
                <a:cubicBezTo>
                  <a:pt x="827" y="724"/>
                  <a:pt x="831" y="718"/>
                  <a:pt x="835" y="712"/>
                </a:cubicBezTo>
                <a:cubicBezTo>
                  <a:pt x="836" y="710"/>
                  <a:pt x="837" y="709"/>
                  <a:pt x="838" y="707"/>
                </a:cubicBezTo>
                <a:cubicBezTo>
                  <a:pt x="841" y="702"/>
                  <a:pt x="844" y="698"/>
                  <a:pt x="847" y="694"/>
                </a:cubicBezTo>
                <a:cubicBezTo>
                  <a:pt x="848" y="691"/>
                  <a:pt x="850" y="689"/>
                  <a:pt x="851" y="687"/>
                </a:cubicBezTo>
                <a:cubicBezTo>
                  <a:pt x="854" y="683"/>
                  <a:pt x="856" y="679"/>
                  <a:pt x="859" y="675"/>
                </a:cubicBezTo>
                <a:cubicBezTo>
                  <a:pt x="861" y="673"/>
                  <a:pt x="862" y="671"/>
                  <a:pt x="864" y="668"/>
                </a:cubicBezTo>
                <a:cubicBezTo>
                  <a:pt x="866" y="665"/>
                  <a:pt x="868" y="663"/>
                  <a:pt x="870" y="660"/>
                </a:cubicBezTo>
                <a:cubicBezTo>
                  <a:pt x="874" y="662"/>
                  <a:pt x="879" y="664"/>
                  <a:pt x="884" y="666"/>
                </a:cubicBezTo>
                <a:cubicBezTo>
                  <a:pt x="888" y="668"/>
                  <a:pt x="892" y="670"/>
                  <a:pt x="896" y="672"/>
                </a:cubicBezTo>
                <a:cubicBezTo>
                  <a:pt x="902" y="674"/>
                  <a:pt x="908" y="677"/>
                  <a:pt x="914" y="680"/>
                </a:cubicBezTo>
                <a:cubicBezTo>
                  <a:pt x="917" y="681"/>
                  <a:pt x="921" y="683"/>
                  <a:pt x="924" y="684"/>
                </a:cubicBezTo>
                <a:cubicBezTo>
                  <a:pt x="932" y="688"/>
                  <a:pt x="941" y="691"/>
                  <a:pt x="949" y="694"/>
                </a:cubicBezTo>
                <a:cubicBezTo>
                  <a:pt x="950" y="695"/>
                  <a:pt x="952" y="695"/>
                  <a:pt x="953" y="696"/>
                </a:cubicBezTo>
                <a:cubicBezTo>
                  <a:pt x="963" y="700"/>
                  <a:pt x="972" y="703"/>
                  <a:pt x="982" y="707"/>
                </a:cubicBezTo>
                <a:cubicBezTo>
                  <a:pt x="985" y="708"/>
                  <a:pt x="988" y="709"/>
                  <a:pt x="992" y="711"/>
                </a:cubicBezTo>
                <a:cubicBezTo>
                  <a:pt x="998" y="713"/>
                  <a:pt x="1005" y="715"/>
                  <a:pt x="1011" y="718"/>
                </a:cubicBezTo>
                <a:cubicBezTo>
                  <a:pt x="1015" y="719"/>
                  <a:pt x="1019" y="720"/>
                  <a:pt x="1023" y="722"/>
                </a:cubicBezTo>
                <a:cubicBezTo>
                  <a:pt x="1029" y="724"/>
                  <a:pt x="1035" y="726"/>
                  <a:pt x="1041" y="728"/>
                </a:cubicBezTo>
                <a:cubicBezTo>
                  <a:pt x="1045" y="729"/>
                  <a:pt x="1049" y="731"/>
                  <a:pt x="1054" y="732"/>
                </a:cubicBezTo>
                <a:cubicBezTo>
                  <a:pt x="1059" y="734"/>
                  <a:pt x="1065" y="736"/>
                  <a:pt x="1071" y="737"/>
                </a:cubicBezTo>
                <a:cubicBezTo>
                  <a:pt x="1075" y="739"/>
                  <a:pt x="1079" y="740"/>
                  <a:pt x="1084" y="741"/>
                </a:cubicBezTo>
                <a:cubicBezTo>
                  <a:pt x="1088" y="742"/>
                  <a:pt x="1092" y="744"/>
                  <a:pt x="1096" y="745"/>
                </a:cubicBezTo>
                <a:cubicBezTo>
                  <a:pt x="1096" y="745"/>
                  <a:pt x="1096" y="745"/>
                  <a:pt x="1096" y="745"/>
                </a:cubicBezTo>
                <a:cubicBezTo>
                  <a:pt x="1096" y="745"/>
                  <a:pt x="1096" y="745"/>
                  <a:pt x="1096" y="745"/>
                </a:cubicBezTo>
                <a:cubicBezTo>
                  <a:pt x="1095" y="748"/>
                  <a:pt x="1093" y="750"/>
                  <a:pt x="1092" y="753"/>
                </a:cubicBezTo>
                <a:cubicBezTo>
                  <a:pt x="1090" y="756"/>
                  <a:pt x="1088" y="759"/>
                  <a:pt x="1087" y="762"/>
                </a:cubicBezTo>
                <a:cubicBezTo>
                  <a:pt x="1084" y="766"/>
                  <a:pt x="1082" y="770"/>
                  <a:pt x="1080" y="774"/>
                </a:cubicBezTo>
                <a:cubicBezTo>
                  <a:pt x="1078" y="777"/>
                  <a:pt x="1077" y="780"/>
                  <a:pt x="1075" y="783"/>
                </a:cubicBezTo>
                <a:cubicBezTo>
                  <a:pt x="1073" y="787"/>
                  <a:pt x="1070" y="791"/>
                  <a:pt x="1068" y="796"/>
                </a:cubicBezTo>
                <a:cubicBezTo>
                  <a:pt x="1066" y="798"/>
                  <a:pt x="1065" y="801"/>
                  <a:pt x="1064" y="804"/>
                </a:cubicBezTo>
                <a:cubicBezTo>
                  <a:pt x="1061" y="809"/>
                  <a:pt x="1058" y="813"/>
                  <a:pt x="1056" y="818"/>
                </a:cubicBezTo>
                <a:cubicBezTo>
                  <a:pt x="1055" y="820"/>
                  <a:pt x="1054" y="823"/>
                  <a:pt x="1053" y="825"/>
                </a:cubicBezTo>
                <a:cubicBezTo>
                  <a:pt x="1049" y="832"/>
                  <a:pt x="1045" y="839"/>
                  <a:pt x="1042" y="846"/>
                </a:cubicBezTo>
                <a:cubicBezTo>
                  <a:pt x="1041" y="848"/>
                  <a:pt x="1040" y="850"/>
                  <a:pt x="1039" y="852"/>
                </a:cubicBezTo>
                <a:cubicBezTo>
                  <a:pt x="1037" y="857"/>
                  <a:pt x="1034" y="862"/>
                  <a:pt x="1032" y="867"/>
                </a:cubicBezTo>
                <a:cubicBezTo>
                  <a:pt x="1030" y="870"/>
                  <a:pt x="1029" y="873"/>
                  <a:pt x="1028" y="876"/>
                </a:cubicBezTo>
                <a:cubicBezTo>
                  <a:pt x="1026" y="880"/>
                  <a:pt x="1024" y="885"/>
                  <a:pt x="1022" y="889"/>
                </a:cubicBezTo>
                <a:cubicBezTo>
                  <a:pt x="1020" y="892"/>
                  <a:pt x="1019" y="895"/>
                  <a:pt x="1017" y="898"/>
                </a:cubicBezTo>
                <a:cubicBezTo>
                  <a:pt x="1016" y="902"/>
                  <a:pt x="1014" y="905"/>
                  <a:pt x="1013" y="908"/>
                </a:cubicBezTo>
                <a:cubicBezTo>
                  <a:pt x="1008" y="906"/>
                  <a:pt x="1003" y="904"/>
                  <a:pt x="998" y="903"/>
                </a:cubicBezTo>
                <a:cubicBezTo>
                  <a:pt x="994" y="901"/>
                  <a:pt x="990" y="899"/>
                  <a:pt x="985" y="898"/>
                </a:cubicBezTo>
                <a:cubicBezTo>
                  <a:pt x="979" y="896"/>
                  <a:pt x="973" y="893"/>
                  <a:pt x="967" y="891"/>
                </a:cubicBezTo>
                <a:cubicBezTo>
                  <a:pt x="963" y="889"/>
                  <a:pt x="959" y="888"/>
                  <a:pt x="955" y="886"/>
                </a:cubicBezTo>
                <a:cubicBezTo>
                  <a:pt x="948" y="883"/>
                  <a:pt x="941" y="880"/>
                  <a:pt x="935" y="878"/>
                </a:cubicBezTo>
                <a:cubicBezTo>
                  <a:pt x="931" y="876"/>
                  <a:pt x="928" y="875"/>
                  <a:pt x="925" y="874"/>
                </a:cubicBezTo>
                <a:cubicBezTo>
                  <a:pt x="915" y="869"/>
                  <a:pt x="905" y="865"/>
                  <a:pt x="895" y="861"/>
                </a:cubicBezTo>
                <a:cubicBezTo>
                  <a:pt x="894" y="860"/>
                  <a:pt x="893" y="860"/>
                  <a:pt x="892" y="859"/>
                </a:cubicBezTo>
                <a:cubicBezTo>
                  <a:pt x="883" y="855"/>
                  <a:pt x="874" y="851"/>
                  <a:pt x="866" y="847"/>
                </a:cubicBezTo>
                <a:cubicBezTo>
                  <a:pt x="862" y="845"/>
                  <a:pt x="859" y="843"/>
                  <a:pt x="855" y="842"/>
                </a:cubicBezTo>
                <a:cubicBezTo>
                  <a:pt x="849" y="839"/>
                  <a:pt x="843" y="836"/>
                  <a:pt x="837" y="832"/>
                </a:cubicBezTo>
                <a:cubicBezTo>
                  <a:pt x="833" y="830"/>
                  <a:pt x="829" y="828"/>
                  <a:pt x="825" y="826"/>
                </a:cubicBezTo>
                <a:cubicBezTo>
                  <a:pt x="819" y="823"/>
                  <a:pt x="813" y="820"/>
                  <a:pt x="808" y="817"/>
                </a:cubicBezTo>
                <a:cubicBezTo>
                  <a:pt x="804" y="815"/>
                  <a:pt x="799" y="813"/>
                  <a:pt x="795" y="811"/>
                </a:cubicBezTo>
                <a:cubicBezTo>
                  <a:pt x="791" y="808"/>
                  <a:pt x="786" y="806"/>
                  <a:pt x="782" y="803"/>
                </a:cubicBezTo>
                <a:cubicBezTo>
                  <a:pt x="783" y="801"/>
                  <a:pt x="785" y="798"/>
                  <a:pt x="786" y="795"/>
                </a:cubicBezTo>
                <a:cubicBezTo>
                  <a:pt x="788" y="793"/>
                  <a:pt x="789" y="790"/>
                  <a:pt x="791" y="787"/>
                </a:cubicBezTo>
                <a:close/>
                <a:moveTo>
                  <a:pt x="842" y="633"/>
                </a:moveTo>
                <a:cubicBezTo>
                  <a:pt x="837" y="630"/>
                  <a:pt x="832" y="628"/>
                  <a:pt x="826" y="625"/>
                </a:cubicBezTo>
                <a:cubicBezTo>
                  <a:pt x="823" y="623"/>
                  <a:pt x="820" y="622"/>
                  <a:pt x="817" y="620"/>
                </a:cubicBezTo>
                <a:cubicBezTo>
                  <a:pt x="811" y="617"/>
                  <a:pt x="804" y="613"/>
                  <a:pt x="798" y="610"/>
                </a:cubicBezTo>
                <a:cubicBezTo>
                  <a:pt x="796" y="609"/>
                  <a:pt x="794" y="608"/>
                  <a:pt x="792" y="606"/>
                </a:cubicBezTo>
                <a:cubicBezTo>
                  <a:pt x="783" y="602"/>
                  <a:pt x="775" y="597"/>
                  <a:pt x="767" y="592"/>
                </a:cubicBezTo>
                <a:cubicBezTo>
                  <a:pt x="764" y="591"/>
                  <a:pt x="762" y="590"/>
                  <a:pt x="760" y="588"/>
                </a:cubicBezTo>
                <a:cubicBezTo>
                  <a:pt x="754" y="585"/>
                  <a:pt x="748" y="581"/>
                  <a:pt x="742" y="578"/>
                </a:cubicBezTo>
                <a:cubicBezTo>
                  <a:pt x="739" y="576"/>
                  <a:pt x="735" y="574"/>
                  <a:pt x="732" y="572"/>
                </a:cubicBezTo>
                <a:cubicBezTo>
                  <a:pt x="727" y="569"/>
                  <a:pt x="722" y="566"/>
                  <a:pt x="717" y="563"/>
                </a:cubicBezTo>
                <a:cubicBezTo>
                  <a:pt x="714" y="561"/>
                  <a:pt x="710" y="558"/>
                  <a:pt x="707" y="556"/>
                </a:cubicBezTo>
                <a:cubicBezTo>
                  <a:pt x="702" y="553"/>
                  <a:pt x="698" y="550"/>
                  <a:pt x="693" y="547"/>
                </a:cubicBezTo>
                <a:cubicBezTo>
                  <a:pt x="690" y="545"/>
                  <a:pt x="686" y="543"/>
                  <a:pt x="683" y="540"/>
                </a:cubicBezTo>
                <a:cubicBezTo>
                  <a:pt x="679" y="538"/>
                  <a:pt x="676" y="536"/>
                  <a:pt x="672" y="533"/>
                </a:cubicBezTo>
                <a:cubicBezTo>
                  <a:pt x="674" y="531"/>
                  <a:pt x="676" y="529"/>
                  <a:pt x="677" y="527"/>
                </a:cubicBezTo>
                <a:cubicBezTo>
                  <a:pt x="680" y="525"/>
                  <a:pt x="682" y="522"/>
                  <a:pt x="684" y="520"/>
                </a:cubicBezTo>
                <a:cubicBezTo>
                  <a:pt x="686" y="517"/>
                  <a:pt x="689" y="514"/>
                  <a:pt x="692" y="511"/>
                </a:cubicBezTo>
                <a:cubicBezTo>
                  <a:pt x="694" y="509"/>
                  <a:pt x="696" y="506"/>
                  <a:pt x="698" y="504"/>
                </a:cubicBezTo>
                <a:cubicBezTo>
                  <a:pt x="701" y="501"/>
                  <a:pt x="704" y="498"/>
                  <a:pt x="706" y="495"/>
                </a:cubicBezTo>
                <a:cubicBezTo>
                  <a:pt x="708" y="493"/>
                  <a:pt x="710" y="490"/>
                  <a:pt x="712" y="488"/>
                </a:cubicBezTo>
                <a:cubicBezTo>
                  <a:pt x="716" y="485"/>
                  <a:pt x="719" y="481"/>
                  <a:pt x="722" y="478"/>
                </a:cubicBezTo>
                <a:cubicBezTo>
                  <a:pt x="724" y="476"/>
                  <a:pt x="725" y="475"/>
                  <a:pt x="727" y="473"/>
                </a:cubicBezTo>
                <a:cubicBezTo>
                  <a:pt x="732" y="468"/>
                  <a:pt x="737" y="463"/>
                  <a:pt x="742" y="458"/>
                </a:cubicBezTo>
                <a:cubicBezTo>
                  <a:pt x="742" y="457"/>
                  <a:pt x="742" y="457"/>
                  <a:pt x="742" y="457"/>
                </a:cubicBezTo>
                <a:cubicBezTo>
                  <a:pt x="747" y="452"/>
                  <a:pt x="752" y="447"/>
                  <a:pt x="757" y="443"/>
                </a:cubicBezTo>
                <a:cubicBezTo>
                  <a:pt x="759" y="441"/>
                  <a:pt x="760" y="440"/>
                  <a:pt x="762" y="438"/>
                </a:cubicBezTo>
                <a:cubicBezTo>
                  <a:pt x="765" y="435"/>
                  <a:pt x="769" y="431"/>
                  <a:pt x="772" y="428"/>
                </a:cubicBezTo>
                <a:cubicBezTo>
                  <a:pt x="774" y="426"/>
                  <a:pt x="776" y="424"/>
                  <a:pt x="778" y="423"/>
                </a:cubicBezTo>
                <a:cubicBezTo>
                  <a:pt x="781" y="420"/>
                  <a:pt x="783" y="417"/>
                  <a:pt x="786" y="415"/>
                </a:cubicBezTo>
                <a:cubicBezTo>
                  <a:pt x="791" y="417"/>
                  <a:pt x="795" y="420"/>
                  <a:pt x="800" y="422"/>
                </a:cubicBezTo>
                <a:cubicBezTo>
                  <a:pt x="802" y="424"/>
                  <a:pt x="805" y="425"/>
                  <a:pt x="808" y="427"/>
                </a:cubicBezTo>
                <a:cubicBezTo>
                  <a:pt x="814" y="430"/>
                  <a:pt x="820" y="433"/>
                  <a:pt x="827" y="436"/>
                </a:cubicBezTo>
                <a:cubicBezTo>
                  <a:pt x="828" y="437"/>
                  <a:pt x="830" y="438"/>
                  <a:pt x="832" y="439"/>
                </a:cubicBezTo>
                <a:cubicBezTo>
                  <a:pt x="840" y="443"/>
                  <a:pt x="849" y="447"/>
                  <a:pt x="857" y="451"/>
                </a:cubicBezTo>
                <a:cubicBezTo>
                  <a:pt x="858" y="452"/>
                  <a:pt x="860" y="453"/>
                  <a:pt x="861" y="453"/>
                </a:cubicBezTo>
                <a:cubicBezTo>
                  <a:pt x="868" y="457"/>
                  <a:pt x="875" y="460"/>
                  <a:pt x="882" y="463"/>
                </a:cubicBezTo>
                <a:cubicBezTo>
                  <a:pt x="885" y="464"/>
                  <a:pt x="888" y="466"/>
                  <a:pt x="891" y="467"/>
                </a:cubicBezTo>
                <a:cubicBezTo>
                  <a:pt x="896" y="469"/>
                  <a:pt x="901" y="472"/>
                  <a:pt x="907" y="474"/>
                </a:cubicBezTo>
                <a:cubicBezTo>
                  <a:pt x="910" y="476"/>
                  <a:pt x="913" y="477"/>
                  <a:pt x="917" y="479"/>
                </a:cubicBezTo>
                <a:cubicBezTo>
                  <a:pt x="922" y="481"/>
                  <a:pt x="927" y="483"/>
                  <a:pt x="932" y="485"/>
                </a:cubicBezTo>
                <a:cubicBezTo>
                  <a:pt x="935" y="486"/>
                  <a:pt x="939" y="488"/>
                  <a:pt x="943" y="489"/>
                </a:cubicBezTo>
                <a:cubicBezTo>
                  <a:pt x="947" y="491"/>
                  <a:pt x="952" y="493"/>
                  <a:pt x="957" y="495"/>
                </a:cubicBezTo>
                <a:cubicBezTo>
                  <a:pt x="961" y="497"/>
                  <a:pt x="964" y="498"/>
                  <a:pt x="968" y="500"/>
                </a:cubicBezTo>
                <a:cubicBezTo>
                  <a:pt x="971" y="501"/>
                  <a:pt x="975" y="502"/>
                  <a:pt x="978" y="503"/>
                </a:cubicBezTo>
                <a:cubicBezTo>
                  <a:pt x="978" y="503"/>
                  <a:pt x="978" y="503"/>
                  <a:pt x="978" y="503"/>
                </a:cubicBezTo>
                <a:cubicBezTo>
                  <a:pt x="978" y="503"/>
                  <a:pt x="978" y="503"/>
                  <a:pt x="978" y="503"/>
                </a:cubicBezTo>
                <a:cubicBezTo>
                  <a:pt x="976" y="505"/>
                  <a:pt x="974" y="508"/>
                  <a:pt x="972" y="510"/>
                </a:cubicBezTo>
                <a:cubicBezTo>
                  <a:pt x="970" y="512"/>
                  <a:pt x="968" y="515"/>
                  <a:pt x="966" y="517"/>
                </a:cubicBezTo>
                <a:cubicBezTo>
                  <a:pt x="963" y="521"/>
                  <a:pt x="960" y="524"/>
                  <a:pt x="957" y="528"/>
                </a:cubicBezTo>
                <a:cubicBezTo>
                  <a:pt x="955" y="530"/>
                  <a:pt x="952" y="533"/>
                  <a:pt x="950" y="535"/>
                </a:cubicBezTo>
                <a:cubicBezTo>
                  <a:pt x="947" y="539"/>
                  <a:pt x="944" y="542"/>
                  <a:pt x="941" y="546"/>
                </a:cubicBezTo>
                <a:cubicBezTo>
                  <a:pt x="939" y="548"/>
                  <a:pt x="937" y="551"/>
                  <a:pt x="935" y="553"/>
                </a:cubicBezTo>
                <a:cubicBezTo>
                  <a:pt x="932" y="557"/>
                  <a:pt x="929" y="561"/>
                  <a:pt x="925" y="565"/>
                </a:cubicBezTo>
                <a:cubicBezTo>
                  <a:pt x="924" y="567"/>
                  <a:pt x="922" y="569"/>
                  <a:pt x="920" y="571"/>
                </a:cubicBezTo>
                <a:cubicBezTo>
                  <a:pt x="916" y="577"/>
                  <a:pt x="911" y="583"/>
                  <a:pt x="907" y="589"/>
                </a:cubicBezTo>
                <a:cubicBezTo>
                  <a:pt x="906" y="589"/>
                  <a:pt x="906" y="590"/>
                  <a:pt x="906" y="590"/>
                </a:cubicBezTo>
                <a:cubicBezTo>
                  <a:pt x="901" y="596"/>
                  <a:pt x="896" y="602"/>
                  <a:pt x="892" y="609"/>
                </a:cubicBezTo>
                <a:cubicBezTo>
                  <a:pt x="890" y="611"/>
                  <a:pt x="889" y="613"/>
                  <a:pt x="887" y="615"/>
                </a:cubicBezTo>
                <a:cubicBezTo>
                  <a:pt x="884" y="619"/>
                  <a:pt x="881" y="623"/>
                  <a:pt x="878" y="628"/>
                </a:cubicBezTo>
                <a:cubicBezTo>
                  <a:pt x="876" y="630"/>
                  <a:pt x="874" y="633"/>
                  <a:pt x="872" y="635"/>
                </a:cubicBezTo>
                <a:cubicBezTo>
                  <a:pt x="870" y="638"/>
                  <a:pt x="868" y="641"/>
                  <a:pt x="866" y="644"/>
                </a:cubicBezTo>
                <a:cubicBezTo>
                  <a:pt x="862" y="642"/>
                  <a:pt x="857" y="640"/>
                  <a:pt x="853" y="638"/>
                </a:cubicBezTo>
                <a:cubicBezTo>
                  <a:pt x="850" y="637"/>
                  <a:pt x="846" y="635"/>
                  <a:pt x="842" y="633"/>
                </a:cubicBezTo>
                <a:close/>
                <a:moveTo>
                  <a:pt x="810" y="393"/>
                </a:moveTo>
                <a:cubicBezTo>
                  <a:pt x="814" y="390"/>
                  <a:pt x="817" y="387"/>
                  <a:pt x="821" y="383"/>
                </a:cubicBezTo>
                <a:cubicBezTo>
                  <a:pt x="823" y="381"/>
                  <a:pt x="826" y="379"/>
                  <a:pt x="829" y="377"/>
                </a:cubicBezTo>
                <a:cubicBezTo>
                  <a:pt x="832" y="374"/>
                  <a:pt x="836" y="370"/>
                  <a:pt x="840" y="367"/>
                </a:cubicBezTo>
                <a:cubicBezTo>
                  <a:pt x="842" y="365"/>
                  <a:pt x="845" y="363"/>
                  <a:pt x="847" y="361"/>
                </a:cubicBezTo>
                <a:cubicBezTo>
                  <a:pt x="851" y="357"/>
                  <a:pt x="855" y="354"/>
                  <a:pt x="859" y="351"/>
                </a:cubicBezTo>
                <a:cubicBezTo>
                  <a:pt x="862" y="349"/>
                  <a:pt x="864" y="347"/>
                  <a:pt x="866" y="345"/>
                </a:cubicBezTo>
                <a:cubicBezTo>
                  <a:pt x="871" y="341"/>
                  <a:pt x="876" y="338"/>
                  <a:pt x="881" y="334"/>
                </a:cubicBezTo>
                <a:cubicBezTo>
                  <a:pt x="882" y="333"/>
                  <a:pt x="884" y="331"/>
                  <a:pt x="885" y="330"/>
                </a:cubicBezTo>
                <a:cubicBezTo>
                  <a:pt x="892" y="325"/>
                  <a:pt x="898" y="320"/>
                  <a:pt x="905" y="315"/>
                </a:cubicBezTo>
                <a:cubicBezTo>
                  <a:pt x="906" y="314"/>
                  <a:pt x="906" y="314"/>
                  <a:pt x="907" y="313"/>
                </a:cubicBezTo>
                <a:cubicBezTo>
                  <a:pt x="913" y="309"/>
                  <a:pt x="919" y="305"/>
                  <a:pt x="924" y="300"/>
                </a:cubicBezTo>
                <a:cubicBezTo>
                  <a:pt x="927" y="299"/>
                  <a:pt x="929" y="297"/>
                  <a:pt x="931" y="296"/>
                </a:cubicBezTo>
                <a:cubicBezTo>
                  <a:pt x="935" y="293"/>
                  <a:pt x="939" y="290"/>
                  <a:pt x="943" y="287"/>
                </a:cubicBezTo>
                <a:cubicBezTo>
                  <a:pt x="948" y="289"/>
                  <a:pt x="953" y="291"/>
                  <a:pt x="959" y="294"/>
                </a:cubicBezTo>
                <a:cubicBezTo>
                  <a:pt x="961" y="294"/>
                  <a:pt x="963" y="295"/>
                  <a:pt x="966" y="296"/>
                </a:cubicBezTo>
                <a:cubicBezTo>
                  <a:pt x="974" y="300"/>
                  <a:pt x="982" y="303"/>
                  <a:pt x="990" y="306"/>
                </a:cubicBezTo>
                <a:cubicBezTo>
                  <a:pt x="992" y="306"/>
                  <a:pt x="993" y="307"/>
                  <a:pt x="995" y="307"/>
                </a:cubicBezTo>
                <a:cubicBezTo>
                  <a:pt x="1002" y="310"/>
                  <a:pt x="1008" y="312"/>
                  <a:pt x="1015" y="315"/>
                </a:cubicBezTo>
                <a:cubicBezTo>
                  <a:pt x="1018" y="316"/>
                  <a:pt x="1021" y="317"/>
                  <a:pt x="1024" y="318"/>
                </a:cubicBezTo>
                <a:cubicBezTo>
                  <a:pt x="1030" y="319"/>
                  <a:pt x="1035" y="321"/>
                  <a:pt x="1040" y="323"/>
                </a:cubicBezTo>
                <a:cubicBezTo>
                  <a:pt x="1044" y="324"/>
                  <a:pt x="1047" y="325"/>
                  <a:pt x="1051" y="326"/>
                </a:cubicBezTo>
                <a:cubicBezTo>
                  <a:pt x="1056" y="328"/>
                  <a:pt x="1061" y="330"/>
                  <a:pt x="1066" y="331"/>
                </a:cubicBezTo>
                <a:cubicBezTo>
                  <a:pt x="1069" y="332"/>
                  <a:pt x="1073" y="333"/>
                  <a:pt x="1076" y="334"/>
                </a:cubicBezTo>
                <a:cubicBezTo>
                  <a:pt x="1081" y="336"/>
                  <a:pt x="1086" y="337"/>
                  <a:pt x="1091" y="339"/>
                </a:cubicBezTo>
                <a:cubicBezTo>
                  <a:pt x="1095" y="340"/>
                  <a:pt x="1098" y="341"/>
                  <a:pt x="1102" y="342"/>
                </a:cubicBezTo>
                <a:cubicBezTo>
                  <a:pt x="1107" y="343"/>
                  <a:pt x="1112" y="345"/>
                  <a:pt x="1116" y="346"/>
                </a:cubicBezTo>
                <a:cubicBezTo>
                  <a:pt x="1120" y="347"/>
                  <a:pt x="1124" y="348"/>
                  <a:pt x="1128" y="349"/>
                </a:cubicBezTo>
                <a:cubicBezTo>
                  <a:pt x="1131" y="350"/>
                  <a:pt x="1133" y="350"/>
                  <a:pt x="1136" y="351"/>
                </a:cubicBezTo>
                <a:cubicBezTo>
                  <a:pt x="1136" y="351"/>
                  <a:pt x="1136" y="351"/>
                  <a:pt x="1136" y="351"/>
                </a:cubicBezTo>
                <a:cubicBezTo>
                  <a:pt x="1136" y="351"/>
                  <a:pt x="1136" y="351"/>
                  <a:pt x="1136" y="351"/>
                </a:cubicBezTo>
                <a:cubicBezTo>
                  <a:pt x="1134" y="353"/>
                  <a:pt x="1131" y="355"/>
                  <a:pt x="1129" y="357"/>
                </a:cubicBezTo>
                <a:cubicBezTo>
                  <a:pt x="1126" y="359"/>
                  <a:pt x="1123" y="362"/>
                  <a:pt x="1120" y="364"/>
                </a:cubicBezTo>
                <a:cubicBezTo>
                  <a:pt x="1116" y="368"/>
                  <a:pt x="1112" y="371"/>
                  <a:pt x="1109" y="374"/>
                </a:cubicBezTo>
                <a:cubicBezTo>
                  <a:pt x="1106" y="377"/>
                  <a:pt x="1103" y="379"/>
                  <a:pt x="1100" y="382"/>
                </a:cubicBezTo>
                <a:cubicBezTo>
                  <a:pt x="1096" y="386"/>
                  <a:pt x="1092" y="389"/>
                  <a:pt x="1088" y="393"/>
                </a:cubicBezTo>
                <a:cubicBezTo>
                  <a:pt x="1085" y="395"/>
                  <a:pt x="1083" y="398"/>
                  <a:pt x="1080" y="400"/>
                </a:cubicBezTo>
                <a:cubicBezTo>
                  <a:pt x="1076" y="404"/>
                  <a:pt x="1072" y="408"/>
                  <a:pt x="1068" y="411"/>
                </a:cubicBezTo>
                <a:cubicBezTo>
                  <a:pt x="1065" y="414"/>
                  <a:pt x="1063" y="416"/>
                  <a:pt x="1060" y="418"/>
                </a:cubicBezTo>
                <a:cubicBezTo>
                  <a:pt x="1056" y="423"/>
                  <a:pt x="1051" y="427"/>
                  <a:pt x="1047" y="431"/>
                </a:cubicBezTo>
                <a:cubicBezTo>
                  <a:pt x="1045" y="433"/>
                  <a:pt x="1043" y="435"/>
                  <a:pt x="1041" y="437"/>
                </a:cubicBezTo>
                <a:cubicBezTo>
                  <a:pt x="1028" y="450"/>
                  <a:pt x="1016" y="463"/>
                  <a:pt x="1003" y="476"/>
                </a:cubicBezTo>
                <a:cubicBezTo>
                  <a:pt x="1001" y="478"/>
                  <a:pt x="999" y="480"/>
                  <a:pt x="997" y="482"/>
                </a:cubicBezTo>
                <a:cubicBezTo>
                  <a:pt x="994" y="486"/>
                  <a:pt x="990" y="490"/>
                  <a:pt x="987" y="494"/>
                </a:cubicBezTo>
                <a:cubicBezTo>
                  <a:pt x="982" y="492"/>
                  <a:pt x="977" y="490"/>
                  <a:pt x="973" y="488"/>
                </a:cubicBezTo>
                <a:cubicBezTo>
                  <a:pt x="970" y="487"/>
                  <a:pt x="967" y="486"/>
                  <a:pt x="963" y="485"/>
                </a:cubicBezTo>
                <a:cubicBezTo>
                  <a:pt x="957" y="482"/>
                  <a:pt x="951" y="480"/>
                  <a:pt x="945" y="477"/>
                </a:cubicBezTo>
                <a:cubicBezTo>
                  <a:pt x="943" y="476"/>
                  <a:pt x="941" y="476"/>
                  <a:pt x="938" y="475"/>
                </a:cubicBezTo>
                <a:cubicBezTo>
                  <a:pt x="930" y="471"/>
                  <a:pt x="922" y="468"/>
                  <a:pt x="913" y="464"/>
                </a:cubicBezTo>
                <a:cubicBezTo>
                  <a:pt x="911" y="463"/>
                  <a:pt x="910" y="462"/>
                  <a:pt x="908" y="462"/>
                </a:cubicBezTo>
                <a:cubicBezTo>
                  <a:pt x="901" y="459"/>
                  <a:pt x="895" y="456"/>
                  <a:pt x="889" y="453"/>
                </a:cubicBezTo>
                <a:cubicBezTo>
                  <a:pt x="886" y="452"/>
                  <a:pt x="883" y="450"/>
                  <a:pt x="880" y="449"/>
                </a:cubicBezTo>
                <a:cubicBezTo>
                  <a:pt x="874" y="446"/>
                  <a:pt x="869" y="444"/>
                  <a:pt x="864" y="441"/>
                </a:cubicBezTo>
                <a:cubicBezTo>
                  <a:pt x="861" y="440"/>
                  <a:pt x="857" y="438"/>
                  <a:pt x="854" y="436"/>
                </a:cubicBezTo>
                <a:cubicBezTo>
                  <a:pt x="849" y="434"/>
                  <a:pt x="844" y="432"/>
                  <a:pt x="840" y="429"/>
                </a:cubicBezTo>
                <a:cubicBezTo>
                  <a:pt x="836" y="428"/>
                  <a:pt x="833" y="426"/>
                  <a:pt x="829" y="424"/>
                </a:cubicBezTo>
                <a:cubicBezTo>
                  <a:pt x="825" y="422"/>
                  <a:pt x="820" y="419"/>
                  <a:pt x="815" y="417"/>
                </a:cubicBezTo>
                <a:cubicBezTo>
                  <a:pt x="812" y="415"/>
                  <a:pt x="808" y="413"/>
                  <a:pt x="805" y="411"/>
                </a:cubicBezTo>
                <a:cubicBezTo>
                  <a:pt x="802" y="410"/>
                  <a:pt x="799" y="408"/>
                  <a:pt x="795" y="406"/>
                </a:cubicBezTo>
                <a:cubicBezTo>
                  <a:pt x="798" y="404"/>
                  <a:pt x="800" y="402"/>
                  <a:pt x="802" y="400"/>
                </a:cubicBezTo>
                <a:cubicBezTo>
                  <a:pt x="805" y="398"/>
                  <a:pt x="808" y="395"/>
                  <a:pt x="810" y="393"/>
                </a:cubicBezTo>
                <a:close/>
                <a:moveTo>
                  <a:pt x="1178" y="361"/>
                </a:moveTo>
                <a:cubicBezTo>
                  <a:pt x="1188" y="364"/>
                  <a:pt x="1198" y="366"/>
                  <a:pt x="1208" y="368"/>
                </a:cubicBezTo>
                <a:cubicBezTo>
                  <a:pt x="1211" y="368"/>
                  <a:pt x="1214" y="369"/>
                  <a:pt x="1216" y="369"/>
                </a:cubicBezTo>
                <a:cubicBezTo>
                  <a:pt x="1224" y="371"/>
                  <a:pt x="1231" y="372"/>
                  <a:pt x="1238" y="374"/>
                </a:cubicBezTo>
                <a:cubicBezTo>
                  <a:pt x="1242" y="374"/>
                  <a:pt x="1246" y="375"/>
                  <a:pt x="1250" y="376"/>
                </a:cubicBezTo>
                <a:cubicBezTo>
                  <a:pt x="1256" y="377"/>
                  <a:pt x="1262" y="378"/>
                  <a:pt x="1269" y="379"/>
                </a:cubicBezTo>
                <a:cubicBezTo>
                  <a:pt x="1273" y="380"/>
                  <a:pt x="1277" y="380"/>
                  <a:pt x="1281" y="381"/>
                </a:cubicBezTo>
                <a:cubicBezTo>
                  <a:pt x="1287" y="382"/>
                  <a:pt x="1293" y="383"/>
                  <a:pt x="1299" y="384"/>
                </a:cubicBezTo>
                <a:cubicBezTo>
                  <a:pt x="1303" y="384"/>
                  <a:pt x="1308" y="385"/>
                  <a:pt x="1312" y="385"/>
                </a:cubicBezTo>
                <a:cubicBezTo>
                  <a:pt x="1318" y="386"/>
                  <a:pt x="1324" y="387"/>
                  <a:pt x="1329" y="388"/>
                </a:cubicBezTo>
                <a:cubicBezTo>
                  <a:pt x="1334" y="388"/>
                  <a:pt x="1338" y="389"/>
                  <a:pt x="1343" y="389"/>
                </a:cubicBezTo>
                <a:cubicBezTo>
                  <a:pt x="1349" y="390"/>
                  <a:pt x="1354" y="390"/>
                  <a:pt x="1360" y="391"/>
                </a:cubicBezTo>
                <a:cubicBezTo>
                  <a:pt x="1365" y="391"/>
                  <a:pt x="1369" y="392"/>
                  <a:pt x="1374" y="392"/>
                </a:cubicBezTo>
                <a:cubicBezTo>
                  <a:pt x="1377" y="393"/>
                  <a:pt x="1380" y="393"/>
                  <a:pt x="1383" y="393"/>
                </a:cubicBezTo>
                <a:cubicBezTo>
                  <a:pt x="1383" y="393"/>
                  <a:pt x="1383" y="393"/>
                  <a:pt x="1383" y="393"/>
                </a:cubicBezTo>
                <a:cubicBezTo>
                  <a:pt x="1383" y="393"/>
                  <a:pt x="1383" y="393"/>
                  <a:pt x="1383" y="393"/>
                </a:cubicBezTo>
                <a:cubicBezTo>
                  <a:pt x="1381" y="395"/>
                  <a:pt x="1379" y="397"/>
                  <a:pt x="1376" y="399"/>
                </a:cubicBezTo>
                <a:cubicBezTo>
                  <a:pt x="1373" y="402"/>
                  <a:pt x="1370" y="406"/>
                  <a:pt x="1366" y="409"/>
                </a:cubicBezTo>
                <a:cubicBezTo>
                  <a:pt x="1362" y="412"/>
                  <a:pt x="1358" y="416"/>
                  <a:pt x="1354" y="420"/>
                </a:cubicBezTo>
                <a:cubicBezTo>
                  <a:pt x="1351" y="423"/>
                  <a:pt x="1348" y="426"/>
                  <a:pt x="1345" y="429"/>
                </a:cubicBezTo>
                <a:cubicBezTo>
                  <a:pt x="1341" y="433"/>
                  <a:pt x="1337" y="437"/>
                  <a:pt x="1333" y="441"/>
                </a:cubicBezTo>
                <a:cubicBezTo>
                  <a:pt x="1329" y="444"/>
                  <a:pt x="1326" y="447"/>
                  <a:pt x="1323" y="451"/>
                </a:cubicBezTo>
                <a:cubicBezTo>
                  <a:pt x="1319" y="455"/>
                  <a:pt x="1315" y="459"/>
                  <a:pt x="1311" y="463"/>
                </a:cubicBezTo>
                <a:cubicBezTo>
                  <a:pt x="1308" y="466"/>
                  <a:pt x="1305" y="469"/>
                  <a:pt x="1302" y="472"/>
                </a:cubicBezTo>
                <a:cubicBezTo>
                  <a:pt x="1298" y="477"/>
                  <a:pt x="1294" y="482"/>
                  <a:pt x="1289" y="486"/>
                </a:cubicBezTo>
                <a:cubicBezTo>
                  <a:pt x="1287" y="489"/>
                  <a:pt x="1284" y="492"/>
                  <a:pt x="1282" y="494"/>
                </a:cubicBezTo>
                <a:cubicBezTo>
                  <a:pt x="1276" y="500"/>
                  <a:pt x="1271" y="506"/>
                  <a:pt x="1266" y="512"/>
                </a:cubicBezTo>
                <a:cubicBezTo>
                  <a:pt x="1264" y="514"/>
                  <a:pt x="1263" y="515"/>
                  <a:pt x="1262" y="517"/>
                </a:cubicBezTo>
                <a:cubicBezTo>
                  <a:pt x="1255" y="524"/>
                  <a:pt x="1249" y="532"/>
                  <a:pt x="1242" y="539"/>
                </a:cubicBezTo>
                <a:cubicBezTo>
                  <a:pt x="1241" y="541"/>
                  <a:pt x="1239" y="544"/>
                  <a:pt x="1237" y="546"/>
                </a:cubicBezTo>
                <a:cubicBezTo>
                  <a:pt x="1233" y="551"/>
                  <a:pt x="1229" y="556"/>
                  <a:pt x="1224" y="561"/>
                </a:cubicBezTo>
                <a:cubicBezTo>
                  <a:pt x="1219" y="560"/>
                  <a:pt x="1214" y="559"/>
                  <a:pt x="1208" y="558"/>
                </a:cubicBezTo>
                <a:cubicBezTo>
                  <a:pt x="1204" y="557"/>
                  <a:pt x="1200" y="556"/>
                  <a:pt x="1197" y="555"/>
                </a:cubicBezTo>
                <a:cubicBezTo>
                  <a:pt x="1189" y="554"/>
                  <a:pt x="1181" y="552"/>
                  <a:pt x="1174" y="550"/>
                </a:cubicBezTo>
                <a:cubicBezTo>
                  <a:pt x="1172" y="550"/>
                  <a:pt x="1170" y="549"/>
                  <a:pt x="1167" y="549"/>
                </a:cubicBezTo>
                <a:cubicBezTo>
                  <a:pt x="1158" y="546"/>
                  <a:pt x="1148" y="544"/>
                  <a:pt x="1138" y="542"/>
                </a:cubicBezTo>
                <a:cubicBezTo>
                  <a:pt x="1135" y="541"/>
                  <a:pt x="1132" y="540"/>
                  <a:pt x="1129" y="539"/>
                </a:cubicBezTo>
                <a:cubicBezTo>
                  <a:pt x="1123" y="537"/>
                  <a:pt x="1116" y="536"/>
                  <a:pt x="1109" y="534"/>
                </a:cubicBezTo>
                <a:cubicBezTo>
                  <a:pt x="1105" y="533"/>
                  <a:pt x="1102" y="532"/>
                  <a:pt x="1098" y="531"/>
                </a:cubicBezTo>
                <a:cubicBezTo>
                  <a:pt x="1092" y="529"/>
                  <a:pt x="1086" y="527"/>
                  <a:pt x="1080" y="525"/>
                </a:cubicBezTo>
                <a:cubicBezTo>
                  <a:pt x="1076" y="524"/>
                  <a:pt x="1072" y="523"/>
                  <a:pt x="1068" y="522"/>
                </a:cubicBezTo>
                <a:cubicBezTo>
                  <a:pt x="1062" y="520"/>
                  <a:pt x="1057" y="518"/>
                  <a:pt x="1051" y="516"/>
                </a:cubicBezTo>
                <a:cubicBezTo>
                  <a:pt x="1047" y="515"/>
                  <a:pt x="1043" y="514"/>
                  <a:pt x="1039" y="512"/>
                </a:cubicBezTo>
                <a:cubicBezTo>
                  <a:pt x="1034" y="510"/>
                  <a:pt x="1028" y="509"/>
                  <a:pt x="1023" y="507"/>
                </a:cubicBezTo>
                <a:cubicBezTo>
                  <a:pt x="1019" y="505"/>
                  <a:pt x="1014" y="504"/>
                  <a:pt x="1010" y="502"/>
                </a:cubicBezTo>
                <a:cubicBezTo>
                  <a:pt x="1006" y="501"/>
                  <a:pt x="1003" y="500"/>
                  <a:pt x="999" y="498"/>
                </a:cubicBezTo>
                <a:cubicBezTo>
                  <a:pt x="1001" y="496"/>
                  <a:pt x="1003" y="493"/>
                  <a:pt x="1006" y="491"/>
                </a:cubicBezTo>
                <a:cubicBezTo>
                  <a:pt x="1008" y="488"/>
                  <a:pt x="1011" y="485"/>
                  <a:pt x="1014" y="482"/>
                </a:cubicBezTo>
                <a:cubicBezTo>
                  <a:pt x="1017" y="478"/>
                  <a:pt x="1021" y="475"/>
                  <a:pt x="1024" y="471"/>
                </a:cubicBezTo>
                <a:cubicBezTo>
                  <a:pt x="1027" y="468"/>
                  <a:pt x="1030" y="466"/>
                  <a:pt x="1033" y="463"/>
                </a:cubicBezTo>
                <a:cubicBezTo>
                  <a:pt x="1036" y="459"/>
                  <a:pt x="1040" y="455"/>
                  <a:pt x="1044" y="452"/>
                </a:cubicBezTo>
                <a:cubicBezTo>
                  <a:pt x="1046" y="449"/>
                  <a:pt x="1049" y="446"/>
                  <a:pt x="1052" y="444"/>
                </a:cubicBezTo>
                <a:cubicBezTo>
                  <a:pt x="1055" y="440"/>
                  <a:pt x="1059" y="436"/>
                  <a:pt x="1063" y="432"/>
                </a:cubicBezTo>
                <a:cubicBezTo>
                  <a:pt x="1066" y="430"/>
                  <a:pt x="1068" y="427"/>
                  <a:pt x="1071" y="425"/>
                </a:cubicBezTo>
                <a:cubicBezTo>
                  <a:pt x="1075" y="421"/>
                  <a:pt x="1080" y="417"/>
                  <a:pt x="1084" y="412"/>
                </a:cubicBezTo>
                <a:cubicBezTo>
                  <a:pt x="1086" y="411"/>
                  <a:pt x="1088" y="409"/>
                  <a:pt x="1091" y="407"/>
                </a:cubicBezTo>
                <a:cubicBezTo>
                  <a:pt x="1104" y="394"/>
                  <a:pt x="1117" y="383"/>
                  <a:pt x="1131" y="371"/>
                </a:cubicBezTo>
                <a:cubicBezTo>
                  <a:pt x="1133" y="369"/>
                  <a:pt x="1135" y="367"/>
                  <a:pt x="1137" y="365"/>
                </a:cubicBezTo>
                <a:cubicBezTo>
                  <a:pt x="1142" y="362"/>
                  <a:pt x="1146" y="358"/>
                  <a:pt x="1150" y="355"/>
                </a:cubicBezTo>
                <a:cubicBezTo>
                  <a:pt x="1157" y="356"/>
                  <a:pt x="1165" y="358"/>
                  <a:pt x="1172" y="360"/>
                </a:cubicBezTo>
                <a:cubicBezTo>
                  <a:pt x="1174" y="360"/>
                  <a:pt x="1176" y="361"/>
                  <a:pt x="1178" y="361"/>
                </a:cubicBezTo>
                <a:close/>
                <a:moveTo>
                  <a:pt x="1260" y="580"/>
                </a:moveTo>
                <a:cubicBezTo>
                  <a:pt x="1271" y="582"/>
                  <a:pt x="1282" y="583"/>
                  <a:pt x="1293" y="585"/>
                </a:cubicBezTo>
                <a:cubicBezTo>
                  <a:pt x="1294" y="585"/>
                  <a:pt x="1295" y="585"/>
                  <a:pt x="1296" y="585"/>
                </a:cubicBezTo>
                <a:cubicBezTo>
                  <a:pt x="1307" y="587"/>
                  <a:pt x="1317" y="588"/>
                  <a:pt x="1327" y="589"/>
                </a:cubicBezTo>
                <a:cubicBezTo>
                  <a:pt x="1331" y="590"/>
                  <a:pt x="1335" y="590"/>
                  <a:pt x="1338" y="591"/>
                </a:cubicBezTo>
                <a:cubicBezTo>
                  <a:pt x="1346" y="592"/>
                  <a:pt x="1353" y="593"/>
                  <a:pt x="1360" y="593"/>
                </a:cubicBezTo>
                <a:cubicBezTo>
                  <a:pt x="1365" y="594"/>
                  <a:pt x="1369" y="594"/>
                  <a:pt x="1374" y="594"/>
                </a:cubicBezTo>
                <a:cubicBezTo>
                  <a:pt x="1381" y="595"/>
                  <a:pt x="1387" y="596"/>
                  <a:pt x="1394" y="596"/>
                </a:cubicBezTo>
                <a:cubicBezTo>
                  <a:pt x="1399" y="597"/>
                  <a:pt x="1404" y="597"/>
                  <a:pt x="1408" y="597"/>
                </a:cubicBezTo>
                <a:cubicBezTo>
                  <a:pt x="1415" y="598"/>
                  <a:pt x="1421" y="598"/>
                  <a:pt x="1428" y="599"/>
                </a:cubicBezTo>
                <a:cubicBezTo>
                  <a:pt x="1433" y="599"/>
                  <a:pt x="1438" y="599"/>
                  <a:pt x="1443" y="599"/>
                </a:cubicBezTo>
                <a:cubicBezTo>
                  <a:pt x="1449" y="600"/>
                  <a:pt x="1455" y="600"/>
                  <a:pt x="1461" y="600"/>
                </a:cubicBezTo>
                <a:cubicBezTo>
                  <a:pt x="1466" y="600"/>
                  <a:pt x="1471" y="600"/>
                  <a:pt x="1477" y="600"/>
                </a:cubicBezTo>
                <a:cubicBezTo>
                  <a:pt x="1481" y="601"/>
                  <a:pt x="1485" y="601"/>
                  <a:pt x="1489" y="601"/>
                </a:cubicBezTo>
                <a:cubicBezTo>
                  <a:pt x="1489" y="601"/>
                  <a:pt x="1489" y="601"/>
                  <a:pt x="1489" y="601"/>
                </a:cubicBezTo>
                <a:cubicBezTo>
                  <a:pt x="1489" y="601"/>
                  <a:pt x="1489" y="601"/>
                  <a:pt x="1489" y="601"/>
                </a:cubicBezTo>
                <a:cubicBezTo>
                  <a:pt x="1487" y="603"/>
                  <a:pt x="1485" y="606"/>
                  <a:pt x="1483" y="608"/>
                </a:cubicBezTo>
                <a:cubicBezTo>
                  <a:pt x="1481" y="612"/>
                  <a:pt x="1478" y="615"/>
                  <a:pt x="1476" y="619"/>
                </a:cubicBezTo>
                <a:cubicBezTo>
                  <a:pt x="1472" y="623"/>
                  <a:pt x="1469" y="627"/>
                  <a:pt x="1466" y="632"/>
                </a:cubicBezTo>
                <a:cubicBezTo>
                  <a:pt x="1464" y="635"/>
                  <a:pt x="1461" y="638"/>
                  <a:pt x="1459" y="642"/>
                </a:cubicBezTo>
                <a:cubicBezTo>
                  <a:pt x="1456" y="646"/>
                  <a:pt x="1453" y="651"/>
                  <a:pt x="1450" y="655"/>
                </a:cubicBezTo>
                <a:cubicBezTo>
                  <a:pt x="1447" y="659"/>
                  <a:pt x="1445" y="662"/>
                  <a:pt x="1443" y="665"/>
                </a:cubicBezTo>
                <a:cubicBezTo>
                  <a:pt x="1440" y="670"/>
                  <a:pt x="1436" y="675"/>
                  <a:pt x="1433" y="680"/>
                </a:cubicBezTo>
                <a:cubicBezTo>
                  <a:pt x="1431" y="683"/>
                  <a:pt x="1429" y="686"/>
                  <a:pt x="1427" y="689"/>
                </a:cubicBezTo>
                <a:cubicBezTo>
                  <a:pt x="1424" y="694"/>
                  <a:pt x="1420" y="700"/>
                  <a:pt x="1417" y="705"/>
                </a:cubicBezTo>
                <a:cubicBezTo>
                  <a:pt x="1415" y="708"/>
                  <a:pt x="1413" y="710"/>
                  <a:pt x="1412" y="713"/>
                </a:cubicBezTo>
                <a:cubicBezTo>
                  <a:pt x="1402" y="729"/>
                  <a:pt x="1392" y="745"/>
                  <a:pt x="1382" y="761"/>
                </a:cubicBezTo>
                <a:cubicBezTo>
                  <a:pt x="1381" y="764"/>
                  <a:pt x="1379" y="767"/>
                  <a:pt x="1378" y="770"/>
                </a:cubicBezTo>
                <a:cubicBezTo>
                  <a:pt x="1375" y="775"/>
                  <a:pt x="1372" y="779"/>
                  <a:pt x="1370" y="784"/>
                </a:cubicBezTo>
                <a:cubicBezTo>
                  <a:pt x="1364" y="784"/>
                  <a:pt x="1358" y="783"/>
                  <a:pt x="1352" y="782"/>
                </a:cubicBezTo>
                <a:cubicBezTo>
                  <a:pt x="1347" y="782"/>
                  <a:pt x="1343" y="782"/>
                  <a:pt x="1339" y="781"/>
                </a:cubicBezTo>
                <a:cubicBezTo>
                  <a:pt x="1331" y="780"/>
                  <a:pt x="1323" y="779"/>
                  <a:pt x="1316" y="778"/>
                </a:cubicBezTo>
                <a:cubicBezTo>
                  <a:pt x="1312" y="778"/>
                  <a:pt x="1309" y="777"/>
                  <a:pt x="1306" y="777"/>
                </a:cubicBezTo>
                <a:cubicBezTo>
                  <a:pt x="1295" y="775"/>
                  <a:pt x="1284" y="774"/>
                  <a:pt x="1273" y="772"/>
                </a:cubicBezTo>
                <a:cubicBezTo>
                  <a:pt x="1270" y="772"/>
                  <a:pt x="1268" y="771"/>
                  <a:pt x="1265" y="771"/>
                </a:cubicBezTo>
                <a:cubicBezTo>
                  <a:pt x="1257" y="769"/>
                  <a:pt x="1248" y="768"/>
                  <a:pt x="1240" y="766"/>
                </a:cubicBezTo>
                <a:cubicBezTo>
                  <a:pt x="1236" y="766"/>
                  <a:pt x="1232" y="765"/>
                  <a:pt x="1228" y="764"/>
                </a:cubicBezTo>
                <a:cubicBezTo>
                  <a:pt x="1221" y="763"/>
                  <a:pt x="1214" y="761"/>
                  <a:pt x="1208" y="760"/>
                </a:cubicBezTo>
                <a:cubicBezTo>
                  <a:pt x="1203" y="759"/>
                  <a:pt x="1199" y="758"/>
                  <a:pt x="1194" y="757"/>
                </a:cubicBezTo>
                <a:cubicBezTo>
                  <a:pt x="1188" y="756"/>
                  <a:pt x="1181" y="754"/>
                  <a:pt x="1175" y="753"/>
                </a:cubicBezTo>
                <a:cubicBezTo>
                  <a:pt x="1170" y="752"/>
                  <a:pt x="1166" y="751"/>
                  <a:pt x="1161" y="749"/>
                </a:cubicBezTo>
                <a:cubicBezTo>
                  <a:pt x="1155" y="748"/>
                  <a:pt x="1149" y="747"/>
                  <a:pt x="1143" y="745"/>
                </a:cubicBezTo>
                <a:cubicBezTo>
                  <a:pt x="1138" y="744"/>
                  <a:pt x="1133" y="743"/>
                  <a:pt x="1129" y="741"/>
                </a:cubicBezTo>
                <a:cubicBezTo>
                  <a:pt x="1124" y="740"/>
                  <a:pt x="1120" y="739"/>
                  <a:pt x="1115" y="738"/>
                </a:cubicBezTo>
                <a:cubicBezTo>
                  <a:pt x="1117" y="735"/>
                  <a:pt x="1118" y="732"/>
                  <a:pt x="1120" y="729"/>
                </a:cubicBezTo>
                <a:cubicBezTo>
                  <a:pt x="1122" y="726"/>
                  <a:pt x="1124" y="723"/>
                  <a:pt x="1126" y="719"/>
                </a:cubicBezTo>
                <a:cubicBezTo>
                  <a:pt x="1129" y="715"/>
                  <a:pt x="1131" y="711"/>
                  <a:pt x="1134" y="707"/>
                </a:cubicBezTo>
                <a:cubicBezTo>
                  <a:pt x="1136" y="704"/>
                  <a:pt x="1138" y="701"/>
                  <a:pt x="1140" y="698"/>
                </a:cubicBezTo>
                <a:cubicBezTo>
                  <a:pt x="1143" y="693"/>
                  <a:pt x="1145" y="689"/>
                  <a:pt x="1148" y="685"/>
                </a:cubicBezTo>
                <a:cubicBezTo>
                  <a:pt x="1150" y="682"/>
                  <a:pt x="1152" y="679"/>
                  <a:pt x="1154" y="676"/>
                </a:cubicBezTo>
                <a:cubicBezTo>
                  <a:pt x="1157" y="672"/>
                  <a:pt x="1160" y="668"/>
                  <a:pt x="1163" y="663"/>
                </a:cubicBezTo>
                <a:cubicBezTo>
                  <a:pt x="1165" y="660"/>
                  <a:pt x="1167" y="658"/>
                  <a:pt x="1169" y="655"/>
                </a:cubicBezTo>
                <a:cubicBezTo>
                  <a:pt x="1172" y="650"/>
                  <a:pt x="1176" y="645"/>
                  <a:pt x="1179" y="640"/>
                </a:cubicBezTo>
                <a:cubicBezTo>
                  <a:pt x="1181" y="638"/>
                  <a:pt x="1182" y="636"/>
                  <a:pt x="1184" y="634"/>
                </a:cubicBezTo>
                <a:cubicBezTo>
                  <a:pt x="1189" y="627"/>
                  <a:pt x="1194" y="620"/>
                  <a:pt x="1199" y="613"/>
                </a:cubicBezTo>
                <a:cubicBezTo>
                  <a:pt x="1200" y="611"/>
                  <a:pt x="1202" y="610"/>
                  <a:pt x="1203" y="608"/>
                </a:cubicBezTo>
                <a:cubicBezTo>
                  <a:pt x="1207" y="603"/>
                  <a:pt x="1211" y="598"/>
                  <a:pt x="1214" y="593"/>
                </a:cubicBezTo>
                <a:cubicBezTo>
                  <a:pt x="1216" y="590"/>
                  <a:pt x="1218" y="588"/>
                  <a:pt x="1220" y="585"/>
                </a:cubicBezTo>
                <a:cubicBezTo>
                  <a:pt x="1223" y="582"/>
                  <a:pt x="1226" y="578"/>
                  <a:pt x="1229" y="574"/>
                </a:cubicBezTo>
                <a:cubicBezTo>
                  <a:pt x="1236" y="576"/>
                  <a:pt x="1243" y="577"/>
                  <a:pt x="1251" y="578"/>
                </a:cubicBezTo>
                <a:cubicBezTo>
                  <a:pt x="1254" y="579"/>
                  <a:pt x="1257" y="579"/>
                  <a:pt x="1260" y="580"/>
                </a:cubicBezTo>
                <a:close/>
                <a:moveTo>
                  <a:pt x="1549" y="601"/>
                </a:moveTo>
                <a:cubicBezTo>
                  <a:pt x="1550" y="601"/>
                  <a:pt x="1551" y="601"/>
                  <a:pt x="1552" y="601"/>
                </a:cubicBezTo>
                <a:cubicBezTo>
                  <a:pt x="1563" y="600"/>
                  <a:pt x="1574" y="600"/>
                  <a:pt x="1585" y="599"/>
                </a:cubicBezTo>
                <a:cubicBezTo>
                  <a:pt x="1587" y="599"/>
                  <a:pt x="1588" y="599"/>
                  <a:pt x="1589" y="599"/>
                </a:cubicBezTo>
                <a:cubicBezTo>
                  <a:pt x="1600" y="599"/>
                  <a:pt x="1611" y="598"/>
                  <a:pt x="1622" y="597"/>
                </a:cubicBezTo>
                <a:cubicBezTo>
                  <a:pt x="1623" y="597"/>
                  <a:pt x="1625" y="597"/>
                  <a:pt x="1626" y="597"/>
                </a:cubicBezTo>
                <a:cubicBezTo>
                  <a:pt x="1637" y="596"/>
                  <a:pt x="1648" y="595"/>
                  <a:pt x="1658" y="594"/>
                </a:cubicBezTo>
                <a:cubicBezTo>
                  <a:pt x="1660" y="594"/>
                  <a:pt x="1662" y="594"/>
                  <a:pt x="1663" y="594"/>
                </a:cubicBezTo>
                <a:cubicBezTo>
                  <a:pt x="1674" y="593"/>
                  <a:pt x="1685" y="591"/>
                  <a:pt x="1695" y="590"/>
                </a:cubicBezTo>
                <a:cubicBezTo>
                  <a:pt x="1697" y="590"/>
                  <a:pt x="1699" y="590"/>
                  <a:pt x="1700" y="590"/>
                </a:cubicBezTo>
                <a:cubicBezTo>
                  <a:pt x="1711" y="588"/>
                  <a:pt x="1721" y="587"/>
                  <a:pt x="1732" y="585"/>
                </a:cubicBezTo>
                <a:cubicBezTo>
                  <a:pt x="1734" y="585"/>
                  <a:pt x="1735" y="585"/>
                  <a:pt x="1737" y="585"/>
                </a:cubicBezTo>
                <a:cubicBezTo>
                  <a:pt x="1747" y="583"/>
                  <a:pt x="1758" y="581"/>
                  <a:pt x="1769" y="580"/>
                </a:cubicBezTo>
                <a:cubicBezTo>
                  <a:pt x="1770" y="579"/>
                  <a:pt x="1771" y="579"/>
                  <a:pt x="1773" y="579"/>
                </a:cubicBezTo>
                <a:cubicBezTo>
                  <a:pt x="1784" y="577"/>
                  <a:pt x="1794" y="575"/>
                  <a:pt x="1805" y="573"/>
                </a:cubicBezTo>
                <a:cubicBezTo>
                  <a:pt x="1805" y="573"/>
                  <a:pt x="1806" y="573"/>
                  <a:pt x="1806" y="573"/>
                </a:cubicBezTo>
                <a:cubicBezTo>
                  <a:pt x="1806" y="573"/>
                  <a:pt x="1806" y="573"/>
                  <a:pt x="1806" y="573"/>
                </a:cubicBezTo>
                <a:cubicBezTo>
                  <a:pt x="1806" y="573"/>
                  <a:pt x="1806" y="573"/>
                  <a:pt x="1806" y="573"/>
                </a:cubicBezTo>
                <a:cubicBezTo>
                  <a:pt x="1804" y="575"/>
                  <a:pt x="1802" y="578"/>
                  <a:pt x="1800" y="580"/>
                </a:cubicBezTo>
                <a:cubicBezTo>
                  <a:pt x="1797" y="584"/>
                  <a:pt x="1794" y="588"/>
                  <a:pt x="1791" y="592"/>
                </a:cubicBezTo>
                <a:cubicBezTo>
                  <a:pt x="1788" y="597"/>
                  <a:pt x="1784" y="602"/>
                  <a:pt x="1780" y="607"/>
                </a:cubicBezTo>
                <a:cubicBezTo>
                  <a:pt x="1777" y="611"/>
                  <a:pt x="1774" y="614"/>
                  <a:pt x="1771" y="618"/>
                </a:cubicBezTo>
                <a:cubicBezTo>
                  <a:pt x="1768" y="623"/>
                  <a:pt x="1764" y="628"/>
                  <a:pt x="1760" y="634"/>
                </a:cubicBezTo>
                <a:cubicBezTo>
                  <a:pt x="1758" y="637"/>
                  <a:pt x="1755" y="641"/>
                  <a:pt x="1752" y="645"/>
                </a:cubicBezTo>
                <a:cubicBezTo>
                  <a:pt x="1748" y="651"/>
                  <a:pt x="1745" y="656"/>
                  <a:pt x="1741" y="661"/>
                </a:cubicBezTo>
                <a:cubicBezTo>
                  <a:pt x="1739" y="665"/>
                  <a:pt x="1736" y="669"/>
                  <a:pt x="1733" y="673"/>
                </a:cubicBezTo>
                <a:cubicBezTo>
                  <a:pt x="1730" y="678"/>
                  <a:pt x="1726" y="684"/>
                  <a:pt x="1722" y="689"/>
                </a:cubicBezTo>
                <a:cubicBezTo>
                  <a:pt x="1720" y="693"/>
                  <a:pt x="1718" y="697"/>
                  <a:pt x="1715" y="700"/>
                </a:cubicBezTo>
                <a:cubicBezTo>
                  <a:pt x="1711" y="707"/>
                  <a:pt x="1707" y="713"/>
                  <a:pt x="1703" y="720"/>
                </a:cubicBezTo>
                <a:cubicBezTo>
                  <a:pt x="1701" y="723"/>
                  <a:pt x="1700" y="725"/>
                  <a:pt x="1698" y="728"/>
                </a:cubicBezTo>
                <a:cubicBezTo>
                  <a:pt x="1692" y="738"/>
                  <a:pt x="1686" y="747"/>
                  <a:pt x="1681" y="757"/>
                </a:cubicBezTo>
                <a:cubicBezTo>
                  <a:pt x="1680" y="758"/>
                  <a:pt x="1679" y="759"/>
                  <a:pt x="1679" y="761"/>
                </a:cubicBezTo>
                <a:cubicBezTo>
                  <a:pt x="1674" y="768"/>
                  <a:pt x="1670" y="776"/>
                  <a:pt x="1666" y="784"/>
                </a:cubicBezTo>
                <a:cubicBezTo>
                  <a:pt x="1663" y="784"/>
                  <a:pt x="1660" y="784"/>
                  <a:pt x="1657" y="785"/>
                </a:cubicBezTo>
                <a:cubicBezTo>
                  <a:pt x="1654" y="785"/>
                  <a:pt x="1651" y="785"/>
                  <a:pt x="1648" y="785"/>
                </a:cubicBezTo>
                <a:cubicBezTo>
                  <a:pt x="1645" y="786"/>
                  <a:pt x="1641" y="786"/>
                  <a:pt x="1638" y="786"/>
                </a:cubicBezTo>
                <a:cubicBezTo>
                  <a:pt x="1635" y="786"/>
                  <a:pt x="1632" y="787"/>
                  <a:pt x="1629" y="787"/>
                </a:cubicBezTo>
                <a:cubicBezTo>
                  <a:pt x="1626" y="787"/>
                  <a:pt x="1622" y="787"/>
                  <a:pt x="1619" y="788"/>
                </a:cubicBezTo>
                <a:cubicBezTo>
                  <a:pt x="1616" y="788"/>
                  <a:pt x="1613" y="788"/>
                  <a:pt x="1610" y="788"/>
                </a:cubicBezTo>
                <a:cubicBezTo>
                  <a:pt x="1606" y="788"/>
                  <a:pt x="1603" y="789"/>
                  <a:pt x="1599" y="789"/>
                </a:cubicBezTo>
                <a:cubicBezTo>
                  <a:pt x="1596" y="789"/>
                  <a:pt x="1594" y="789"/>
                  <a:pt x="1591" y="789"/>
                </a:cubicBezTo>
                <a:cubicBezTo>
                  <a:pt x="1587" y="790"/>
                  <a:pt x="1583" y="790"/>
                  <a:pt x="1580" y="790"/>
                </a:cubicBezTo>
                <a:cubicBezTo>
                  <a:pt x="1577" y="790"/>
                  <a:pt x="1574" y="790"/>
                  <a:pt x="1572" y="790"/>
                </a:cubicBezTo>
                <a:cubicBezTo>
                  <a:pt x="1568" y="790"/>
                  <a:pt x="1564" y="790"/>
                  <a:pt x="1560" y="791"/>
                </a:cubicBezTo>
                <a:cubicBezTo>
                  <a:pt x="1557" y="791"/>
                  <a:pt x="1555" y="791"/>
                  <a:pt x="1552" y="791"/>
                </a:cubicBezTo>
                <a:cubicBezTo>
                  <a:pt x="1548" y="791"/>
                  <a:pt x="1544" y="791"/>
                  <a:pt x="1539" y="791"/>
                </a:cubicBezTo>
                <a:cubicBezTo>
                  <a:pt x="1537" y="791"/>
                  <a:pt x="1535" y="791"/>
                  <a:pt x="1533" y="791"/>
                </a:cubicBezTo>
                <a:cubicBezTo>
                  <a:pt x="1527" y="791"/>
                  <a:pt x="1520" y="791"/>
                  <a:pt x="1514" y="791"/>
                </a:cubicBezTo>
                <a:cubicBezTo>
                  <a:pt x="1503" y="791"/>
                  <a:pt x="1491" y="791"/>
                  <a:pt x="1480" y="791"/>
                </a:cubicBezTo>
                <a:cubicBezTo>
                  <a:pt x="1476" y="791"/>
                  <a:pt x="1473" y="791"/>
                  <a:pt x="1469" y="791"/>
                </a:cubicBezTo>
                <a:cubicBezTo>
                  <a:pt x="1461" y="790"/>
                  <a:pt x="1454" y="790"/>
                  <a:pt x="1446" y="790"/>
                </a:cubicBezTo>
                <a:cubicBezTo>
                  <a:pt x="1441" y="790"/>
                  <a:pt x="1437" y="789"/>
                  <a:pt x="1432" y="789"/>
                </a:cubicBezTo>
                <a:cubicBezTo>
                  <a:pt x="1426" y="789"/>
                  <a:pt x="1419" y="788"/>
                  <a:pt x="1412" y="788"/>
                </a:cubicBezTo>
                <a:cubicBezTo>
                  <a:pt x="1407" y="787"/>
                  <a:pt x="1402" y="787"/>
                  <a:pt x="1397" y="787"/>
                </a:cubicBezTo>
                <a:cubicBezTo>
                  <a:pt x="1393" y="786"/>
                  <a:pt x="1388" y="786"/>
                  <a:pt x="1383" y="786"/>
                </a:cubicBezTo>
                <a:cubicBezTo>
                  <a:pt x="1385" y="782"/>
                  <a:pt x="1386" y="779"/>
                  <a:pt x="1388" y="776"/>
                </a:cubicBezTo>
                <a:cubicBezTo>
                  <a:pt x="1390" y="772"/>
                  <a:pt x="1392" y="769"/>
                  <a:pt x="1394" y="765"/>
                </a:cubicBezTo>
                <a:cubicBezTo>
                  <a:pt x="1397" y="760"/>
                  <a:pt x="1400" y="756"/>
                  <a:pt x="1402" y="751"/>
                </a:cubicBezTo>
                <a:cubicBezTo>
                  <a:pt x="1404" y="748"/>
                  <a:pt x="1407" y="744"/>
                  <a:pt x="1409" y="741"/>
                </a:cubicBezTo>
                <a:cubicBezTo>
                  <a:pt x="1412" y="736"/>
                  <a:pt x="1414" y="731"/>
                  <a:pt x="1417" y="727"/>
                </a:cubicBezTo>
                <a:cubicBezTo>
                  <a:pt x="1419" y="723"/>
                  <a:pt x="1421" y="720"/>
                  <a:pt x="1424" y="716"/>
                </a:cubicBezTo>
                <a:cubicBezTo>
                  <a:pt x="1427" y="712"/>
                  <a:pt x="1430" y="707"/>
                  <a:pt x="1433" y="702"/>
                </a:cubicBezTo>
                <a:cubicBezTo>
                  <a:pt x="1435" y="699"/>
                  <a:pt x="1437" y="696"/>
                  <a:pt x="1439" y="692"/>
                </a:cubicBezTo>
                <a:cubicBezTo>
                  <a:pt x="1442" y="687"/>
                  <a:pt x="1446" y="682"/>
                  <a:pt x="1449" y="677"/>
                </a:cubicBezTo>
                <a:cubicBezTo>
                  <a:pt x="1451" y="674"/>
                  <a:pt x="1453" y="671"/>
                  <a:pt x="1455" y="669"/>
                </a:cubicBezTo>
                <a:cubicBezTo>
                  <a:pt x="1460" y="661"/>
                  <a:pt x="1465" y="654"/>
                  <a:pt x="1471" y="646"/>
                </a:cubicBezTo>
                <a:cubicBezTo>
                  <a:pt x="1471" y="646"/>
                  <a:pt x="1471" y="646"/>
                  <a:pt x="1471" y="645"/>
                </a:cubicBezTo>
                <a:cubicBezTo>
                  <a:pt x="1476" y="638"/>
                  <a:pt x="1482" y="630"/>
                  <a:pt x="1488" y="622"/>
                </a:cubicBezTo>
                <a:cubicBezTo>
                  <a:pt x="1490" y="620"/>
                  <a:pt x="1491" y="617"/>
                  <a:pt x="1493" y="615"/>
                </a:cubicBezTo>
                <a:cubicBezTo>
                  <a:pt x="1497" y="610"/>
                  <a:pt x="1500" y="606"/>
                  <a:pt x="1504" y="601"/>
                </a:cubicBezTo>
                <a:cubicBezTo>
                  <a:pt x="1507" y="601"/>
                  <a:pt x="1511" y="601"/>
                  <a:pt x="1514" y="601"/>
                </a:cubicBezTo>
                <a:cubicBezTo>
                  <a:pt x="1526" y="601"/>
                  <a:pt x="1538" y="601"/>
                  <a:pt x="1549" y="601"/>
                </a:cubicBezTo>
                <a:close/>
                <a:moveTo>
                  <a:pt x="1693" y="793"/>
                </a:moveTo>
                <a:cubicBezTo>
                  <a:pt x="1698" y="792"/>
                  <a:pt x="1704" y="792"/>
                  <a:pt x="1709" y="791"/>
                </a:cubicBezTo>
                <a:cubicBezTo>
                  <a:pt x="1711" y="791"/>
                  <a:pt x="1712" y="790"/>
                  <a:pt x="1714" y="790"/>
                </a:cubicBezTo>
                <a:cubicBezTo>
                  <a:pt x="1721" y="789"/>
                  <a:pt x="1728" y="788"/>
                  <a:pt x="1735" y="787"/>
                </a:cubicBezTo>
                <a:cubicBezTo>
                  <a:pt x="1736" y="787"/>
                  <a:pt x="1738" y="787"/>
                  <a:pt x="1739" y="787"/>
                </a:cubicBezTo>
                <a:cubicBezTo>
                  <a:pt x="1745" y="786"/>
                  <a:pt x="1750" y="785"/>
                  <a:pt x="1756" y="784"/>
                </a:cubicBezTo>
                <a:cubicBezTo>
                  <a:pt x="1758" y="784"/>
                  <a:pt x="1761" y="783"/>
                  <a:pt x="1763" y="783"/>
                </a:cubicBezTo>
                <a:cubicBezTo>
                  <a:pt x="1768" y="782"/>
                  <a:pt x="1772" y="781"/>
                  <a:pt x="1777" y="781"/>
                </a:cubicBezTo>
                <a:cubicBezTo>
                  <a:pt x="1780" y="780"/>
                  <a:pt x="1783" y="780"/>
                  <a:pt x="1785" y="779"/>
                </a:cubicBezTo>
                <a:cubicBezTo>
                  <a:pt x="1790" y="778"/>
                  <a:pt x="1794" y="777"/>
                  <a:pt x="1798" y="777"/>
                </a:cubicBezTo>
                <a:cubicBezTo>
                  <a:pt x="1801" y="776"/>
                  <a:pt x="1804" y="776"/>
                  <a:pt x="1807" y="775"/>
                </a:cubicBezTo>
                <a:cubicBezTo>
                  <a:pt x="1811" y="774"/>
                  <a:pt x="1815" y="773"/>
                  <a:pt x="1819" y="773"/>
                </a:cubicBezTo>
                <a:cubicBezTo>
                  <a:pt x="1822" y="772"/>
                  <a:pt x="1825" y="771"/>
                  <a:pt x="1828" y="771"/>
                </a:cubicBezTo>
                <a:cubicBezTo>
                  <a:pt x="1832" y="770"/>
                  <a:pt x="1836" y="769"/>
                  <a:pt x="1840" y="768"/>
                </a:cubicBezTo>
                <a:cubicBezTo>
                  <a:pt x="1843" y="767"/>
                  <a:pt x="1846" y="767"/>
                  <a:pt x="1849" y="766"/>
                </a:cubicBezTo>
                <a:cubicBezTo>
                  <a:pt x="1853" y="765"/>
                  <a:pt x="1857" y="764"/>
                  <a:pt x="1860" y="763"/>
                </a:cubicBezTo>
                <a:cubicBezTo>
                  <a:pt x="1864" y="763"/>
                  <a:pt x="1867" y="762"/>
                  <a:pt x="1870" y="761"/>
                </a:cubicBezTo>
                <a:cubicBezTo>
                  <a:pt x="1874" y="760"/>
                  <a:pt x="1877" y="759"/>
                  <a:pt x="1881" y="758"/>
                </a:cubicBezTo>
                <a:cubicBezTo>
                  <a:pt x="1884" y="758"/>
                  <a:pt x="1887" y="757"/>
                  <a:pt x="1891" y="756"/>
                </a:cubicBezTo>
                <a:cubicBezTo>
                  <a:pt x="1894" y="755"/>
                  <a:pt x="1898" y="754"/>
                  <a:pt x="1902" y="753"/>
                </a:cubicBezTo>
                <a:cubicBezTo>
                  <a:pt x="1905" y="752"/>
                  <a:pt x="1908" y="751"/>
                  <a:pt x="1911" y="751"/>
                </a:cubicBezTo>
                <a:cubicBezTo>
                  <a:pt x="1915" y="750"/>
                  <a:pt x="1919" y="749"/>
                  <a:pt x="1922" y="748"/>
                </a:cubicBezTo>
                <a:cubicBezTo>
                  <a:pt x="1926" y="747"/>
                  <a:pt x="1929" y="746"/>
                  <a:pt x="1932" y="745"/>
                </a:cubicBezTo>
                <a:cubicBezTo>
                  <a:pt x="1935" y="744"/>
                  <a:pt x="1939" y="743"/>
                  <a:pt x="1943" y="742"/>
                </a:cubicBezTo>
                <a:cubicBezTo>
                  <a:pt x="1946" y="741"/>
                  <a:pt x="1949" y="740"/>
                  <a:pt x="1952" y="739"/>
                </a:cubicBezTo>
                <a:cubicBezTo>
                  <a:pt x="1956" y="738"/>
                  <a:pt x="1960" y="737"/>
                  <a:pt x="1963" y="735"/>
                </a:cubicBezTo>
                <a:cubicBezTo>
                  <a:pt x="1966" y="735"/>
                  <a:pt x="1969" y="734"/>
                  <a:pt x="1972" y="733"/>
                </a:cubicBezTo>
                <a:cubicBezTo>
                  <a:pt x="1976" y="731"/>
                  <a:pt x="1980" y="730"/>
                  <a:pt x="1984" y="729"/>
                </a:cubicBezTo>
                <a:cubicBezTo>
                  <a:pt x="1987" y="728"/>
                  <a:pt x="1990" y="727"/>
                  <a:pt x="1993" y="726"/>
                </a:cubicBezTo>
                <a:cubicBezTo>
                  <a:pt x="1993" y="726"/>
                  <a:pt x="1994" y="726"/>
                  <a:pt x="1995" y="725"/>
                </a:cubicBezTo>
                <a:cubicBezTo>
                  <a:pt x="1995" y="725"/>
                  <a:pt x="1995" y="725"/>
                  <a:pt x="1995" y="725"/>
                </a:cubicBezTo>
                <a:cubicBezTo>
                  <a:pt x="1995" y="725"/>
                  <a:pt x="1995" y="725"/>
                  <a:pt x="1995" y="725"/>
                </a:cubicBezTo>
                <a:cubicBezTo>
                  <a:pt x="1994" y="728"/>
                  <a:pt x="1992" y="730"/>
                  <a:pt x="1991" y="733"/>
                </a:cubicBezTo>
                <a:cubicBezTo>
                  <a:pt x="1988" y="737"/>
                  <a:pt x="1986" y="741"/>
                  <a:pt x="1983" y="745"/>
                </a:cubicBezTo>
                <a:cubicBezTo>
                  <a:pt x="1980" y="751"/>
                  <a:pt x="1977" y="756"/>
                  <a:pt x="1974" y="761"/>
                </a:cubicBezTo>
                <a:cubicBezTo>
                  <a:pt x="1972" y="765"/>
                  <a:pt x="1969" y="769"/>
                  <a:pt x="1967" y="774"/>
                </a:cubicBezTo>
                <a:cubicBezTo>
                  <a:pt x="1964" y="779"/>
                  <a:pt x="1961" y="785"/>
                  <a:pt x="1958" y="790"/>
                </a:cubicBezTo>
                <a:cubicBezTo>
                  <a:pt x="1956" y="794"/>
                  <a:pt x="1953" y="798"/>
                  <a:pt x="1951" y="802"/>
                </a:cubicBezTo>
                <a:cubicBezTo>
                  <a:pt x="1948" y="808"/>
                  <a:pt x="1945" y="814"/>
                  <a:pt x="1942" y="819"/>
                </a:cubicBezTo>
                <a:cubicBezTo>
                  <a:pt x="1940" y="823"/>
                  <a:pt x="1938" y="827"/>
                  <a:pt x="1936" y="831"/>
                </a:cubicBezTo>
                <a:cubicBezTo>
                  <a:pt x="1933" y="837"/>
                  <a:pt x="1930" y="843"/>
                  <a:pt x="1927" y="849"/>
                </a:cubicBezTo>
                <a:cubicBezTo>
                  <a:pt x="1925" y="853"/>
                  <a:pt x="1924" y="857"/>
                  <a:pt x="1922" y="860"/>
                </a:cubicBezTo>
                <a:cubicBezTo>
                  <a:pt x="1919" y="867"/>
                  <a:pt x="1915" y="874"/>
                  <a:pt x="1912" y="881"/>
                </a:cubicBezTo>
                <a:cubicBezTo>
                  <a:pt x="1911" y="884"/>
                  <a:pt x="1909" y="887"/>
                  <a:pt x="1908" y="890"/>
                </a:cubicBezTo>
                <a:cubicBezTo>
                  <a:pt x="1904" y="900"/>
                  <a:pt x="1899" y="909"/>
                  <a:pt x="1895" y="919"/>
                </a:cubicBezTo>
                <a:cubicBezTo>
                  <a:pt x="1894" y="921"/>
                  <a:pt x="1894" y="923"/>
                  <a:pt x="1893" y="925"/>
                </a:cubicBezTo>
                <a:cubicBezTo>
                  <a:pt x="1890" y="932"/>
                  <a:pt x="1886" y="940"/>
                  <a:pt x="1883" y="948"/>
                </a:cubicBezTo>
                <a:cubicBezTo>
                  <a:pt x="1880" y="949"/>
                  <a:pt x="1877" y="949"/>
                  <a:pt x="1874" y="950"/>
                </a:cubicBezTo>
                <a:cubicBezTo>
                  <a:pt x="1871" y="951"/>
                  <a:pt x="1869" y="951"/>
                  <a:pt x="1866" y="952"/>
                </a:cubicBezTo>
                <a:cubicBezTo>
                  <a:pt x="1862" y="953"/>
                  <a:pt x="1859" y="954"/>
                  <a:pt x="1855" y="955"/>
                </a:cubicBezTo>
                <a:cubicBezTo>
                  <a:pt x="1852" y="955"/>
                  <a:pt x="1850" y="956"/>
                  <a:pt x="1847" y="957"/>
                </a:cubicBezTo>
                <a:cubicBezTo>
                  <a:pt x="1843" y="957"/>
                  <a:pt x="1839" y="958"/>
                  <a:pt x="1835" y="959"/>
                </a:cubicBezTo>
                <a:cubicBezTo>
                  <a:pt x="1833" y="960"/>
                  <a:pt x="1830" y="960"/>
                  <a:pt x="1828" y="961"/>
                </a:cubicBezTo>
                <a:cubicBezTo>
                  <a:pt x="1823" y="962"/>
                  <a:pt x="1817" y="963"/>
                  <a:pt x="1811" y="964"/>
                </a:cubicBezTo>
                <a:cubicBezTo>
                  <a:pt x="1810" y="964"/>
                  <a:pt x="1810" y="964"/>
                  <a:pt x="1809" y="965"/>
                </a:cubicBezTo>
                <a:cubicBezTo>
                  <a:pt x="1803" y="966"/>
                  <a:pt x="1797" y="967"/>
                  <a:pt x="1790" y="968"/>
                </a:cubicBezTo>
                <a:cubicBezTo>
                  <a:pt x="1788" y="969"/>
                  <a:pt x="1786" y="969"/>
                  <a:pt x="1784" y="969"/>
                </a:cubicBezTo>
                <a:cubicBezTo>
                  <a:pt x="1780" y="970"/>
                  <a:pt x="1776" y="971"/>
                  <a:pt x="1771" y="972"/>
                </a:cubicBezTo>
                <a:cubicBezTo>
                  <a:pt x="1769" y="972"/>
                  <a:pt x="1766" y="972"/>
                  <a:pt x="1764" y="973"/>
                </a:cubicBezTo>
                <a:cubicBezTo>
                  <a:pt x="1760" y="974"/>
                  <a:pt x="1756" y="974"/>
                  <a:pt x="1752" y="975"/>
                </a:cubicBezTo>
                <a:cubicBezTo>
                  <a:pt x="1749" y="975"/>
                  <a:pt x="1747" y="976"/>
                  <a:pt x="1744" y="976"/>
                </a:cubicBezTo>
                <a:cubicBezTo>
                  <a:pt x="1740" y="977"/>
                  <a:pt x="1737" y="977"/>
                  <a:pt x="1733" y="978"/>
                </a:cubicBezTo>
                <a:cubicBezTo>
                  <a:pt x="1730" y="978"/>
                  <a:pt x="1727" y="978"/>
                  <a:pt x="1725" y="979"/>
                </a:cubicBezTo>
                <a:cubicBezTo>
                  <a:pt x="1721" y="979"/>
                  <a:pt x="1717" y="980"/>
                  <a:pt x="1714" y="980"/>
                </a:cubicBezTo>
                <a:cubicBezTo>
                  <a:pt x="1711" y="981"/>
                  <a:pt x="1708" y="981"/>
                  <a:pt x="1705" y="981"/>
                </a:cubicBezTo>
                <a:cubicBezTo>
                  <a:pt x="1702" y="982"/>
                  <a:pt x="1698" y="982"/>
                  <a:pt x="1695" y="983"/>
                </a:cubicBezTo>
                <a:cubicBezTo>
                  <a:pt x="1692" y="983"/>
                  <a:pt x="1689" y="983"/>
                  <a:pt x="1686" y="984"/>
                </a:cubicBezTo>
                <a:cubicBezTo>
                  <a:pt x="1682" y="984"/>
                  <a:pt x="1679" y="985"/>
                  <a:pt x="1675" y="985"/>
                </a:cubicBezTo>
                <a:cubicBezTo>
                  <a:pt x="1672" y="985"/>
                  <a:pt x="1670" y="986"/>
                  <a:pt x="1667" y="986"/>
                </a:cubicBezTo>
                <a:cubicBezTo>
                  <a:pt x="1663" y="986"/>
                  <a:pt x="1660" y="987"/>
                  <a:pt x="1656" y="987"/>
                </a:cubicBezTo>
                <a:cubicBezTo>
                  <a:pt x="1653" y="987"/>
                  <a:pt x="1650" y="987"/>
                  <a:pt x="1647" y="988"/>
                </a:cubicBezTo>
                <a:cubicBezTo>
                  <a:pt x="1644" y="988"/>
                  <a:pt x="1640" y="988"/>
                  <a:pt x="1637" y="989"/>
                </a:cubicBezTo>
                <a:cubicBezTo>
                  <a:pt x="1634" y="989"/>
                  <a:pt x="1631" y="989"/>
                  <a:pt x="1628" y="989"/>
                </a:cubicBezTo>
                <a:cubicBezTo>
                  <a:pt x="1624" y="990"/>
                  <a:pt x="1621" y="990"/>
                  <a:pt x="1617" y="990"/>
                </a:cubicBezTo>
                <a:cubicBezTo>
                  <a:pt x="1614" y="990"/>
                  <a:pt x="1611" y="990"/>
                  <a:pt x="1609" y="991"/>
                </a:cubicBezTo>
                <a:cubicBezTo>
                  <a:pt x="1605" y="991"/>
                  <a:pt x="1601" y="991"/>
                  <a:pt x="1598" y="991"/>
                </a:cubicBezTo>
                <a:cubicBezTo>
                  <a:pt x="1595" y="991"/>
                  <a:pt x="1592" y="992"/>
                  <a:pt x="1589" y="992"/>
                </a:cubicBezTo>
                <a:cubicBezTo>
                  <a:pt x="1587" y="992"/>
                  <a:pt x="1585" y="992"/>
                  <a:pt x="1583" y="992"/>
                </a:cubicBezTo>
                <a:cubicBezTo>
                  <a:pt x="1585" y="989"/>
                  <a:pt x="1586" y="985"/>
                  <a:pt x="1587" y="982"/>
                </a:cubicBezTo>
                <a:cubicBezTo>
                  <a:pt x="1589" y="978"/>
                  <a:pt x="1590" y="974"/>
                  <a:pt x="1592" y="970"/>
                </a:cubicBezTo>
                <a:cubicBezTo>
                  <a:pt x="1593" y="966"/>
                  <a:pt x="1595" y="961"/>
                  <a:pt x="1597" y="956"/>
                </a:cubicBezTo>
                <a:cubicBezTo>
                  <a:pt x="1599" y="952"/>
                  <a:pt x="1600" y="948"/>
                  <a:pt x="1602" y="945"/>
                </a:cubicBezTo>
                <a:cubicBezTo>
                  <a:pt x="1604" y="940"/>
                  <a:pt x="1606" y="935"/>
                  <a:pt x="1608" y="930"/>
                </a:cubicBezTo>
                <a:cubicBezTo>
                  <a:pt x="1610" y="926"/>
                  <a:pt x="1611" y="922"/>
                  <a:pt x="1613" y="919"/>
                </a:cubicBezTo>
                <a:cubicBezTo>
                  <a:pt x="1615" y="914"/>
                  <a:pt x="1617" y="909"/>
                  <a:pt x="1620" y="903"/>
                </a:cubicBezTo>
                <a:cubicBezTo>
                  <a:pt x="1621" y="900"/>
                  <a:pt x="1622" y="897"/>
                  <a:pt x="1624" y="893"/>
                </a:cubicBezTo>
                <a:cubicBezTo>
                  <a:pt x="1627" y="888"/>
                  <a:pt x="1629" y="882"/>
                  <a:pt x="1632" y="876"/>
                </a:cubicBezTo>
                <a:cubicBezTo>
                  <a:pt x="1633" y="874"/>
                  <a:pt x="1634" y="871"/>
                  <a:pt x="1636" y="868"/>
                </a:cubicBezTo>
                <a:cubicBezTo>
                  <a:pt x="1640" y="860"/>
                  <a:pt x="1644" y="851"/>
                  <a:pt x="1648" y="843"/>
                </a:cubicBezTo>
                <a:cubicBezTo>
                  <a:pt x="1648" y="842"/>
                  <a:pt x="1649" y="841"/>
                  <a:pt x="1649" y="840"/>
                </a:cubicBezTo>
                <a:cubicBezTo>
                  <a:pt x="1653" y="833"/>
                  <a:pt x="1657" y="826"/>
                  <a:pt x="1661" y="818"/>
                </a:cubicBezTo>
                <a:cubicBezTo>
                  <a:pt x="1662" y="815"/>
                  <a:pt x="1664" y="812"/>
                  <a:pt x="1666" y="809"/>
                </a:cubicBezTo>
                <a:cubicBezTo>
                  <a:pt x="1668" y="804"/>
                  <a:pt x="1671" y="800"/>
                  <a:pt x="1673" y="795"/>
                </a:cubicBezTo>
                <a:cubicBezTo>
                  <a:pt x="1677" y="795"/>
                  <a:pt x="1681" y="794"/>
                  <a:pt x="1685" y="794"/>
                </a:cubicBezTo>
                <a:cubicBezTo>
                  <a:pt x="1687" y="793"/>
                  <a:pt x="1690" y="793"/>
                  <a:pt x="1693" y="793"/>
                </a:cubicBezTo>
                <a:close/>
                <a:moveTo>
                  <a:pt x="1870" y="982"/>
                </a:moveTo>
                <a:cubicBezTo>
                  <a:pt x="1868" y="987"/>
                  <a:pt x="1866" y="992"/>
                  <a:pt x="1865" y="996"/>
                </a:cubicBezTo>
                <a:cubicBezTo>
                  <a:pt x="1863" y="1000"/>
                  <a:pt x="1862" y="1004"/>
                  <a:pt x="1860" y="1008"/>
                </a:cubicBezTo>
                <a:cubicBezTo>
                  <a:pt x="1859" y="1013"/>
                  <a:pt x="1857" y="1018"/>
                  <a:pt x="1855" y="1023"/>
                </a:cubicBezTo>
                <a:cubicBezTo>
                  <a:pt x="1854" y="1027"/>
                  <a:pt x="1853" y="1031"/>
                  <a:pt x="1851" y="1034"/>
                </a:cubicBezTo>
                <a:cubicBezTo>
                  <a:pt x="1850" y="1040"/>
                  <a:pt x="1848" y="1045"/>
                  <a:pt x="1846" y="1050"/>
                </a:cubicBezTo>
                <a:cubicBezTo>
                  <a:pt x="1845" y="1054"/>
                  <a:pt x="1844" y="1057"/>
                  <a:pt x="1843" y="1061"/>
                </a:cubicBezTo>
                <a:cubicBezTo>
                  <a:pt x="1841" y="1067"/>
                  <a:pt x="1839" y="1073"/>
                  <a:pt x="1837" y="1079"/>
                </a:cubicBezTo>
                <a:cubicBezTo>
                  <a:pt x="1836" y="1082"/>
                  <a:pt x="1836" y="1085"/>
                  <a:pt x="1835" y="1087"/>
                </a:cubicBezTo>
                <a:cubicBezTo>
                  <a:pt x="1829" y="1105"/>
                  <a:pt x="1825" y="1123"/>
                  <a:pt x="1820" y="1141"/>
                </a:cubicBezTo>
                <a:cubicBezTo>
                  <a:pt x="1819" y="1144"/>
                  <a:pt x="1819" y="1147"/>
                  <a:pt x="1818" y="1150"/>
                </a:cubicBezTo>
                <a:cubicBezTo>
                  <a:pt x="1817" y="1155"/>
                  <a:pt x="1815" y="1161"/>
                  <a:pt x="1814" y="1166"/>
                </a:cubicBezTo>
                <a:cubicBezTo>
                  <a:pt x="1813" y="1166"/>
                  <a:pt x="1812" y="1166"/>
                  <a:pt x="1812" y="1166"/>
                </a:cubicBezTo>
                <a:cubicBezTo>
                  <a:pt x="1801" y="1169"/>
                  <a:pt x="1790" y="1171"/>
                  <a:pt x="1779" y="1173"/>
                </a:cubicBezTo>
                <a:cubicBezTo>
                  <a:pt x="1778" y="1173"/>
                  <a:pt x="1777" y="1173"/>
                  <a:pt x="1776" y="1173"/>
                </a:cubicBezTo>
                <a:cubicBezTo>
                  <a:pt x="1765" y="1175"/>
                  <a:pt x="1754" y="1177"/>
                  <a:pt x="1743" y="1179"/>
                </a:cubicBezTo>
                <a:cubicBezTo>
                  <a:pt x="1742" y="1179"/>
                  <a:pt x="1742" y="1179"/>
                  <a:pt x="1741" y="1179"/>
                </a:cubicBezTo>
                <a:cubicBezTo>
                  <a:pt x="1730" y="1181"/>
                  <a:pt x="1718" y="1182"/>
                  <a:pt x="1707" y="1184"/>
                </a:cubicBezTo>
                <a:cubicBezTo>
                  <a:pt x="1706" y="1184"/>
                  <a:pt x="1706" y="1184"/>
                  <a:pt x="1706" y="1184"/>
                </a:cubicBezTo>
                <a:cubicBezTo>
                  <a:pt x="1695" y="1185"/>
                  <a:pt x="1683" y="1186"/>
                  <a:pt x="1671" y="1188"/>
                </a:cubicBezTo>
                <a:cubicBezTo>
                  <a:pt x="1671" y="1188"/>
                  <a:pt x="1670" y="1188"/>
                  <a:pt x="1669" y="1188"/>
                </a:cubicBezTo>
                <a:cubicBezTo>
                  <a:pt x="1658" y="1189"/>
                  <a:pt x="1647" y="1190"/>
                  <a:pt x="1636" y="1191"/>
                </a:cubicBezTo>
                <a:cubicBezTo>
                  <a:pt x="1635" y="1191"/>
                  <a:pt x="1634" y="1191"/>
                  <a:pt x="1633" y="1191"/>
                </a:cubicBezTo>
                <a:cubicBezTo>
                  <a:pt x="1622" y="1192"/>
                  <a:pt x="1611" y="1193"/>
                  <a:pt x="1600" y="1193"/>
                </a:cubicBezTo>
                <a:cubicBezTo>
                  <a:pt x="1598" y="1193"/>
                  <a:pt x="1597" y="1194"/>
                  <a:pt x="1596" y="1194"/>
                </a:cubicBezTo>
                <a:cubicBezTo>
                  <a:pt x="1585" y="1194"/>
                  <a:pt x="1574" y="1195"/>
                  <a:pt x="1563" y="1195"/>
                </a:cubicBezTo>
                <a:cubicBezTo>
                  <a:pt x="1562" y="1195"/>
                  <a:pt x="1560" y="1195"/>
                  <a:pt x="1559" y="1195"/>
                </a:cubicBezTo>
                <a:cubicBezTo>
                  <a:pt x="1548" y="1195"/>
                  <a:pt x="1537" y="1196"/>
                  <a:pt x="1527" y="1196"/>
                </a:cubicBezTo>
                <a:cubicBezTo>
                  <a:pt x="1526" y="1196"/>
                  <a:pt x="1525" y="1196"/>
                  <a:pt x="1524" y="1196"/>
                </a:cubicBezTo>
                <a:cubicBezTo>
                  <a:pt x="1525" y="1192"/>
                  <a:pt x="1525" y="1189"/>
                  <a:pt x="1526" y="1186"/>
                </a:cubicBezTo>
                <a:cubicBezTo>
                  <a:pt x="1527" y="1182"/>
                  <a:pt x="1528" y="1178"/>
                  <a:pt x="1529" y="1175"/>
                </a:cubicBezTo>
                <a:cubicBezTo>
                  <a:pt x="1530" y="1170"/>
                  <a:pt x="1531" y="1165"/>
                  <a:pt x="1532" y="1160"/>
                </a:cubicBezTo>
                <a:cubicBezTo>
                  <a:pt x="1533" y="1157"/>
                  <a:pt x="1534" y="1153"/>
                  <a:pt x="1535" y="1150"/>
                </a:cubicBezTo>
                <a:cubicBezTo>
                  <a:pt x="1536" y="1145"/>
                  <a:pt x="1537" y="1140"/>
                  <a:pt x="1539" y="1135"/>
                </a:cubicBezTo>
                <a:cubicBezTo>
                  <a:pt x="1539" y="1131"/>
                  <a:pt x="1540" y="1128"/>
                  <a:pt x="1541" y="1125"/>
                </a:cubicBezTo>
                <a:cubicBezTo>
                  <a:pt x="1543" y="1119"/>
                  <a:pt x="1544" y="1114"/>
                  <a:pt x="1546" y="1108"/>
                </a:cubicBezTo>
                <a:cubicBezTo>
                  <a:pt x="1546" y="1105"/>
                  <a:pt x="1547" y="1103"/>
                  <a:pt x="1548" y="1100"/>
                </a:cubicBezTo>
                <a:cubicBezTo>
                  <a:pt x="1550" y="1092"/>
                  <a:pt x="1552" y="1085"/>
                  <a:pt x="1554" y="1078"/>
                </a:cubicBezTo>
                <a:cubicBezTo>
                  <a:pt x="1555" y="1077"/>
                  <a:pt x="1555" y="1076"/>
                  <a:pt x="1555" y="1075"/>
                </a:cubicBezTo>
                <a:cubicBezTo>
                  <a:pt x="1558" y="1067"/>
                  <a:pt x="1560" y="1059"/>
                  <a:pt x="1563" y="1051"/>
                </a:cubicBezTo>
                <a:cubicBezTo>
                  <a:pt x="1564" y="1048"/>
                  <a:pt x="1565" y="1046"/>
                  <a:pt x="1566" y="1043"/>
                </a:cubicBezTo>
                <a:cubicBezTo>
                  <a:pt x="1567" y="1037"/>
                  <a:pt x="1569" y="1032"/>
                  <a:pt x="1571" y="1026"/>
                </a:cubicBezTo>
                <a:cubicBezTo>
                  <a:pt x="1572" y="1023"/>
                  <a:pt x="1573" y="1020"/>
                  <a:pt x="1575" y="1017"/>
                </a:cubicBezTo>
                <a:cubicBezTo>
                  <a:pt x="1576" y="1012"/>
                  <a:pt x="1577" y="1008"/>
                  <a:pt x="1579" y="1004"/>
                </a:cubicBezTo>
                <a:cubicBezTo>
                  <a:pt x="1582" y="1004"/>
                  <a:pt x="1584" y="1004"/>
                  <a:pt x="1587" y="1004"/>
                </a:cubicBezTo>
                <a:cubicBezTo>
                  <a:pt x="1590" y="1004"/>
                  <a:pt x="1593" y="1004"/>
                  <a:pt x="1596" y="1003"/>
                </a:cubicBezTo>
                <a:cubicBezTo>
                  <a:pt x="1600" y="1003"/>
                  <a:pt x="1604" y="1003"/>
                  <a:pt x="1607" y="1003"/>
                </a:cubicBezTo>
                <a:cubicBezTo>
                  <a:pt x="1610" y="1003"/>
                  <a:pt x="1613" y="1002"/>
                  <a:pt x="1616" y="1002"/>
                </a:cubicBezTo>
                <a:cubicBezTo>
                  <a:pt x="1620" y="1002"/>
                  <a:pt x="1624" y="1002"/>
                  <a:pt x="1628" y="1001"/>
                </a:cubicBezTo>
                <a:cubicBezTo>
                  <a:pt x="1630" y="1001"/>
                  <a:pt x="1633" y="1001"/>
                  <a:pt x="1635" y="1001"/>
                </a:cubicBezTo>
                <a:cubicBezTo>
                  <a:pt x="1641" y="1000"/>
                  <a:pt x="1647" y="1000"/>
                  <a:pt x="1653" y="999"/>
                </a:cubicBezTo>
                <a:cubicBezTo>
                  <a:pt x="1653" y="999"/>
                  <a:pt x="1654" y="999"/>
                  <a:pt x="1654" y="999"/>
                </a:cubicBezTo>
                <a:cubicBezTo>
                  <a:pt x="1661" y="999"/>
                  <a:pt x="1667" y="998"/>
                  <a:pt x="1674" y="997"/>
                </a:cubicBezTo>
                <a:cubicBezTo>
                  <a:pt x="1676" y="997"/>
                  <a:pt x="1678" y="997"/>
                  <a:pt x="1680" y="997"/>
                </a:cubicBezTo>
                <a:cubicBezTo>
                  <a:pt x="1684" y="996"/>
                  <a:pt x="1689" y="996"/>
                  <a:pt x="1693" y="995"/>
                </a:cubicBezTo>
                <a:cubicBezTo>
                  <a:pt x="1695" y="995"/>
                  <a:pt x="1698" y="994"/>
                  <a:pt x="1700" y="994"/>
                </a:cubicBezTo>
                <a:cubicBezTo>
                  <a:pt x="1704" y="994"/>
                  <a:pt x="1708" y="993"/>
                  <a:pt x="1712" y="993"/>
                </a:cubicBezTo>
                <a:cubicBezTo>
                  <a:pt x="1715" y="992"/>
                  <a:pt x="1717" y="992"/>
                  <a:pt x="1720" y="992"/>
                </a:cubicBezTo>
                <a:cubicBezTo>
                  <a:pt x="1724" y="991"/>
                  <a:pt x="1728" y="991"/>
                  <a:pt x="1732" y="990"/>
                </a:cubicBezTo>
                <a:cubicBezTo>
                  <a:pt x="1734" y="990"/>
                  <a:pt x="1737" y="989"/>
                  <a:pt x="1740" y="989"/>
                </a:cubicBezTo>
                <a:cubicBezTo>
                  <a:pt x="1743" y="988"/>
                  <a:pt x="1747" y="988"/>
                  <a:pt x="1751" y="987"/>
                </a:cubicBezTo>
                <a:cubicBezTo>
                  <a:pt x="1754" y="987"/>
                  <a:pt x="1756" y="986"/>
                  <a:pt x="1759" y="986"/>
                </a:cubicBezTo>
                <a:cubicBezTo>
                  <a:pt x="1763" y="985"/>
                  <a:pt x="1766" y="985"/>
                  <a:pt x="1770" y="984"/>
                </a:cubicBezTo>
                <a:cubicBezTo>
                  <a:pt x="1773" y="984"/>
                  <a:pt x="1776" y="983"/>
                  <a:pt x="1778" y="983"/>
                </a:cubicBezTo>
                <a:cubicBezTo>
                  <a:pt x="1782" y="982"/>
                  <a:pt x="1786" y="981"/>
                  <a:pt x="1789" y="981"/>
                </a:cubicBezTo>
                <a:cubicBezTo>
                  <a:pt x="1792" y="980"/>
                  <a:pt x="1795" y="980"/>
                  <a:pt x="1797" y="979"/>
                </a:cubicBezTo>
                <a:cubicBezTo>
                  <a:pt x="1801" y="978"/>
                  <a:pt x="1805" y="978"/>
                  <a:pt x="1808" y="977"/>
                </a:cubicBezTo>
                <a:cubicBezTo>
                  <a:pt x="1811" y="976"/>
                  <a:pt x="1814" y="976"/>
                  <a:pt x="1817" y="975"/>
                </a:cubicBezTo>
                <a:cubicBezTo>
                  <a:pt x="1820" y="975"/>
                  <a:pt x="1824" y="974"/>
                  <a:pt x="1827" y="973"/>
                </a:cubicBezTo>
                <a:cubicBezTo>
                  <a:pt x="1830" y="973"/>
                  <a:pt x="1833" y="972"/>
                  <a:pt x="1836" y="971"/>
                </a:cubicBezTo>
                <a:cubicBezTo>
                  <a:pt x="1839" y="971"/>
                  <a:pt x="1843" y="970"/>
                  <a:pt x="1846" y="969"/>
                </a:cubicBezTo>
                <a:cubicBezTo>
                  <a:pt x="1849" y="968"/>
                  <a:pt x="1852" y="968"/>
                  <a:pt x="1855" y="967"/>
                </a:cubicBezTo>
                <a:cubicBezTo>
                  <a:pt x="1858" y="966"/>
                  <a:pt x="1862" y="965"/>
                  <a:pt x="1865" y="965"/>
                </a:cubicBezTo>
                <a:cubicBezTo>
                  <a:pt x="1868" y="964"/>
                  <a:pt x="1871" y="963"/>
                  <a:pt x="1874" y="963"/>
                </a:cubicBezTo>
                <a:cubicBezTo>
                  <a:pt x="1875" y="962"/>
                  <a:pt x="1876" y="962"/>
                  <a:pt x="1878" y="962"/>
                </a:cubicBezTo>
                <a:cubicBezTo>
                  <a:pt x="1878" y="962"/>
                  <a:pt x="1878" y="962"/>
                  <a:pt x="1878" y="962"/>
                </a:cubicBezTo>
                <a:cubicBezTo>
                  <a:pt x="1878" y="962"/>
                  <a:pt x="1878" y="962"/>
                  <a:pt x="1878" y="962"/>
                </a:cubicBezTo>
                <a:cubicBezTo>
                  <a:pt x="1877" y="964"/>
                  <a:pt x="1876" y="967"/>
                  <a:pt x="1874" y="970"/>
                </a:cubicBezTo>
                <a:cubicBezTo>
                  <a:pt x="1873" y="974"/>
                  <a:pt x="1871" y="978"/>
                  <a:pt x="1870" y="982"/>
                </a:cubicBezTo>
                <a:close/>
                <a:moveTo>
                  <a:pt x="1842" y="1172"/>
                </a:moveTo>
                <a:cubicBezTo>
                  <a:pt x="1847" y="1171"/>
                  <a:pt x="1851" y="1170"/>
                  <a:pt x="1855" y="1169"/>
                </a:cubicBezTo>
                <a:cubicBezTo>
                  <a:pt x="1858" y="1169"/>
                  <a:pt x="1860" y="1168"/>
                  <a:pt x="1863" y="1167"/>
                </a:cubicBezTo>
                <a:cubicBezTo>
                  <a:pt x="1868" y="1166"/>
                  <a:pt x="1873" y="1165"/>
                  <a:pt x="1877" y="1164"/>
                </a:cubicBezTo>
                <a:cubicBezTo>
                  <a:pt x="1879" y="1163"/>
                  <a:pt x="1881" y="1163"/>
                  <a:pt x="1883" y="1163"/>
                </a:cubicBezTo>
                <a:cubicBezTo>
                  <a:pt x="1890" y="1161"/>
                  <a:pt x="1897" y="1159"/>
                  <a:pt x="1903" y="1157"/>
                </a:cubicBezTo>
                <a:cubicBezTo>
                  <a:pt x="1905" y="1157"/>
                  <a:pt x="1907" y="1156"/>
                  <a:pt x="1908" y="1156"/>
                </a:cubicBezTo>
                <a:cubicBezTo>
                  <a:pt x="1913" y="1155"/>
                  <a:pt x="1918" y="1153"/>
                  <a:pt x="1924" y="1152"/>
                </a:cubicBezTo>
                <a:cubicBezTo>
                  <a:pt x="1926" y="1151"/>
                  <a:pt x="1929" y="1150"/>
                  <a:pt x="1931" y="1150"/>
                </a:cubicBezTo>
                <a:cubicBezTo>
                  <a:pt x="1935" y="1148"/>
                  <a:pt x="1940" y="1147"/>
                  <a:pt x="1944" y="1146"/>
                </a:cubicBezTo>
                <a:cubicBezTo>
                  <a:pt x="1947" y="1145"/>
                  <a:pt x="1949" y="1144"/>
                  <a:pt x="1952" y="1143"/>
                </a:cubicBezTo>
                <a:cubicBezTo>
                  <a:pt x="1956" y="1142"/>
                  <a:pt x="1960" y="1141"/>
                  <a:pt x="1964" y="1140"/>
                </a:cubicBezTo>
                <a:cubicBezTo>
                  <a:pt x="1967" y="1139"/>
                  <a:pt x="1970" y="1138"/>
                  <a:pt x="1973" y="1137"/>
                </a:cubicBezTo>
                <a:cubicBezTo>
                  <a:pt x="1976" y="1136"/>
                  <a:pt x="1980" y="1135"/>
                  <a:pt x="1984" y="1134"/>
                </a:cubicBezTo>
                <a:cubicBezTo>
                  <a:pt x="1987" y="1133"/>
                  <a:pt x="1990" y="1132"/>
                  <a:pt x="1993" y="1131"/>
                </a:cubicBezTo>
                <a:cubicBezTo>
                  <a:pt x="1996" y="1129"/>
                  <a:pt x="2000" y="1128"/>
                  <a:pt x="2004" y="1127"/>
                </a:cubicBezTo>
                <a:cubicBezTo>
                  <a:pt x="2007" y="1126"/>
                  <a:pt x="2010" y="1125"/>
                  <a:pt x="2013" y="1124"/>
                </a:cubicBezTo>
                <a:cubicBezTo>
                  <a:pt x="2016" y="1123"/>
                  <a:pt x="2020" y="1121"/>
                  <a:pt x="2024" y="1120"/>
                </a:cubicBezTo>
                <a:cubicBezTo>
                  <a:pt x="2027" y="1119"/>
                  <a:pt x="2030" y="1118"/>
                  <a:pt x="2033" y="1117"/>
                </a:cubicBezTo>
                <a:cubicBezTo>
                  <a:pt x="2036" y="1115"/>
                  <a:pt x="2040" y="1114"/>
                  <a:pt x="2043" y="1113"/>
                </a:cubicBezTo>
                <a:cubicBezTo>
                  <a:pt x="2046" y="1112"/>
                  <a:pt x="2049" y="1111"/>
                  <a:pt x="2052" y="1109"/>
                </a:cubicBezTo>
                <a:cubicBezTo>
                  <a:pt x="2056" y="1108"/>
                  <a:pt x="2059" y="1107"/>
                  <a:pt x="2063" y="1105"/>
                </a:cubicBezTo>
                <a:cubicBezTo>
                  <a:pt x="2066" y="1104"/>
                  <a:pt x="2069" y="1103"/>
                  <a:pt x="2072" y="1102"/>
                </a:cubicBezTo>
                <a:cubicBezTo>
                  <a:pt x="2075" y="1100"/>
                  <a:pt x="2079" y="1099"/>
                  <a:pt x="2082" y="1098"/>
                </a:cubicBezTo>
                <a:cubicBezTo>
                  <a:pt x="2085" y="1096"/>
                  <a:pt x="2088" y="1095"/>
                  <a:pt x="2091" y="1094"/>
                </a:cubicBezTo>
                <a:cubicBezTo>
                  <a:pt x="2095" y="1092"/>
                  <a:pt x="2098" y="1091"/>
                  <a:pt x="2102" y="1090"/>
                </a:cubicBezTo>
                <a:cubicBezTo>
                  <a:pt x="2105" y="1088"/>
                  <a:pt x="2108" y="1087"/>
                  <a:pt x="2111" y="1086"/>
                </a:cubicBezTo>
                <a:cubicBezTo>
                  <a:pt x="2114" y="1084"/>
                  <a:pt x="2118" y="1083"/>
                  <a:pt x="2121" y="1081"/>
                </a:cubicBezTo>
                <a:cubicBezTo>
                  <a:pt x="2124" y="1080"/>
                  <a:pt x="2127" y="1079"/>
                  <a:pt x="2130" y="1077"/>
                </a:cubicBezTo>
                <a:cubicBezTo>
                  <a:pt x="2131" y="1077"/>
                  <a:pt x="2132" y="1076"/>
                  <a:pt x="2134" y="1076"/>
                </a:cubicBezTo>
                <a:cubicBezTo>
                  <a:pt x="2134" y="1076"/>
                  <a:pt x="2134" y="1076"/>
                  <a:pt x="2134" y="1076"/>
                </a:cubicBezTo>
                <a:cubicBezTo>
                  <a:pt x="2134" y="1076"/>
                  <a:pt x="2134" y="1076"/>
                  <a:pt x="2134" y="1076"/>
                </a:cubicBezTo>
                <a:cubicBezTo>
                  <a:pt x="2133" y="1078"/>
                  <a:pt x="2132" y="1081"/>
                  <a:pt x="2131" y="1084"/>
                </a:cubicBezTo>
                <a:cubicBezTo>
                  <a:pt x="2130" y="1088"/>
                  <a:pt x="2129" y="1092"/>
                  <a:pt x="2128" y="1096"/>
                </a:cubicBezTo>
                <a:cubicBezTo>
                  <a:pt x="2127" y="1101"/>
                  <a:pt x="2125" y="1106"/>
                  <a:pt x="2124" y="1111"/>
                </a:cubicBezTo>
                <a:cubicBezTo>
                  <a:pt x="2123" y="1115"/>
                  <a:pt x="2122" y="1119"/>
                  <a:pt x="2120" y="1123"/>
                </a:cubicBezTo>
                <a:cubicBezTo>
                  <a:pt x="2119" y="1128"/>
                  <a:pt x="2118" y="1133"/>
                  <a:pt x="2116" y="1138"/>
                </a:cubicBezTo>
                <a:cubicBezTo>
                  <a:pt x="2115" y="1142"/>
                  <a:pt x="2114" y="1146"/>
                  <a:pt x="2114" y="1150"/>
                </a:cubicBezTo>
                <a:cubicBezTo>
                  <a:pt x="2112" y="1155"/>
                  <a:pt x="2111" y="1161"/>
                  <a:pt x="2110" y="1166"/>
                </a:cubicBezTo>
                <a:cubicBezTo>
                  <a:pt x="2109" y="1170"/>
                  <a:pt x="2108" y="1173"/>
                  <a:pt x="2107" y="1177"/>
                </a:cubicBezTo>
                <a:cubicBezTo>
                  <a:pt x="2106" y="1183"/>
                  <a:pt x="2104" y="1189"/>
                  <a:pt x="2103" y="1195"/>
                </a:cubicBezTo>
                <a:cubicBezTo>
                  <a:pt x="2102" y="1198"/>
                  <a:pt x="2102" y="1201"/>
                  <a:pt x="2101" y="1204"/>
                </a:cubicBezTo>
                <a:cubicBezTo>
                  <a:pt x="2099" y="1212"/>
                  <a:pt x="2098" y="1220"/>
                  <a:pt x="2096" y="1227"/>
                </a:cubicBezTo>
                <a:cubicBezTo>
                  <a:pt x="2096" y="1229"/>
                  <a:pt x="2096" y="1230"/>
                  <a:pt x="2096" y="1232"/>
                </a:cubicBezTo>
                <a:cubicBezTo>
                  <a:pt x="2094" y="1241"/>
                  <a:pt x="2092" y="1250"/>
                  <a:pt x="2091" y="1259"/>
                </a:cubicBezTo>
                <a:cubicBezTo>
                  <a:pt x="2090" y="1262"/>
                  <a:pt x="2090" y="1264"/>
                  <a:pt x="2090" y="1266"/>
                </a:cubicBezTo>
                <a:cubicBezTo>
                  <a:pt x="2089" y="1272"/>
                  <a:pt x="2088" y="1279"/>
                  <a:pt x="2087" y="1285"/>
                </a:cubicBezTo>
                <a:cubicBezTo>
                  <a:pt x="2084" y="1286"/>
                  <a:pt x="2081" y="1287"/>
                  <a:pt x="2079" y="1288"/>
                </a:cubicBezTo>
                <a:cubicBezTo>
                  <a:pt x="2076" y="1290"/>
                  <a:pt x="2073" y="1291"/>
                  <a:pt x="2070" y="1292"/>
                </a:cubicBezTo>
                <a:cubicBezTo>
                  <a:pt x="2067" y="1293"/>
                  <a:pt x="2064" y="1294"/>
                  <a:pt x="2060" y="1296"/>
                </a:cubicBezTo>
                <a:cubicBezTo>
                  <a:pt x="2057" y="1297"/>
                  <a:pt x="2055" y="1298"/>
                  <a:pt x="2052" y="1299"/>
                </a:cubicBezTo>
                <a:cubicBezTo>
                  <a:pt x="2048" y="1300"/>
                  <a:pt x="2045" y="1302"/>
                  <a:pt x="2042" y="1303"/>
                </a:cubicBezTo>
                <a:cubicBezTo>
                  <a:pt x="2039" y="1304"/>
                  <a:pt x="2036" y="1305"/>
                  <a:pt x="2033" y="1306"/>
                </a:cubicBezTo>
                <a:cubicBezTo>
                  <a:pt x="2030" y="1307"/>
                  <a:pt x="2026" y="1309"/>
                  <a:pt x="2023" y="1310"/>
                </a:cubicBezTo>
                <a:cubicBezTo>
                  <a:pt x="2020" y="1311"/>
                  <a:pt x="2018" y="1312"/>
                  <a:pt x="2015" y="1313"/>
                </a:cubicBezTo>
                <a:cubicBezTo>
                  <a:pt x="2009" y="1315"/>
                  <a:pt x="2003" y="1317"/>
                  <a:pt x="1997" y="1319"/>
                </a:cubicBezTo>
                <a:cubicBezTo>
                  <a:pt x="1995" y="1319"/>
                  <a:pt x="1993" y="1320"/>
                  <a:pt x="1992" y="1321"/>
                </a:cubicBezTo>
                <a:cubicBezTo>
                  <a:pt x="1987" y="1322"/>
                  <a:pt x="1983" y="1324"/>
                  <a:pt x="1978" y="1325"/>
                </a:cubicBezTo>
                <a:cubicBezTo>
                  <a:pt x="1976" y="1326"/>
                  <a:pt x="1973" y="1327"/>
                  <a:pt x="1971" y="1327"/>
                </a:cubicBezTo>
                <a:cubicBezTo>
                  <a:pt x="1967" y="1329"/>
                  <a:pt x="1963" y="1330"/>
                  <a:pt x="1959" y="1331"/>
                </a:cubicBezTo>
                <a:cubicBezTo>
                  <a:pt x="1957" y="1332"/>
                  <a:pt x="1954" y="1333"/>
                  <a:pt x="1951" y="1333"/>
                </a:cubicBezTo>
                <a:cubicBezTo>
                  <a:pt x="1948" y="1335"/>
                  <a:pt x="1944" y="1336"/>
                  <a:pt x="1941" y="1337"/>
                </a:cubicBezTo>
                <a:cubicBezTo>
                  <a:pt x="1938" y="1338"/>
                  <a:pt x="1935" y="1338"/>
                  <a:pt x="1932" y="1339"/>
                </a:cubicBezTo>
                <a:cubicBezTo>
                  <a:pt x="1929" y="1340"/>
                  <a:pt x="1925" y="1341"/>
                  <a:pt x="1922" y="1342"/>
                </a:cubicBezTo>
                <a:cubicBezTo>
                  <a:pt x="1919" y="1343"/>
                  <a:pt x="1916" y="1344"/>
                  <a:pt x="1913" y="1344"/>
                </a:cubicBezTo>
                <a:cubicBezTo>
                  <a:pt x="1910" y="1345"/>
                  <a:pt x="1906" y="1346"/>
                  <a:pt x="1903" y="1347"/>
                </a:cubicBezTo>
                <a:cubicBezTo>
                  <a:pt x="1900" y="1348"/>
                  <a:pt x="1897" y="1349"/>
                  <a:pt x="1894" y="1350"/>
                </a:cubicBezTo>
                <a:cubicBezTo>
                  <a:pt x="1891" y="1350"/>
                  <a:pt x="1887" y="1351"/>
                  <a:pt x="1884" y="1352"/>
                </a:cubicBezTo>
                <a:cubicBezTo>
                  <a:pt x="1881" y="1353"/>
                  <a:pt x="1878" y="1354"/>
                  <a:pt x="1875" y="1354"/>
                </a:cubicBezTo>
                <a:cubicBezTo>
                  <a:pt x="1872" y="1355"/>
                  <a:pt x="1868" y="1356"/>
                  <a:pt x="1865" y="1357"/>
                </a:cubicBezTo>
                <a:cubicBezTo>
                  <a:pt x="1862" y="1358"/>
                  <a:pt x="1859" y="1358"/>
                  <a:pt x="1856" y="1359"/>
                </a:cubicBezTo>
                <a:cubicBezTo>
                  <a:pt x="1853" y="1360"/>
                  <a:pt x="1849" y="1361"/>
                  <a:pt x="1846" y="1361"/>
                </a:cubicBezTo>
                <a:cubicBezTo>
                  <a:pt x="1843" y="1362"/>
                  <a:pt x="1840" y="1363"/>
                  <a:pt x="1837" y="1363"/>
                </a:cubicBezTo>
                <a:cubicBezTo>
                  <a:pt x="1833" y="1364"/>
                  <a:pt x="1830" y="1365"/>
                  <a:pt x="1827" y="1366"/>
                </a:cubicBezTo>
                <a:cubicBezTo>
                  <a:pt x="1824" y="1366"/>
                  <a:pt x="1821" y="1367"/>
                  <a:pt x="1818" y="1367"/>
                </a:cubicBezTo>
                <a:cubicBezTo>
                  <a:pt x="1814" y="1368"/>
                  <a:pt x="1811" y="1369"/>
                  <a:pt x="1808" y="1369"/>
                </a:cubicBezTo>
                <a:cubicBezTo>
                  <a:pt x="1804" y="1370"/>
                  <a:pt x="1801" y="1371"/>
                  <a:pt x="1798" y="1371"/>
                </a:cubicBezTo>
                <a:cubicBezTo>
                  <a:pt x="1796" y="1372"/>
                  <a:pt x="1794" y="1372"/>
                  <a:pt x="1792" y="1372"/>
                </a:cubicBezTo>
                <a:cubicBezTo>
                  <a:pt x="1793" y="1369"/>
                  <a:pt x="1793" y="1366"/>
                  <a:pt x="1793" y="1362"/>
                </a:cubicBezTo>
                <a:cubicBezTo>
                  <a:pt x="1794" y="1358"/>
                  <a:pt x="1794" y="1355"/>
                  <a:pt x="1794" y="1351"/>
                </a:cubicBezTo>
                <a:cubicBezTo>
                  <a:pt x="1795" y="1346"/>
                  <a:pt x="1796" y="1341"/>
                  <a:pt x="1796" y="1336"/>
                </a:cubicBezTo>
                <a:cubicBezTo>
                  <a:pt x="1797" y="1333"/>
                  <a:pt x="1797" y="1329"/>
                  <a:pt x="1797" y="1326"/>
                </a:cubicBezTo>
                <a:cubicBezTo>
                  <a:pt x="1798" y="1320"/>
                  <a:pt x="1799" y="1315"/>
                  <a:pt x="1799" y="1310"/>
                </a:cubicBezTo>
                <a:cubicBezTo>
                  <a:pt x="1800" y="1307"/>
                  <a:pt x="1800" y="1303"/>
                  <a:pt x="1801" y="1300"/>
                </a:cubicBezTo>
                <a:cubicBezTo>
                  <a:pt x="1802" y="1295"/>
                  <a:pt x="1803" y="1289"/>
                  <a:pt x="1803" y="1283"/>
                </a:cubicBezTo>
                <a:cubicBezTo>
                  <a:pt x="1804" y="1280"/>
                  <a:pt x="1804" y="1278"/>
                  <a:pt x="1805" y="1275"/>
                </a:cubicBezTo>
                <a:cubicBezTo>
                  <a:pt x="1806" y="1268"/>
                  <a:pt x="1807" y="1261"/>
                  <a:pt x="1808" y="1254"/>
                </a:cubicBezTo>
                <a:cubicBezTo>
                  <a:pt x="1808" y="1252"/>
                  <a:pt x="1809" y="1251"/>
                  <a:pt x="1809" y="1249"/>
                </a:cubicBezTo>
                <a:cubicBezTo>
                  <a:pt x="1810" y="1241"/>
                  <a:pt x="1812" y="1233"/>
                  <a:pt x="1814" y="1224"/>
                </a:cubicBezTo>
                <a:cubicBezTo>
                  <a:pt x="1814" y="1222"/>
                  <a:pt x="1815" y="1220"/>
                  <a:pt x="1815" y="1218"/>
                </a:cubicBezTo>
                <a:cubicBezTo>
                  <a:pt x="1816" y="1211"/>
                  <a:pt x="1817" y="1205"/>
                  <a:pt x="1819" y="1199"/>
                </a:cubicBezTo>
                <a:cubicBezTo>
                  <a:pt x="1819" y="1196"/>
                  <a:pt x="1820" y="1193"/>
                  <a:pt x="1821" y="1189"/>
                </a:cubicBezTo>
                <a:cubicBezTo>
                  <a:pt x="1822" y="1185"/>
                  <a:pt x="1823" y="1181"/>
                  <a:pt x="1824" y="1176"/>
                </a:cubicBezTo>
                <a:cubicBezTo>
                  <a:pt x="1827" y="1175"/>
                  <a:pt x="1831" y="1175"/>
                  <a:pt x="1834" y="1174"/>
                </a:cubicBezTo>
                <a:cubicBezTo>
                  <a:pt x="1837" y="1173"/>
                  <a:pt x="1840" y="1173"/>
                  <a:pt x="1842" y="1172"/>
                </a:cubicBezTo>
                <a:close/>
                <a:moveTo>
                  <a:pt x="2114" y="1287"/>
                </a:moveTo>
                <a:cubicBezTo>
                  <a:pt x="2118" y="1285"/>
                  <a:pt x="2123" y="1283"/>
                  <a:pt x="2127" y="1281"/>
                </a:cubicBezTo>
                <a:cubicBezTo>
                  <a:pt x="2129" y="1280"/>
                  <a:pt x="2131" y="1279"/>
                  <a:pt x="2133" y="1278"/>
                </a:cubicBezTo>
                <a:cubicBezTo>
                  <a:pt x="2139" y="1276"/>
                  <a:pt x="2145" y="1273"/>
                  <a:pt x="2151" y="1270"/>
                </a:cubicBezTo>
                <a:cubicBezTo>
                  <a:pt x="2152" y="1270"/>
                  <a:pt x="2153" y="1269"/>
                  <a:pt x="2153" y="1269"/>
                </a:cubicBezTo>
                <a:cubicBezTo>
                  <a:pt x="2159" y="1266"/>
                  <a:pt x="2164" y="1264"/>
                  <a:pt x="2169" y="1261"/>
                </a:cubicBezTo>
                <a:cubicBezTo>
                  <a:pt x="2171" y="1260"/>
                  <a:pt x="2173" y="1259"/>
                  <a:pt x="2175" y="1258"/>
                </a:cubicBezTo>
                <a:cubicBezTo>
                  <a:pt x="2179" y="1256"/>
                  <a:pt x="2183" y="1255"/>
                  <a:pt x="2187" y="1253"/>
                </a:cubicBezTo>
                <a:cubicBezTo>
                  <a:pt x="2190" y="1251"/>
                  <a:pt x="2192" y="1250"/>
                  <a:pt x="2194" y="1249"/>
                </a:cubicBezTo>
                <a:cubicBezTo>
                  <a:pt x="2198" y="1247"/>
                  <a:pt x="2202" y="1245"/>
                  <a:pt x="2205" y="1244"/>
                </a:cubicBezTo>
                <a:cubicBezTo>
                  <a:pt x="2208" y="1242"/>
                  <a:pt x="2210" y="1241"/>
                  <a:pt x="2213" y="1240"/>
                </a:cubicBezTo>
                <a:cubicBezTo>
                  <a:pt x="2216" y="1238"/>
                  <a:pt x="2220" y="1236"/>
                  <a:pt x="2223" y="1234"/>
                </a:cubicBezTo>
                <a:cubicBezTo>
                  <a:pt x="2226" y="1233"/>
                  <a:pt x="2228" y="1231"/>
                  <a:pt x="2231" y="1230"/>
                </a:cubicBezTo>
                <a:cubicBezTo>
                  <a:pt x="2234" y="1228"/>
                  <a:pt x="2237" y="1226"/>
                  <a:pt x="2241" y="1225"/>
                </a:cubicBezTo>
                <a:cubicBezTo>
                  <a:pt x="2243" y="1223"/>
                  <a:pt x="2246" y="1222"/>
                  <a:pt x="2249" y="1220"/>
                </a:cubicBezTo>
                <a:cubicBezTo>
                  <a:pt x="2252" y="1218"/>
                  <a:pt x="2255" y="1217"/>
                  <a:pt x="2258" y="1215"/>
                </a:cubicBezTo>
                <a:cubicBezTo>
                  <a:pt x="2261" y="1213"/>
                  <a:pt x="2264" y="1212"/>
                  <a:pt x="2266" y="1210"/>
                </a:cubicBezTo>
                <a:cubicBezTo>
                  <a:pt x="2270" y="1208"/>
                  <a:pt x="2273" y="1207"/>
                  <a:pt x="2276" y="1205"/>
                </a:cubicBezTo>
                <a:cubicBezTo>
                  <a:pt x="2279" y="1203"/>
                  <a:pt x="2281" y="1202"/>
                  <a:pt x="2284" y="1200"/>
                </a:cubicBezTo>
                <a:cubicBezTo>
                  <a:pt x="2287" y="1198"/>
                  <a:pt x="2290" y="1196"/>
                  <a:pt x="2293" y="1194"/>
                </a:cubicBezTo>
                <a:cubicBezTo>
                  <a:pt x="2296" y="1193"/>
                  <a:pt x="2299" y="1191"/>
                  <a:pt x="2301" y="1190"/>
                </a:cubicBezTo>
                <a:cubicBezTo>
                  <a:pt x="2304" y="1188"/>
                  <a:pt x="2307" y="1186"/>
                  <a:pt x="2311" y="1184"/>
                </a:cubicBezTo>
                <a:cubicBezTo>
                  <a:pt x="2313" y="1182"/>
                  <a:pt x="2316" y="1181"/>
                  <a:pt x="2318" y="1179"/>
                </a:cubicBezTo>
                <a:cubicBezTo>
                  <a:pt x="2322" y="1177"/>
                  <a:pt x="2325" y="1175"/>
                  <a:pt x="2328" y="1173"/>
                </a:cubicBezTo>
                <a:cubicBezTo>
                  <a:pt x="2330" y="1171"/>
                  <a:pt x="2333" y="1170"/>
                  <a:pt x="2335" y="1168"/>
                </a:cubicBezTo>
                <a:cubicBezTo>
                  <a:pt x="2339" y="1166"/>
                  <a:pt x="2342" y="1164"/>
                  <a:pt x="2345" y="1162"/>
                </a:cubicBezTo>
                <a:cubicBezTo>
                  <a:pt x="2347" y="1160"/>
                  <a:pt x="2350" y="1159"/>
                  <a:pt x="2352" y="1157"/>
                </a:cubicBezTo>
                <a:cubicBezTo>
                  <a:pt x="2355" y="1155"/>
                  <a:pt x="2359" y="1153"/>
                  <a:pt x="2362" y="1151"/>
                </a:cubicBezTo>
                <a:cubicBezTo>
                  <a:pt x="2364" y="1149"/>
                  <a:pt x="2367" y="1147"/>
                  <a:pt x="2369" y="1146"/>
                </a:cubicBezTo>
                <a:cubicBezTo>
                  <a:pt x="2370" y="1145"/>
                  <a:pt x="2370" y="1145"/>
                  <a:pt x="2371" y="1144"/>
                </a:cubicBezTo>
                <a:cubicBezTo>
                  <a:pt x="2371" y="1144"/>
                  <a:pt x="2371" y="1144"/>
                  <a:pt x="2371" y="1144"/>
                </a:cubicBezTo>
                <a:cubicBezTo>
                  <a:pt x="2371" y="1144"/>
                  <a:pt x="2371" y="1144"/>
                  <a:pt x="2371" y="1144"/>
                </a:cubicBezTo>
                <a:cubicBezTo>
                  <a:pt x="2371" y="1147"/>
                  <a:pt x="2370" y="1149"/>
                  <a:pt x="2370" y="1151"/>
                </a:cubicBezTo>
                <a:cubicBezTo>
                  <a:pt x="2369" y="1155"/>
                  <a:pt x="2368" y="1159"/>
                  <a:pt x="2367" y="1163"/>
                </a:cubicBezTo>
                <a:cubicBezTo>
                  <a:pt x="2366" y="1168"/>
                  <a:pt x="2364" y="1174"/>
                  <a:pt x="2363" y="1179"/>
                </a:cubicBezTo>
                <a:cubicBezTo>
                  <a:pt x="2363" y="1183"/>
                  <a:pt x="2362" y="1187"/>
                  <a:pt x="2361" y="1191"/>
                </a:cubicBezTo>
                <a:cubicBezTo>
                  <a:pt x="2360" y="1196"/>
                  <a:pt x="2359" y="1201"/>
                  <a:pt x="2358" y="1207"/>
                </a:cubicBezTo>
                <a:cubicBezTo>
                  <a:pt x="2357" y="1210"/>
                  <a:pt x="2356" y="1214"/>
                  <a:pt x="2355" y="1218"/>
                </a:cubicBezTo>
                <a:cubicBezTo>
                  <a:pt x="2354" y="1224"/>
                  <a:pt x="2353" y="1229"/>
                  <a:pt x="2352" y="1235"/>
                </a:cubicBezTo>
                <a:cubicBezTo>
                  <a:pt x="2352" y="1238"/>
                  <a:pt x="2351" y="1242"/>
                  <a:pt x="2350" y="1246"/>
                </a:cubicBezTo>
                <a:cubicBezTo>
                  <a:pt x="2349" y="1252"/>
                  <a:pt x="2349" y="1258"/>
                  <a:pt x="2348" y="1263"/>
                </a:cubicBezTo>
                <a:cubicBezTo>
                  <a:pt x="2347" y="1267"/>
                  <a:pt x="2347" y="1270"/>
                  <a:pt x="2346" y="1274"/>
                </a:cubicBezTo>
                <a:cubicBezTo>
                  <a:pt x="2345" y="1280"/>
                  <a:pt x="2344" y="1287"/>
                  <a:pt x="2343" y="1294"/>
                </a:cubicBezTo>
                <a:cubicBezTo>
                  <a:pt x="2343" y="1296"/>
                  <a:pt x="2342" y="1299"/>
                  <a:pt x="2342" y="1302"/>
                </a:cubicBezTo>
                <a:cubicBezTo>
                  <a:pt x="2341" y="1311"/>
                  <a:pt x="2340" y="1320"/>
                  <a:pt x="2339" y="1329"/>
                </a:cubicBezTo>
                <a:cubicBezTo>
                  <a:pt x="2338" y="1331"/>
                  <a:pt x="2338" y="1333"/>
                  <a:pt x="2338" y="1334"/>
                </a:cubicBezTo>
                <a:cubicBezTo>
                  <a:pt x="2337" y="1341"/>
                  <a:pt x="2337" y="1349"/>
                  <a:pt x="2336" y="1356"/>
                </a:cubicBezTo>
                <a:cubicBezTo>
                  <a:pt x="2329" y="1360"/>
                  <a:pt x="2323" y="1364"/>
                  <a:pt x="2316" y="1369"/>
                </a:cubicBezTo>
                <a:cubicBezTo>
                  <a:pt x="2313" y="1371"/>
                  <a:pt x="2309" y="1373"/>
                  <a:pt x="2306" y="1375"/>
                </a:cubicBezTo>
                <a:cubicBezTo>
                  <a:pt x="2296" y="1381"/>
                  <a:pt x="2285" y="1388"/>
                  <a:pt x="2275" y="1394"/>
                </a:cubicBezTo>
                <a:cubicBezTo>
                  <a:pt x="2275" y="1394"/>
                  <a:pt x="2275" y="1394"/>
                  <a:pt x="2275" y="1394"/>
                </a:cubicBezTo>
                <a:cubicBezTo>
                  <a:pt x="2264" y="1400"/>
                  <a:pt x="2253" y="1406"/>
                  <a:pt x="2243" y="1412"/>
                </a:cubicBezTo>
                <a:cubicBezTo>
                  <a:pt x="2239" y="1414"/>
                  <a:pt x="2236" y="1416"/>
                  <a:pt x="2232" y="1418"/>
                </a:cubicBezTo>
                <a:cubicBezTo>
                  <a:pt x="2225" y="1422"/>
                  <a:pt x="2218" y="1426"/>
                  <a:pt x="2210" y="1430"/>
                </a:cubicBezTo>
                <a:cubicBezTo>
                  <a:pt x="2206" y="1432"/>
                  <a:pt x="2202" y="1434"/>
                  <a:pt x="2198" y="1436"/>
                </a:cubicBezTo>
                <a:cubicBezTo>
                  <a:pt x="2191" y="1440"/>
                  <a:pt x="2184" y="1443"/>
                  <a:pt x="2178" y="1446"/>
                </a:cubicBezTo>
                <a:cubicBezTo>
                  <a:pt x="2173" y="1449"/>
                  <a:pt x="2168" y="1451"/>
                  <a:pt x="2164" y="1453"/>
                </a:cubicBezTo>
                <a:cubicBezTo>
                  <a:pt x="2157" y="1456"/>
                  <a:pt x="2151" y="1459"/>
                  <a:pt x="2145" y="1462"/>
                </a:cubicBezTo>
                <a:cubicBezTo>
                  <a:pt x="2140" y="1464"/>
                  <a:pt x="2135" y="1467"/>
                  <a:pt x="2130" y="1469"/>
                </a:cubicBezTo>
                <a:cubicBezTo>
                  <a:pt x="2123" y="1472"/>
                  <a:pt x="2117" y="1474"/>
                  <a:pt x="2111" y="1477"/>
                </a:cubicBezTo>
                <a:cubicBezTo>
                  <a:pt x="2106" y="1479"/>
                  <a:pt x="2101" y="1481"/>
                  <a:pt x="2096" y="1484"/>
                </a:cubicBezTo>
                <a:cubicBezTo>
                  <a:pt x="2091" y="1486"/>
                  <a:pt x="2086" y="1488"/>
                  <a:pt x="2082" y="1489"/>
                </a:cubicBezTo>
                <a:cubicBezTo>
                  <a:pt x="2082" y="1486"/>
                  <a:pt x="2082" y="1483"/>
                  <a:pt x="2082" y="1480"/>
                </a:cubicBezTo>
                <a:cubicBezTo>
                  <a:pt x="2082" y="1476"/>
                  <a:pt x="2082" y="1473"/>
                  <a:pt x="2082" y="1469"/>
                </a:cubicBezTo>
                <a:cubicBezTo>
                  <a:pt x="2082" y="1464"/>
                  <a:pt x="2082" y="1459"/>
                  <a:pt x="2083" y="1454"/>
                </a:cubicBezTo>
                <a:cubicBezTo>
                  <a:pt x="2083" y="1451"/>
                  <a:pt x="2083" y="1447"/>
                  <a:pt x="2083" y="1443"/>
                </a:cubicBezTo>
                <a:cubicBezTo>
                  <a:pt x="2083" y="1438"/>
                  <a:pt x="2083" y="1433"/>
                  <a:pt x="2084" y="1428"/>
                </a:cubicBezTo>
                <a:cubicBezTo>
                  <a:pt x="2084" y="1425"/>
                  <a:pt x="2084" y="1422"/>
                  <a:pt x="2084" y="1418"/>
                </a:cubicBezTo>
                <a:cubicBezTo>
                  <a:pt x="2085" y="1413"/>
                  <a:pt x="2085" y="1408"/>
                  <a:pt x="2085" y="1402"/>
                </a:cubicBezTo>
                <a:cubicBezTo>
                  <a:pt x="2086" y="1399"/>
                  <a:pt x="2086" y="1396"/>
                  <a:pt x="2086" y="1393"/>
                </a:cubicBezTo>
                <a:cubicBezTo>
                  <a:pt x="2087" y="1387"/>
                  <a:pt x="2087" y="1381"/>
                  <a:pt x="2088" y="1375"/>
                </a:cubicBezTo>
                <a:cubicBezTo>
                  <a:pt x="2088" y="1372"/>
                  <a:pt x="2088" y="1370"/>
                  <a:pt x="2088" y="1367"/>
                </a:cubicBezTo>
                <a:cubicBezTo>
                  <a:pt x="2089" y="1359"/>
                  <a:pt x="2090" y="1351"/>
                  <a:pt x="2091" y="1342"/>
                </a:cubicBezTo>
                <a:cubicBezTo>
                  <a:pt x="2091" y="1341"/>
                  <a:pt x="2091" y="1340"/>
                  <a:pt x="2091" y="1339"/>
                </a:cubicBezTo>
                <a:cubicBezTo>
                  <a:pt x="2092" y="1332"/>
                  <a:pt x="2093" y="1324"/>
                  <a:pt x="2094" y="1317"/>
                </a:cubicBezTo>
                <a:cubicBezTo>
                  <a:pt x="2095" y="1314"/>
                  <a:pt x="2095" y="1311"/>
                  <a:pt x="2095" y="1308"/>
                </a:cubicBezTo>
                <a:cubicBezTo>
                  <a:pt x="2096" y="1303"/>
                  <a:pt x="2097" y="1299"/>
                  <a:pt x="2097" y="1294"/>
                </a:cubicBezTo>
                <a:cubicBezTo>
                  <a:pt x="2101" y="1292"/>
                  <a:pt x="2104" y="1291"/>
                  <a:pt x="2107" y="1290"/>
                </a:cubicBezTo>
                <a:cubicBezTo>
                  <a:pt x="2109" y="1289"/>
                  <a:pt x="2112" y="1288"/>
                  <a:pt x="2114" y="1287"/>
                </a:cubicBezTo>
                <a:close/>
                <a:moveTo>
                  <a:pt x="2366" y="1350"/>
                </a:moveTo>
                <a:cubicBezTo>
                  <a:pt x="2372" y="1346"/>
                  <a:pt x="2379" y="1341"/>
                  <a:pt x="2385" y="1337"/>
                </a:cubicBezTo>
                <a:cubicBezTo>
                  <a:pt x="2386" y="1336"/>
                  <a:pt x="2388" y="1335"/>
                  <a:pt x="2389" y="1334"/>
                </a:cubicBezTo>
                <a:cubicBezTo>
                  <a:pt x="2394" y="1331"/>
                  <a:pt x="2399" y="1327"/>
                  <a:pt x="2404" y="1323"/>
                </a:cubicBezTo>
                <a:cubicBezTo>
                  <a:pt x="2407" y="1321"/>
                  <a:pt x="2409" y="1320"/>
                  <a:pt x="2411" y="1318"/>
                </a:cubicBezTo>
                <a:cubicBezTo>
                  <a:pt x="2415" y="1315"/>
                  <a:pt x="2419" y="1312"/>
                  <a:pt x="2423" y="1309"/>
                </a:cubicBezTo>
                <a:cubicBezTo>
                  <a:pt x="2426" y="1307"/>
                  <a:pt x="2429" y="1305"/>
                  <a:pt x="2431" y="1303"/>
                </a:cubicBezTo>
                <a:cubicBezTo>
                  <a:pt x="2435" y="1300"/>
                  <a:pt x="2439" y="1298"/>
                  <a:pt x="2442" y="1295"/>
                </a:cubicBezTo>
                <a:cubicBezTo>
                  <a:pt x="2445" y="1293"/>
                  <a:pt x="2448" y="1290"/>
                  <a:pt x="2450" y="1288"/>
                </a:cubicBezTo>
                <a:cubicBezTo>
                  <a:pt x="2454" y="1286"/>
                  <a:pt x="2457" y="1283"/>
                  <a:pt x="2461" y="1280"/>
                </a:cubicBezTo>
                <a:cubicBezTo>
                  <a:pt x="2463" y="1278"/>
                  <a:pt x="2466" y="1276"/>
                  <a:pt x="2469" y="1273"/>
                </a:cubicBezTo>
                <a:cubicBezTo>
                  <a:pt x="2472" y="1271"/>
                  <a:pt x="2476" y="1268"/>
                  <a:pt x="2479" y="1265"/>
                </a:cubicBezTo>
                <a:cubicBezTo>
                  <a:pt x="2482" y="1263"/>
                  <a:pt x="2485" y="1261"/>
                  <a:pt x="2487" y="1258"/>
                </a:cubicBezTo>
                <a:cubicBezTo>
                  <a:pt x="2491" y="1255"/>
                  <a:pt x="2494" y="1253"/>
                  <a:pt x="2497" y="1250"/>
                </a:cubicBezTo>
                <a:cubicBezTo>
                  <a:pt x="2500" y="1247"/>
                  <a:pt x="2503" y="1245"/>
                  <a:pt x="2505" y="1243"/>
                </a:cubicBezTo>
                <a:cubicBezTo>
                  <a:pt x="2509" y="1240"/>
                  <a:pt x="2512" y="1237"/>
                  <a:pt x="2515" y="1234"/>
                </a:cubicBezTo>
                <a:cubicBezTo>
                  <a:pt x="2518" y="1232"/>
                  <a:pt x="2520" y="1230"/>
                  <a:pt x="2523" y="1227"/>
                </a:cubicBezTo>
                <a:cubicBezTo>
                  <a:pt x="2526" y="1224"/>
                  <a:pt x="2530" y="1221"/>
                  <a:pt x="2533" y="1218"/>
                </a:cubicBezTo>
                <a:cubicBezTo>
                  <a:pt x="2535" y="1216"/>
                  <a:pt x="2538" y="1214"/>
                  <a:pt x="2541" y="1211"/>
                </a:cubicBezTo>
                <a:cubicBezTo>
                  <a:pt x="2544" y="1208"/>
                  <a:pt x="2547" y="1205"/>
                  <a:pt x="2550" y="1202"/>
                </a:cubicBezTo>
                <a:cubicBezTo>
                  <a:pt x="2553" y="1200"/>
                  <a:pt x="2555" y="1197"/>
                  <a:pt x="2558" y="1195"/>
                </a:cubicBezTo>
                <a:cubicBezTo>
                  <a:pt x="2561" y="1192"/>
                  <a:pt x="2564" y="1189"/>
                  <a:pt x="2568" y="1186"/>
                </a:cubicBezTo>
                <a:cubicBezTo>
                  <a:pt x="2570" y="1183"/>
                  <a:pt x="2573" y="1181"/>
                  <a:pt x="2575" y="1179"/>
                </a:cubicBezTo>
                <a:cubicBezTo>
                  <a:pt x="2578" y="1175"/>
                  <a:pt x="2582" y="1172"/>
                  <a:pt x="2585" y="1169"/>
                </a:cubicBezTo>
                <a:cubicBezTo>
                  <a:pt x="2587" y="1166"/>
                  <a:pt x="2589" y="1164"/>
                  <a:pt x="2592" y="1162"/>
                </a:cubicBezTo>
                <a:cubicBezTo>
                  <a:pt x="2595" y="1158"/>
                  <a:pt x="2599" y="1154"/>
                  <a:pt x="2603" y="1151"/>
                </a:cubicBezTo>
                <a:cubicBezTo>
                  <a:pt x="2604" y="1149"/>
                  <a:pt x="2606" y="1147"/>
                  <a:pt x="2608" y="1145"/>
                </a:cubicBezTo>
                <a:cubicBezTo>
                  <a:pt x="2613" y="1140"/>
                  <a:pt x="2618" y="1134"/>
                  <a:pt x="2623" y="1129"/>
                </a:cubicBezTo>
                <a:cubicBezTo>
                  <a:pt x="2623" y="1129"/>
                  <a:pt x="2624" y="1128"/>
                  <a:pt x="2624" y="1128"/>
                </a:cubicBezTo>
                <a:cubicBezTo>
                  <a:pt x="2624" y="1128"/>
                  <a:pt x="2624" y="1128"/>
                  <a:pt x="2624" y="1128"/>
                </a:cubicBezTo>
                <a:cubicBezTo>
                  <a:pt x="2624" y="1128"/>
                  <a:pt x="2624" y="1128"/>
                  <a:pt x="2624" y="1128"/>
                </a:cubicBezTo>
                <a:cubicBezTo>
                  <a:pt x="2624" y="1129"/>
                  <a:pt x="2624" y="1130"/>
                  <a:pt x="2624" y="1131"/>
                </a:cubicBezTo>
                <a:cubicBezTo>
                  <a:pt x="2623" y="1135"/>
                  <a:pt x="2622" y="1139"/>
                  <a:pt x="2621" y="1143"/>
                </a:cubicBezTo>
                <a:cubicBezTo>
                  <a:pt x="2619" y="1149"/>
                  <a:pt x="2618" y="1155"/>
                  <a:pt x="2616" y="1161"/>
                </a:cubicBezTo>
                <a:cubicBezTo>
                  <a:pt x="2616" y="1165"/>
                  <a:pt x="2615" y="1169"/>
                  <a:pt x="2614" y="1174"/>
                </a:cubicBezTo>
                <a:cubicBezTo>
                  <a:pt x="2612" y="1179"/>
                  <a:pt x="2611" y="1185"/>
                  <a:pt x="2610" y="1191"/>
                </a:cubicBezTo>
                <a:cubicBezTo>
                  <a:pt x="2609" y="1195"/>
                  <a:pt x="2608" y="1199"/>
                  <a:pt x="2607" y="1204"/>
                </a:cubicBezTo>
                <a:cubicBezTo>
                  <a:pt x="2606" y="1209"/>
                  <a:pt x="2605" y="1215"/>
                  <a:pt x="2604" y="1221"/>
                </a:cubicBezTo>
                <a:cubicBezTo>
                  <a:pt x="2603" y="1225"/>
                  <a:pt x="2602" y="1230"/>
                  <a:pt x="2602" y="1234"/>
                </a:cubicBezTo>
                <a:cubicBezTo>
                  <a:pt x="2601" y="1240"/>
                  <a:pt x="2600" y="1246"/>
                  <a:pt x="2599" y="1252"/>
                </a:cubicBezTo>
                <a:cubicBezTo>
                  <a:pt x="2598" y="1256"/>
                  <a:pt x="2597" y="1260"/>
                  <a:pt x="2597" y="1264"/>
                </a:cubicBezTo>
                <a:cubicBezTo>
                  <a:pt x="2596" y="1270"/>
                  <a:pt x="2595" y="1277"/>
                  <a:pt x="2594" y="1283"/>
                </a:cubicBezTo>
                <a:cubicBezTo>
                  <a:pt x="2593" y="1287"/>
                  <a:pt x="2593" y="1291"/>
                  <a:pt x="2592" y="1294"/>
                </a:cubicBezTo>
                <a:cubicBezTo>
                  <a:pt x="2591" y="1302"/>
                  <a:pt x="2590" y="1310"/>
                  <a:pt x="2589" y="1319"/>
                </a:cubicBezTo>
                <a:cubicBezTo>
                  <a:pt x="2589" y="1320"/>
                  <a:pt x="2589" y="1322"/>
                  <a:pt x="2588" y="1324"/>
                </a:cubicBezTo>
                <a:cubicBezTo>
                  <a:pt x="2587" y="1334"/>
                  <a:pt x="2586" y="1344"/>
                  <a:pt x="2585" y="1354"/>
                </a:cubicBezTo>
                <a:cubicBezTo>
                  <a:pt x="2585" y="1354"/>
                  <a:pt x="2585" y="1354"/>
                  <a:pt x="2584" y="1355"/>
                </a:cubicBezTo>
                <a:cubicBezTo>
                  <a:pt x="2575" y="1364"/>
                  <a:pt x="2567" y="1372"/>
                  <a:pt x="2558" y="1381"/>
                </a:cubicBezTo>
                <a:cubicBezTo>
                  <a:pt x="2557" y="1381"/>
                  <a:pt x="2557" y="1382"/>
                  <a:pt x="2557" y="1382"/>
                </a:cubicBezTo>
                <a:cubicBezTo>
                  <a:pt x="2548" y="1390"/>
                  <a:pt x="2539" y="1399"/>
                  <a:pt x="2529" y="1408"/>
                </a:cubicBezTo>
                <a:cubicBezTo>
                  <a:pt x="2529" y="1408"/>
                  <a:pt x="2529" y="1408"/>
                  <a:pt x="2528" y="1409"/>
                </a:cubicBezTo>
                <a:cubicBezTo>
                  <a:pt x="2519" y="1417"/>
                  <a:pt x="2510" y="1425"/>
                  <a:pt x="2501" y="1433"/>
                </a:cubicBezTo>
                <a:cubicBezTo>
                  <a:pt x="2500" y="1434"/>
                  <a:pt x="2499" y="1435"/>
                  <a:pt x="2498" y="1435"/>
                </a:cubicBezTo>
                <a:cubicBezTo>
                  <a:pt x="2489" y="1443"/>
                  <a:pt x="2480" y="1451"/>
                  <a:pt x="2471" y="1458"/>
                </a:cubicBezTo>
                <a:cubicBezTo>
                  <a:pt x="2470" y="1459"/>
                  <a:pt x="2469" y="1460"/>
                  <a:pt x="2468" y="1461"/>
                </a:cubicBezTo>
                <a:cubicBezTo>
                  <a:pt x="2459" y="1468"/>
                  <a:pt x="2450" y="1476"/>
                  <a:pt x="2441" y="1483"/>
                </a:cubicBezTo>
                <a:cubicBezTo>
                  <a:pt x="2439" y="1484"/>
                  <a:pt x="2438" y="1485"/>
                  <a:pt x="2437" y="1486"/>
                </a:cubicBezTo>
                <a:cubicBezTo>
                  <a:pt x="2428" y="1493"/>
                  <a:pt x="2419" y="1500"/>
                  <a:pt x="2409" y="1507"/>
                </a:cubicBezTo>
                <a:cubicBezTo>
                  <a:pt x="2408" y="1508"/>
                  <a:pt x="2406" y="1509"/>
                  <a:pt x="2405" y="1510"/>
                </a:cubicBezTo>
                <a:cubicBezTo>
                  <a:pt x="2396" y="1517"/>
                  <a:pt x="2387" y="1523"/>
                  <a:pt x="2377" y="1530"/>
                </a:cubicBezTo>
                <a:cubicBezTo>
                  <a:pt x="2376" y="1531"/>
                  <a:pt x="2374" y="1532"/>
                  <a:pt x="2373" y="1533"/>
                </a:cubicBezTo>
                <a:cubicBezTo>
                  <a:pt x="2363" y="1540"/>
                  <a:pt x="2354" y="1546"/>
                  <a:pt x="2345" y="1552"/>
                </a:cubicBezTo>
                <a:cubicBezTo>
                  <a:pt x="2344" y="1553"/>
                  <a:pt x="2343" y="1553"/>
                  <a:pt x="2342" y="1554"/>
                </a:cubicBezTo>
                <a:cubicBezTo>
                  <a:pt x="2342" y="1553"/>
                  <a:pt x="2342" y="1553"/>
                  <a:pt x="2342" y="1552"/>
                </a:cubicBezTo>
                <a:cubicBezTo>
                  <a:pt x="2342" y="1544"/>
                  <a:pt x="2342" y="1536"/>
                  <a:pt x="2342" y="1528"/>
                </a:cubicBezTo>
                <a:cubicBezTo>
                  <a:pt x="2342" y="1526"/>
                  <a:pt x="2342" y="1525"/>
                  <a:pt x="2341" y="1523"/>
                </a:cubicBezTo>
                <a:cubicBezTo>
                  <a:pt x="2341" y="1515"/>
                  <a:pt x="2341" y="1507"/>
                  <a:pt x="2341" y="1499"/>
                </a:cubicBezTo>
                <a:cubicBezTo>
                  <a:pt x="2341" y="1487"/>
                  <a:pt x="2341" y="1476"/>
                  <a:pt x="2342" y="1464"/>
                </a:cubicBezTo>
                <a:cubicBezTo>
                  <a:pt x="2342" y="1461"/>
                  <a:pt x="2342" y="1457"/>
                  <a:pt x="2342" y="1453"/>
                </a:cubicBezTo>
                <a:cubicBezTo>
                  <a:pt x="2342" y="1445"/>
                  <a:pt x="2342" y="1438"/>
                  <a:pt x="2343" y="1430"/>
                </a:cubicBezTo>
                <a:cubicBezTo>
                  <a:pt x="2343" y="1425"/>
                  <a:pt x="2343" y="1421"/>
                  <a:pt x="2344" y="1417"/>
                </a:cubicBezTo>
                <a:cubicBezTo>
                  <a:pt x="2344" y="1410"/>
                  <a:pt x="2344" y="1402"/>
                  <a:pt x="2345" y="1395"/>
                </a:cubicBezTo>
                <a:cubicBezTo>
                  <a:pt x="2345" y="1391"/>
                  <a:pt x="2346" y="1386"/>
                  <a:pt x="2346" y="1381"/>
                </a:cubicBezTo>
                <a:cubicBezTo>
                  <a:pt x="2346" y="1375"/>
                  <a:pt x="2347" y="1369"/>
                  <a:pt x="2347" y="1363"/>
                </a:cubicBezTo>
                <a:cubicBezTo>
                  <a:pt x="2352" y="1360"/>
                  <a:pt x="2356" y="1357"/>
                  <a:pt x="2360" y="1354"/>
                </a:cubicBezTo>
                <a:cubicBezTo>
                  <a:pt x="2362" y="1353"/>
                  <a:pt x="2364" y="1352"/>
                  <a:pt x="2366" y="1350"/>
                </a:cubicBezTo>
                <a:close/>
                <a:moveTo>
                  <a:pt x="2344" y="1708"/>
                </a:moveTo>
                <a:cubicBezTo>
                  <a:pt x="2344" y="1708"/>
                  <a:pt x="2344" y="1709"/>
                  <a:pt x="2344" y="1710"/>
                </a:cubicBezTo>
                <a:cubicBezTo>
                  <a:pt x="2345" y="1717"/>
                  <a:pt x="2346" y="1723"/>
                  <a:pt x="2347" y="1730"/>
                </a:cubicBezTo>
                <a:cubicBezTo>
                  <a:pt x="2347" y="1733"/>
                  <a:pt x="2348" y="1735"/>
                  <a:pt x="2348" y="1738"/>
                </a:cubicBezTo>
                <a:cubicBezTo>
                  <a:pt x="2349" y="1742"/>
                  <a:pt x="2350" y="1746"/>
                  <a:pt x="2350" y="1751"/>
                </a:cubicBezTo>
                <a:cubicBezTo>
                  <a:pt x="2346" y="1754"/>
                  <a:pt x="2341" y="1757"/>
                  <a:pt x="2336" y="1760"/>
                </a:cubicBezTo>
                <a:cubicBezTo>
                  <a:pt x="2332" y="1763"/>
                  <a:pt x="2328" y="1765"/>
                  <a:pt x="2324" y="1768"/>
                </a:cubicBezTo>
                <a:cubicBezTo>
                  <a:pt x="2318" y="1772"/>
                  <a:pt x="2312" y="1776"/>
                  <a:pt x="2306" y="1780"/>
                </a:cubicBezTo>
                <a:cubicBezTo>
                  <a:pt x="2303" y="1782"/>
                  <a:pt x="2300" y="1783"/>
                  <a:pt x="2297" y="1785"/>
                </a:cubicBezTo>
                <a:cubicBezTo>
                  <a:pt x="2287" y="1791"/>
                  <a:pt x="2278" y="1797"/>
                  <a:pt x="2268" y="1802"/>
                </a:cubicBezTo>
                <a:cubicBezTo>
                  <a:pt x="2267" y="1803"/>
                  <a:pt x="2266" y="1804"/>
                  <a:pt x="2265" y="1804"/>
                </a:cubicBezTo>
                <a:cubicBezTo>
                  <a:pt x="2256" y="1809"/>
                  <a:pt x="2248" y="1814"/>
                  <a:pt x="2240" y="1819"/>
                </a:cubicBezTo>
                <a:cubicBezTo>
                  <a:pt x="2236" y="1820"/>
                  <a:pt x="2233" y="1822"/>
                  <a:pt x="2230" y="1824"/>
                </a:cubicBezTo>
                <a:cubicBezTo>
                  <a:pt x="2223" y="1827"/>
                  <a:pt x="2217" y="1831"/>
                  <a:pt x="2211" y="1834"/>
                </a:cubicBezTo>
                <a:cubicBezTo>
                  <a:pt x="2207" y="1836"/>
                  <a:pt x="2203" y="1838"/>
                  <a:pt x="2199" y="1840"/>
                </a:cubicBezTo>
                <a:cubicBezTo>
                  <a:pt x="2193" y="1843"/>
                  <a:pt x="2187" y="1846"/>
                  <a:pt x="2181" y="1849"/>
                </a:cubicBezTo>
                <a:cubicBezTo>
                  <a:pt x="2177" y="1851"/>
                  <a:pt x="2173" y="1853"/>
                  <a:pt x="2169" y="1855"/>
                </a:cubicBezTo>
                <a:cubicBezTo>
                  <a:pt x="2163" y="1858"/>
                  <a:pt x="2157" y="1861"/>
                  <a:pt x="2152" y="1863"/>
                </a:cubicBezTo>
                <a:cubicBezTo>
                  <a:pt x="2147" y="1865"/>
                  <a:pt x="2143" y="1867"/>
                  <a:pt x="2139" y="1869"/>
                </a:cubicBezTo>
                <a:cubicBezTo>
                  <a:pt x="2134" y="1871"/>
                  <a:pt x="2130" y="1873"/>
                  <a:pt x="2125" y="1875"/>
                </a:cubicBezTo>
                <a:cubicBezTo>
                  <a:pt x="2124" y="1873"/>
                  <a:pt x="2124" y="1870"/>
                  <a:pt x="2123" y="1867"/>
                </a:cubicBezTo>
                <a:cubicBezTo>
                  <a:pt x="2122" y="1863"/>
                  <a:pt x="2121" y="1860"/>
                  <a:pt x="2121" y="1857"/>
                </a:cubicBezTo>
                <a:cubicBezTo>
                  <a:pt x="2120" y="1853"/>
                  <a:pt x="2119" y="1848"/>
                  <a:pt x="2118" y="1844"/>
                </a:cubicBezTo>
                <a:cubicBezTo>
                  <a:pt x="2117" y="1841"/>
                  <a:pt x="2116" y="1838"/>
                  <a:pt x="2115" y="1834"/>
                </a:cubicBezTo>
                <a:cubicBezTo>
                  <a:pt x="2115" y="1830"/>
                  <a:pt x="2114" y="1826"/>
                  <a:pt x="2113" y="1821"/>
                </a:cubicBezTo>
                <a:cubicBezTo>
                  <a:pt x="2112" y="1818"/>
                  <a:pt x="2111" y="1815"/>
                  <a:pt x="2111" y="1812"/>
                </a:cubicBezTo>
                <a:cubicBezTo>
                  <a:pt x="2110" y="1807"/>
                  <a:pt x="2109" y="1802"/>
                  <a:pt x="2108" y="1797"/>
                </a:cubicBezTo>
                <a:cubicBezTo>
                  <a:pt x="2107" y="1794"/>
                  <a:pt x="2107" y="1792"/>
                  <a:pt x="2106" y="1789"/>
                </a:cubicBezTo>
                <a:cubicBezTo>
                  <a:pt x="2105" y="1781"/>
                  <a:pt x="2104" y="1774"/>
                  <a:pt x="2102" y="1766"/>
                </a:cubicBezTo>
                <a:cubicBezTo>
                  <a:pt x="2102" y="1765"/>
                  <a:pt x="2102" y="1764"/>
                  <a:pt x="2102" y="1763"/>
                </a:cubicBezTo>
                <a:cubicBezTo>
                  <a:pt x="2101" y="1757"/>
                  <a:pt x="2100" y="1750"/>
                  <a:pt x="2099" y="1744"/>
                </a:cubicBezTo>
                <a:cubicBezTo>
                  <a:pt x="2098" y="1741"/>
                  <a:pt x="2098" y="1738"/>
                  <a:pt x="2098" y="1736"/>
                </a:cubicBezTo>
                <a:cubicBezTo>
                  <a:pt x="2097" y="1731"/>
                  <a:pt x="2096" y="1726"/>
                  <a:pt x="2095" y="1721"/>
                </a:cubicBezTo>
                <a:cubicBezTo>
                  <a:pt x="2095" y="1718"/>
                  <a:pt x="2095" y="1715"/>
                  <a:pt x="2094" y="1712"/>
                </a:cubicBezTo>
                <a:cubicBezTo>
                  <a:pt x="2094" y="1708"/>
                  <a:pt x="2093" y="1704"/>
                  <a:pt x="2093" y="1700"/>
                </a:cubicBezTo>
                <a:cubicBezTo>
                  <a:pt x="2099" y="1698"/>
                  <a:pt x="2104" y="1695"/>
                  <a:pt x="2110" y="1693"/>
                </a:cubicBezTo>
                <a:cubicBezTo>
                  <a:pt x="2114" y="1691"/>
                  <a:pt x="2118" y="1689"/>
                  <a:pt x="2122" y="1688"/>
                </a:cubicBezTo>
                <a:cubicBezTo>
                  <a:pt x="2130" y="1684"/>
                  <a:pt x="2138" y="1681"/>
                  <a:pt x="2146" y="1677"/>
                </a:cubicBezTo>
                <a:cubicBezTo>
                  <a:pt x="2148" y="1676"/>
                  <a:pt x="2151" y="1675"/>
                  <a:pt x="2154" y="1673"/>
                </a:cubicBezTo>
                <a:cubicBezTo>
                  <a:pt x="2164" y="1668"/>
                  <a:pt x="2175" y="1663"/>
                  <a:pt x="2185" y="1658"/>
                </a:cubicBezTo>
                <a:cubicBezTo>
                  <a:pt x="2188" y="1657"/>
                  <a:pt x="2191" y="1655"/>
                  <a:pt x="2194" y="1654"/>
                </a:cubicBezTo>
                <a:cubicBezTo>
                  <a:pt x="2201" y="1650"/>
                  <a:pt x="2208" y="1646"/>
                  <a:pt x="2216" y="1643"/>
                </a:cubicBezTo>
                <a:cubicBezTo>
                  <a:pt x="2220" y="1640"/>
                  <a:pt x="2224" y="1638"/>
                  <a:pt x="2228" y="1636"/>
                </a:cubicBezTo>
                <a:cubicBezTo>
                  <a:pt x="2234" y="1633"/>
                  <a:pt x="2240" y="1630"/>
                  <a:pt x="2246" y="1626"/>
                </a:cubicBezTo>
                <a:cubicBezTo>
                  <a:pt x="2251" y="1624"/>
                  <a:pt x="2255" y="1621"/>
                  <a:pt x="2259" y="1619"/>
                </a:cubicBezTo>
                <a:cubicBezTo>
                  <a:pt x="2265" y="1616"/>
                  <a:pt x="2271" y="1612"/>
                  <a:pt x="2277" y="1609"/>
                </a:cubicBezTo>
                <a:cubicBezTo>
                  <a:pt x="2281" y="1606"/>
                  <a:pt x="2285" y="1604"/>
                  <a:pt x="2289" y="1601"/>
                </a:cubicBezTo>
                <a:cubicBezTo>
                  <a:pt x="2295" y="1598"/>
                  <a:pt x="2301" y="1594"/>
                  <a:pt x="2306" y="1591"/>
                </a:cubicBezTo>
                <a:cubicBezTo>
                  <a:pt x="2311" y="1588"/>
                  <a:pt x="2315" y="1586"/>
                  <a:pt x="2319" y="1583"/>
                </a:cubicBezTo>
                <a:cubicBezTo>
                  <a:pt x="2323" y="1580"/>
                  <a:pt x="2327" y="1578"/>
                  <a:pt x="2331" y="1575"/>
                </a:cubicBezTo>
                <a:cubicBezTo>
                  <a:pt x="2331" y="1576"/>
                  <a:pt x="2331" y="1576"/>
                  <a:pt x="2331" y="1576"/>
                </a:cubicBezTo>
                <a:cubicBezTo>
                  <a:pt x="2331" y="1575"/>
                  <a:pt x="2331" y="1575"/>
                  <a:pt x="2331" y="1575"/>
                </a:cubicBezTo>
                <a:cubicBezTo>
                  <a:pt x="2331" y="1578"/>
                  <a:pt x="2331" y="1580"/>
                  <a:pt x="2332" y="1583"/>
                </a:cubicBezTo>
                <a:cubicBezTo>
                  <a:pt x="2332" y="1586"/>
                  <a:pt x="2332" y="1589"/>
                  <a:pt x="2332" y="1593"/>
                </a:cubicBezTo>
                <a:cubicBezTo>
                  <a:pt x="2332" y="1597"/>
                  <a:pt x="2333" y="1602"/>
                  <a:pt x="2333" y="1606"/>
                </a:cubicBezTo>
                <a:cubicBezTo>
                  <a:pt x="2333" y="1609"/>
                  <a:pt x="2334" y="1613"/>
                  <a:pt x="2334" y="1616"/>
                </a:cubicBezTo>
                <a:cubicBezTo>
                  <a:pt x="2334" y="1620"/>
                  <a:pt x="2335" y="1625"/>
                  <a:pt x="2335" y="1629"/>
                </a:cubicBezTo>
                <a:cubicBezTo>
                  <a:pt x="2335" y="1633"/>
                  <a:pt x="2335" y="1636"/>
                  <a:pt x="2336" y="1639"/>
                </a:cubicBezTo>
                <a:cubicBezTo>
                  <a:pt x="2336" y="1644"/>
                  <a:pt x="2337" y="1648"/>
                  <a:pt x="2337" y="1653"/>
                </a:cubicBezTo>
                <a:cubicBezTo>
                  <a:pt x="2337" y="1656"/>
                  <a:pt x="2338" y="1659"/>
                  <a:pt x="2338" y="1662"/>
                </a:cubicBezTo>
                <a:cubicBezTo>
                  <a:pt x="2339" y="1667"/>
                  <a:pt x="2339" y="1673"/>
                  <a:pt x="2340" y="1678"/>
                </a:cubicBezTo>
                <a:cubicBezTo>
                  <a:pt x="2340" y="1680"/>
                  <a:pt x="2340" y="1682"/>
                  <a:pt x="2341" y="1685"/>
                </a:cubicBezTo>
                <a:cubicBezTo>
                  <a:pt x="2342" y="1692"/>
                  <a:pt x="2343" y="1700"/>
                  <a:pt x="2344" y="1708"/>
                </a:cubicBezTo>
                <a:close/>
                <a:moveTo>
                  <a:pt x="2391" y="1737"/>
                </a:moveTo>
                <a:cubicBezTo>
                  <a:pt x="2401" y="1730"/>
                  <a:pt x="2411" y="1723"/>
                  <a:pt x="2421" y="1715"/>
                </a:cubicBezTo>
                <a:cubicBezTo>
                  <a:pt x="2422" y="1715"/>
                  <a:pt x="2423" y="1714"/>
                  <a:pt x="2423" y="1714"/>
                </a:cubicBezTo>
                <a:cubicBezTo>
                  <a:pt x="2432" y="1707"/>
                  <a:pt x="2441" y="1700"/>
                  <a:pt x="2450" y="1693"/>
                </a:cubicBezTo>
                <a:cubicBezTo>
                  <a:pt x="2453" y="1691"/>
                  <a:pt x="2456" y="1688"/>
                  <a:pt x="2459" y="1686"/>
                </a:cubicBezTo>
                <a:cubicBezTo>
                  <a:pt x="2465" y="1681"/>
                  <a:pt x="2472" y="1676"/>
                  <a:pt x="2478" y="1671"/>
                </a:cubicBezTo>
                <a:cubicBezTo>
                  <a:pt x="2482" y="1667"/>
                  <a:pt x="2485" y="1664"/>
                  <a:pt x="2489" y="1661"/>
                </a:cubicBezTo>
                <a:cubicBezTo>
                  <a:pt x="2495" y="1657"/>
                  <a:pt x="2500" y="1652"/>
                  <a:pt x="2506" y="1647"/>
                </a:cubicBezTo>
                <a:cubicBezTo>
                  <a:pt x="2510" y="1644"/>
                  <a:pt x="2513" y="1640"/>
                  <a:pt x="2517" y="1637"/>
                </a:cubicBezTo>
                <a:cubicBezTo>
                  <a:pt x="2522" y="1632"/>
                  <a:pt x="2528" y="1628"/>
                  <a:pt x="2533" y="1623"/>
                </a:cubicBezTo>
                <a:cubicBezTo>
                  <a:pt x="2537" y="1619"/>
                  <a:pt x="2541" y="1616"/>
                  <a:pt x="2545" y="1612"/>
                </a:cubicBezTo>
                <a:cubicBezTo>
                  <a:pt x="2550" y="1607"/>
                  <a:pt x="2555" y="1603"/>
                  <a:pt x="2560" y="1598"/>
                </a:cubicBezTo>
                <a:cubicBezTo>
                  <a:pt x="2563" y="1594"/>
                  <a:pt x="2567" y="1590"/>
                  <a:pt x="2571" y="1587"/>
                </a:cubicBezTo>
                <a:cubicBezTo>
                  <a:pt x="2574" y="1584"/>
                  <a:pt x="2577" y="1581"/>
                  <a:pt x="2580" y="1578"/>
                </a:cubicBezTo>
                <a:cubicBezTo>
                  <a:pt x="2580" y="1578"/>
                  <a:pt x="2580" y="1578"/>
                  <a:pt x="2580" y="1578"/>
                </a:cubicBezTo>
                <a:cubicBezTo>
                  <a:pt x="2581" y="1578"/>
                  <a:pt x="2581" y="1578"/>
                  <a:pt x="2581" y="1578"/>
                </a:cubicBezTo>
                <a:cubicBezTo>
                  <a:pt x="2581" y="1579"/>
                  <a:pt x="2581" y="1581"/>
                  <a:pt x="2581" y="1583"/>
                </a:cubicBezTo>
                <a:cubicBezTo>
                  <a:pt x="2581" y="1586"/>
                  <a:pt x="2581" y="1589"/>
                  <a:pt x="2581" y="1592"/>
                </a:cubicBezTo>
                <a:cubicBezTo>
                  <a:pt x="2582" y="1597"/>
                  <a:pt x="2582" y="1601"/>
                  <a:pt x="2582" y="1605"/>
                </a:cubicBezTo>
                <a:cubicBezTo>
                  <a:pt x="2582" y="1608"/>
                  <a:pt x="2583" y="1611"/>
                  <a:pt x="2583" y="1614"/>
                </a:cubicBezTo>
                <a:cubicBezTo>
                  <a:pt x="2583" y="1619"/>
                  <a:pt x="2584" y="1623"/>
                  <a:pt x="2584" y="1628"/>
                </a:cubicBezTo>
                <a:cubicBezTo>
                  <a:pt x="2584" y="1631"/>
                  <a:pt x="2584" y="1634"/>
                  <a:pt x="2585" y="1637"/>
                </a:cubicBezTo>
                <a:cubicBezTo>
                  <a:pt x="2585" y="1641"/>
                  <a:pt x="2586" y="1646"/>
                  <a:pt x="2586" y="1650"/>
                </a:cubicBezTo>
                <a:cubicBezTo>
                  <a:pt x="2586" y="1653"/>
                  <a:pt x="2587" y="1656"/>
                  <a:pt x="2587" y="1659"/>
                </a:cubicBezTo>
                <a:cubicBezTo>
                  <a:pt x="2587" y="1663"/>
                  <a:pt x="2588" y="1668"/>
                  <a:pt x="2589" y="1673"/>
                </a:cubicBezTo>
                <a:cubicBezTo>
                  <a:pt x="2589" y="1676"/>
                  <a:pt x="2589" y="1678"/>
                  <a:pt x="2589" y="1681"/>
                </a:cubicBezTo>
                <a:cubicBezTo>
                  <a:pt x="2590" y="1686"/>
                  <a:pt x="2591" y="1692"/>
                  <a:pt x="2592" y="1698"/>
                </a:cubicBezTo>
                <a:cubicBezTo>
                  <a:pt x="2592" y="1699"/>
                  <a:pt x="2592" y="1701"/>
                  <a:pt x="2592" y="1703"/>
                </a:cubicBezTo>
                <a:cubicBezTo>
                  <a:pt x="2593" y="1710"/>
                  <a:pt x="2594" y="1717"/>
                  <a:pt x="2595" y="1725"/>
                </a:cubicBezTo>
                <a:cubicBezTo>
                  <a:pt x="2596" y="1726"/>
                  <a:pt x="2596" y="1727"/>
                  <a:pt x="2596" y="1729"/>
                </a:cubicBezTo>
                <a:cubicBezTo>
                  <a:pt x="2597" y="1734"/>
                  <a:pt x="2598" y="1739"/>
                  <a:pt x="2598" y="1745"/>
                </a:cubicBezTo>
                <a:cubicBezTo>
                  <a:pt x="2594" y="1750"/>
                  <a:pt x="2589" y="1755"/>
                  <a:pt x="2584" y="1760"/>
                </a:cubicBezTo>
                <a:cubicBezTo>
                  <a:pt x="2581" y="1762"/>
                  <a:pt x="2579" y="1765"/>
                  <a:pt x="2576" y="1767"/>
                </a:cubicBezTo>
                <a:cubicBezTo>
                  <a:pt x="2568" y="1775"/>
                  <a:pt x="2561" y="1783"/>
                  <a:pt x="2553" y="1790"/>
                </a:cubicBezTo>
                <a:cubicBezTo>
                  <a:pt x="2553" y="1790"/>
                  <a:pt x="2552" y="1791"/>
                  <a:pt x="2552" y="1791"/>
                </a:cubicBezTo>
                <a:cubicBezTo>
                  <a:pt x="2544" y="1799"/>
                  <a:pt x="2536" y="1806"/>
                  <a:pt x="2527" y="1814"/>
                </a:cubicBezTo>
                <a:cubicBezTo>
                  <a:pt x="2525" y="1816"/>
                  <a:pt x="2522" y="1819"/>
                  <a:pt x="2520" y="1821"/>
                </a:cubicBezTo>
                <a:cubicBezTo>
                  <a:pt x="2514" y="1826"/>
                  <a:pt x="2508" y="1831"/>
                  <a:pt x="2502" y="1836"/>
                </a:cubicBezTo>
                <a:cubicBezTo>
                  <a:pt x="2499" y="1839"/>
                  <a:pt x="2496" y="1842"/>
                  <a:pt x="2492" y="1845"/>
                </a:cubicBezTo>
                <a:cubicBezTo>
                  <a:pt x="2487" y="1849"/>
                  <a:pt x="2482" y="1854"/>
                  <a:pt x="2477" y="1858"/>
                </a:cubicBezTo>
                <a:cubicBezTo>
                  <a:pt x="2473" y="1861"/>
                  <a:pt x="2470" y="1864"/>
                  <a:pt x="2466" y="1867"/>
                </a:cubicBezTo>
                <a:cubicBezTo>
                  <a:pt x="2461" y="1871"/>
                  <a:pt x="2456" y="1875"/>
                  <a:pt x="2451" y="1880"/>
                </a:cubicBezTo>
                <a:cubicBezTo>
                  <a:pt x="2447" y="1883"/>
                  <a:pt x="2443" y="1886"/>
                  <a:pt x="2439" y="1889"/>
                </a:cubicBezTo>
                <a:cubicBezTo>
                  <a:pt x="2434" y="1892"/>
                  <a:pt x="2429" y="1896"/>
                  <a:pt x="2424" y="1900"/>
                </a:cubicBezTo>
                <a:cubicBezTo>
                  <a:pt x="2420" y="1903"/>
                  <a:pt x="2416" y="1906"/>
                  <a:pt x="2412" y="1909"/>
                </a:cubicBezTo>
                <a:cubicBezTo>
                  <a:pt x="2409" y="1912"/>
                  <a:pt x="2405" y="1915"/>
                  <a:pt x="2401" y="1918"/>
                </a:cubicBezTo>
                <a:cubicBezTo>
                  <a:pt x="2400" y="1915"/>
                  <a:pt x="2400" y="1913"/>
                  <a:pt x="2399" y="1910"/>
                </a:cubicBezTo>
                <a:cubicBezTo>
                  <a:pt x="2398" y="1907"/>
                  <a:pt x="2397" y="1904"/>
                  <a:pt x="2396" y="1901"/>
                </a:cubicBezTo>
                <a:cubicBezTo>
                  <a:pt x="2395" y="1897"/>
                  <a:pt x="2394" y="1894"/>
                  <a:pt x="2393" y="1890"/>
                </a:cubicBezTo>
                <a:cubicBezTo>
                  <a:pt x="2392" y="1887"/>
                  <a:pt x="2391" y="1884"/>
                  <a:pt x="2391" y="1881"/>
                </a:cubicBezTo>
                <a:cubicBezTo>
                  <a:pt x="2390" y="1877"/>
                  <a:pt x="2389" y="1873"/>
                  <a:pt x="2387" y="1868"/>
                </a:cubicBezTo>
                <a:cubicBezTo>
                  <a:pt x="2387" y="1866"/>
                  <a:pt x="2386" y="1863"/>
                  <a:pt x="2385" y="1860"/>
                </a:cubicBezTo>
                <a:cubicBezTo>
                  <a:pt x="2384" y="1856"/>
                  <a:pt x="2383" y="1851"/>
                  <a:pt x="2382" y="1847"/>
                </a:cubicBezTo>
                <a:cubicBezTo>
                  <a:pt x="2382" y="1844"/>
                  <a:pt x="2381" y="1842"/>
                  <a:pt x="2380" y="1839"/>
                </a:cubicBezTo>
                <a:cubicBezTo>
                  <a:pt x="2379" y="1834"/>
                  <a:pt x="2378" y="1829"/>
                  <a:pt x="2377" y="1824"/>
                </a:cubicBezTo>
                <a:cubicBezTo>
                  <a:pt x="2376" y="1822"/>
                  <a:pt x="2376" y="1820"/>
                  <a:pt x="2376" y="1818"/>
                </a:cubicBezTo>
                <a:cubicBezTo>
                  <a:pt x="2374" y="1811"/>
                  <a:pt x="2373" y="1804"/>
                  <a:pt x="2371" y="1797"/>
                </a:cubicBezTo>
                <a:cubicBezTo>
                  <a:pt x="2371" y="1795"/>
                  <a:pt x="2370" y="1793"/>
                  <a:pt x="2370" y="1791"/>
                </a:cubicBezTo>
                <a:cubicBezTo>
                  <a:pt x="2369" y="1786"/>
                  <a:pt x="2368" y="1781"/>
                  <a:pt x="2367" y="1776"/>
                </a:cubicBezTo>
                <a:cubicBezTo>
                  <a:pt x="2366" y="1773"/>
                  <a:pt x="2366" y="1770"/>
                  <a:pt x="2365" y="1767"/>
                </a:cubicBezTo>
                <a:cubicBezTo>
                  <a:pt x="2365" y="1764"/>
                  <a:pt x="2364" y="1760"/>
                  <a:pt x="2364" y="1756"/>
                </a:cubicBezTo>
                <a:cubicBezTo>
                  <a:pt x="2370" y="1752"/>
                  <a:pt x="2377" y="1747"/>
                  <a:pt x="2384" y="1742"/>
                </a:cubicBezTo>
                <a:cubicBezTo>
                  <a:pt x="2386" y="1741"/>
                  <a:pt x="2389" y="1739"/>
                  <a:pt x="2391" y="1737"/>
                </a:cubicBezTo>
                <a:close/>
                <a:moveTo>
                  <a:pt x="2626" y="1732"/>
                </a:moveTo>
                <a:cubicBezTo>
                  <a:pt x="2632" y="1727"/>
                  <a:pt x="2637" y="1721"/>
                  <a:pt x="2642" y="1715"/>
                </a:cubicBezTo>
                <a:cubicBezTo>
                  <a:pt x="2643" y="1714"/>
                  <a:pt x="2644" y="1713"/>
                  <a:pt x="2645" y="1712"/>
                </a:cubicBezTo>
                <a:cubicBezTo>
                  <a:pt x="2649" y="1707"/>
                  <a:pt x="2654" y="1702"/>
                  <a:pt x="2658" y="1697"/>
                </a:cubicBezTo>
                <a:cubicBezTo>
                  <a:pt x="2660" y="1695"/>
                  <a:pt x="2662" y="1693"/>
                  <a:pt x="2663" y="1691"/>
                </a:cubicBezTo>
                <a:cubicBezTo>
                  <a:pt x="2667" y="1687"/>
                  <a:pt x="2670" y="1683"/>
                  <a:pt x="2673" y="1679"/>
                </a:cubicBezTo>
                <a:cubicBezTo>
                  <a:pt x="2675" y="1677"/>
                  <a:pt x="2677" y="1674"/>
                  <a:pt x="2679" y="1672"/>
                </a:cubicBezTo>
                <a:cubicBezTo>
                  <a:pt x="2682" y="1668"/>
                  <a:pt x="2685" y="1665"/>
                  <a:pt x="2688" y="1661"/>
                </a:cubicBezTo>
                <a:cubicBezTo>
                  <a:pt x="2691" y="1658"/>
                  <a:pt x="2693" y="1656"/>
                  <a:pt x="2695" y="1653"/>
                </a:cubicBezTo>
                <a:cubicBezTo>
                  <a:pt x="2698" y="1650"/>
                  <a:pt x="2700" y="1646"/>
                  <a:pt x="2703" y="1642"/>
                </a:cubicBezTo>
                <a:cubicBezTo>
                  <a:pt x="2705" y="1640"/>
                  <a:pt x="2707" y="1637"/>
                  <a:pt x="2709" y="1635"/>
                </a:cubicBezTo>
                <a:cubicBezTo>
                  <a:pt x="2712" y="1631"/>
                  <a:pt x="2715" y="1627"/>
                  <a:pt x="2718" y="1624"/>
                </a:cubicBezTo>
                <a:cubicBezTo>
                  <a:pt x="2720" y="1621"/>
                  <a:pt x="2722" y="1618"/>
                  <a:pt x="2724" y="1616"/>
                </a:cubicBezTo>
                <a:cubicBezTo>
                  <a:pt x="2727" y="1612"/>
                  <a:pt x="2729" y="1608"/>
                  <a:pt x="2732" y="1605"/>
                </a:cubicBezTo>
                <a:cubicBezTo>
                  <a:pt x="2734" y="1602"/>
                  <a:pt x="2736" y="1599"/>
                  <a:pt x="2738" y="1597"/>
                </a:cubicBezTo>
                <a:cubicBezTo>
                  <a:pt x="2741" y="1593"/>
                  <a:pt x="2743" y="1589"/>
                  <a:pt x="2746" y="1586"/>
                </a:cubicBezTo>
                <a:cubicBezTo>
                  <a:pt x="2748" y="1583"/>
                  <a:pt x="2750" y="1580"/>
                  <a:pt x="2752" y="1577"/>
                </a:cubicBezTo>
                <a:cubicBezTo>
                  <a:pt x="2755" y="1574"/>
                  <a:pt x="2757" y="1570"/>
                  <a:pt x="2760" y="1566"/>
                </a:cubicBezTo>
                <a:cubicBezTo>
                  <a:pt x="2762" y="1563"/>
                  <a:pt x="2764" y="1561"/>
                  <a:pt x="2765" y="1558"/>
                </a:cubicBezTo>
                <a:cubicBezTo>
                  <a:pt x="2768" y="1554"/>
                  <a:pt x="2771" y="1550"/>
                  <a:pt x="2773" y="1546"/>
                </a:cubicBezTo>
                <a:cubicBezTo>
                  <a:pt x="2775" y="1544"/>
                  <a:pt x="2777" y="1541"/>
                  <a:pt x="2779" y="1538"/>
                </a:cubicBezTo>
                <a:cubicBezTo>
                  <a:pt x="2781" y="1534"/>
                  <a:pt x="2784" y="1530"/>
                  <a:pt x="2786" y="1526"/>
                </a:cubicBezTo>
                <a:cubicBezTo>
                  <a:pt x="2788" y="1524"/>
                  <a:pt x="2790" y="1521"/>
                  <a:pt x="2792" y="1518"/>
                </a:cubicBezTo>
                <a:cubicBezTo>
                  <a:pt x="2794" y="1514"/>
                  <a:pt x="2797" y="1510"/>
                  <a:pt x="2799" y="1506"/>
                </a:cubicBezTo>
                <a:cubicBezTo>
                  <a:pt x="2801" y="1503"/>
                  <a:pt x="2803" y="1501"/>
                  <a:pt x="2804" y="1498"/>
                </a:cubicBezTo>
                <a:cubicBezTo>
                  <a:pt x="2807" y="1494"/>
                  <a:pt x="2810" y="1489"/>
                  <a:pt x="2813" y="1484"/>
                </a:cubicBezTo>
                <a:cubicBezTo>
                  <a:pt x="2814" y="1482"/>
                  <a:pt x="2815" y="1480"/>
                  <a:pt x="2816" y="1478"/>
                </a:cubicBezTo>
                <a:cubicBezTo>
                  <a:pt x="2820" y="1471"/>
                  <a:pt x="2824" y="1465"/>
                  <a:pt x="2828" y="1458"/>
                </a:cubicBezTo>
                <a:cubicBezTo>
                  <a:pt x="2828" y="1459"/>
                  <a:pt x="2828" y="1459"/>
                  <a:pt x="2828" y="1459"/>
                </a:cubicBezTo>
                <a:cubicBezTo>
                  <a:pt x="2828" y="1458"/>
                  <a:pt x="2828" y="1458"/>
                  <a:pt x="2828" y="1458"/>
                </a:cubicBezTo>
                <a:cubicBezTo>
                  <a:pt x="2828" y="1459"/>
                  <a:pt x="2828" y="1460"/>
                  <a:pt x="2828" y="1461"/>
                </a:cubicBezTo>
                <a:cubicBezTo>
                  <a:pt x="2828" y="1466"/>
                  <a:pt x="2828" y="1470"/>
                  <a:pt x="2828" y="1474"/>
                </a:cubicBezTo>
                <a:cubicBezTo>
                  <a:pt x="2828" y="1476"/>
                  <a:pt x="2828" y="1478"/>
                  <a:pt x="2828" y="1480"/>
                </a:cubicBezTo>
                <a:cubicBezTo>
                  <a:pt x="2828" y="1486"/>
                  <a:pt x="2828" y="1492"/>
                  <a:pt x="2828" y="1499"/>
                </a:cubicBezTo>
                <a:cubicBezTo>
                  <a:pt x="2828" y="1509"/>
                  <a:pt x="2828" y="1520"/>
                  <a:pt x="2828" y="1531"/>
                </a:cubicBezTo>
                <a:cubicBezTo>
                  <a:pt x="2828" y="1534"/>
                  <a:pt x="2828" y="1538"/>
                  <a:pt x="2828" y="1542"/>
                </a:cubicBezTo>
                <a:cubicBezTo>
                  <a:pt x="2829" y="1549"/>
                  <a:pt x="2829" y="1556"/>
                  <a:pt x="2829" y="1563"/>
                </a:cubicBezTo>
                <a:cubicBezTo>
                  <a:pt x="2829" y="1567"/>
                  <a:pt x="2829" y="1572"/>
                  <a:pt x="2830" y="1576"/>
                </a:cubicBezTo>
                <a:cubicBezTo>
                  <a:pt x="2830" y="1582"/>
                  <a:pt x="2830" y="1589"/>
                  <a:pt x="2831" y="1596"/>
                </a:cubicBezTo>
                <a:cubicBezTo>
                  <a:pt x="2831" y="1600"/>
                  <a:pt x="2831" y="1604"/>
                  <a:pt x="2832" y="1608"/>
                </a:cubicBezTo>
                <a:cubicBezTo>
                  <a:pt x="2832" y="1614"/>
                  <a:pt x="2833" y="1621"/>
                  <a:pt x="2833" y="1627"/>
                </a:cubicBezTo>
                <a:cubicBezTo>
                  <a:pt x="2831" y="1630"/>
                  <a:pt x="2829" y="1634"/>
                  <a:pt x="2827" y="1637"/>
                </a:cubicBezTo>
                <a:cubicBezTo>
                  <a:pt x="2826" y="1640"/>
                  <a:pt x="2825" y="1642"/>
                  <a:pt x="2823" y="1644"/>
                </a:cubicBezTo>
                <a:cubicBezTo>
                  <a:pt x="2820" y="1650"/>
                  <a:pt x="2817" y="1655"/>
                  <a:pt x="2814" y="1660"/>
                </a:cubicBezTo>
                <a:cubicBezTo>
                  <a:pt x="2814" y="1661"/>
                  <a:pt x="2813" y="1662"/>
                  <a:pt x="2813" y="1663"/>
                </a:cubicBezTo>
                <a:cubicBezTo>
                  <a:pt x="2809" y="1669"/>
                  <a:pt x="2806" y="1675"/>
                  <a:pt x="2802" y="1681"/>
                </a:cubicBezTo>
                <a:cubicBezTo>
                  <a:pt x="2801" y="1682"/>
                  <a:pt x="2800" y="1684"/>
                  <a:pt x="2799" y="1686"/>
                </a:cubicBezTo>
                <a:cubicBezTo>
                  <a:pt x="2796" y="1690"/>
                  <a:pt x="2794" y="1694"/>
                  <a:pt x="2791" y="1699"/>
                </a:cubicBezTo>
                <a:cubicBezTo>
                  <a:pt x="2790" y="1701"/>
                  <a:pt x="2788" y="1703"/>
                  <a:pt x="2787" y="1705"/>
                </a:cubicBezTo>
                <a:cubicBezTo>
                  <a:pt x="2785" y="1709"/>
                  <a:pt x="2782" y="1713"/>
                  <a:pt x="2780" y="1717"/>
                </a:cubicBezTo>
                <a:cubicBezTo>
                  <a:pt x="2778" y="1719"/>
                  <a:pt x="2777" y="1721"/>
                  <a:pt x="2775" y="1724"/>
                </a:cubicBezTo>
                <a:cubicBezTo>
                  <a:pt x="2773" y="1727"/>
                  <a:pt x="2771" y="1731"/>
                  <a:pt x="2768" y="1734"/>
                </a:cubicBezTo>
                <a:cubicBezTo>
                  <a:pt x="2767" y="1737"/>
                  <a:pt x="2765" y="1739"/>
                  <a:pt x="2764" y="1742"/>
                </a:cubicBezTo>
                <a:cubicBezTo>
                  <a:pt x="2761" y="1745"/>
                  <a:pt x="2759" y="1748"/>
                  <a:pt x="2757" y="1752"/>
                </a:cubicBezTo>
                <a:cubicBezTo>
                  <a:pt x="2755" y="1754"/>
                  <a:pt x="2753" y="1757"/>
                  <a:pt x="2752" y="1759"/>
                </a:cubicBezTo>
                <a:cubicBezTo>
                  <a:pt x="2749" y="1762"/>
                  <a:pt x="2747" y="1766"/>
                  <a:pt x="2745" y="1769"/>
                </a:cubicBezTo>
                <a:cubicBezTo>
                  <a:pt x="2743" y="1772"/>
                  <a:pt x="2741" y="1774"/>
                  <a:pt x="2739" y="1777"/>
                </a:cubicBezTo>
                <a:cubicBezTo>
                  <a:pt x="2737" y="1780"/>
                  <a:pt x="2735" y="1783"/>
                  <a:pt x="2732" y="1786"/>
                </a:cubicBezTo>
                <a:cubicBezTo>
                  <a:pt x="2731" y="1789"/>
                  <a:pt x="2729" y="1791"/>
                  <a:pt x="2727" y="1794"/>
                </a:cubicBezTo>
                <a:cubicBezTo>
                  <a:pt x="2725" y="1797"/>
                  <a:pt x="2722" y="1800"/>
                  <a:pt x="2720" y="1803"/>
                </a:cubicBezTo>
                <a:cubicBezTo>
                  <a:pt x="2718" y="1806"/>
                  <a:pt x="2716" y="1808"/>
                  <a:pt x="2714" y="1811"/>
                </a:cubicBezTo>
                <a:cubicBezTo>
                  <a:pt x="2712" y="1814"/>
                  <a:pt x="2710" y="1817"/>
                  <a:pt x="2707" y="1820"/>
                </a:cubicBezTo>
                <a:cubicBezTo>
                  <a:pt x="2705" y="1823"/>
                  <a:pt x="2703" y="1825"/>
                  <a:pt x="2701" y="1828"/>
                </a:cubicBezTo>
                <a:cubicBezTo>
                  <a:pt x="2699" y="1831"/>
                  <a:pt x="2697" y="1834"/>
                  <a:pt x="2694" y="1837"/>
                </a:cubicBezTo>
                <a:cubicBezTo>
                  <a:pt x="2692" y="1839"/>
                  <a:pt x="2690" y="1842"/>
                  <a:pt x="2688" y="1844"/>
                </a:cubicBezTo>
                <a:cubicBezTo>
                  <a:pt x="2686" y="1847"/>
                  <a:pt x="2684" y="1850"/>
                  <a:pt x="2681" y="1853"/>
                </a:cubicBezTo>
                <a:cubicBezTo>
                  <a:pt x="2679" y="1856"/>
                  <a:pt x="2677" y="1858"/>
                  <a:pt x="2675" y="1861"/>
                </a:cubicBezTo>
                <a:cubicBezTo>
                  <a:pt x="2673" y="1864"/>
                  <a:pt x="2670" y="1866"/>
                  <a:pt x="2668" y="1869"/>
                </a:cubicBezTo>
                <a:cubicBezTo>
                  <a:pt x="2666" y="1872"/>
                  <a:pt x="2664" y="1874"/>
                  <a:pt x="2662" y="1877"/>
                </a:cubicBezTo>
                <a:cubicBezTo>
                  <a:pt x="2659" y="1880"/>
                  <a:pt x="2657" y="1883"/>
                  <a:pt x="2654" y="1885"/>
                </a:cubicBezTo>
                <a:cubicBezTo>
                  <a:pt x="2652" y="1888"/>
                  <a:pt x="2650" y="1890"/>
                  <a:pt x="2648" y="1893"/>
                </a:cubicBezTo>
                <a:cubicBezTo>
                  <a:pt x="2647" y="1894"/>
                  <a:pt x="2645" y="1896"/>
                  <a:pt x="2644" y="1897"/>
                </a:cubicBezTo>
                <a:cubicBezTo>
                  <a:pt x="2644" y="1895"/>
                  <a:pt x="2643" y="1894"/>
                  <a:pt x="2643" y="1892"/>
                </a:cubicBezTo>
                <a:cubicBezTo>
                  <a:pt x="2642" y="1889"/>
                  <a:pt x="2641" y="1886"/>
                  <a:pt x="2641" y="1884"/>
                </a:cubicBezTo>
                <a:cubicBezTo>
                  <a:pt x="2640" y="1880"/>
                  <a:pt x="2639" y="1876"/>
                  <a:pt x="2638" y="1872"/>
                </a:cubicBezTo>
                <a:cubicBezTo>
                  <a:pt x="2637" y="1870"/>
                  <a:pt x="2636" y="1867"/>
                  <a:pt x="2636" y="1864"/>
                </a:cubicBezTo>
                <a:cubicBezTo>
                  <a:pt x="2635" y="1860"/>
                  <a:pt x="2634" y="1857"/>
                  <a:pt x="2633" y="1853"/>
                </a:cubicBezTo>
                <a:cubicBezTo>
                  <a:pt x="2632" y="1850"/>
                  <a:pt x="2631" y="1848"/>
                  <a:pt x="2631" y="1845"/>
                </a:cubicBezTo>
                <a:cubicBezTo>
                  <a:pt x="2630" y="1841"/>
                  <a:pt x="2629" y="1837"/>
                  <a:pt x="2628" y="1833"/>
                </a:cubicBezTo>
                <a:cubicBezTo>
                  <a:pt x="2628" y="1830"/>
                  <a:pt x="2627" y="1828"/>
                  <a:pt x="2626" y="1825"/>
                </a:cubicBezTo>
                <a:cubicBezTo>
                  <a:pt x="2625" y="1821"/>
                  <a:pt x="2624" y="1817"/>
                  <a:pt x="2624" y="1813"/>
                </a:cubicBezTo>
                <a:cubicBezTo>
                  <a:pt x="2623" y="1810"/>
                  <a:pt x="2623" y="1808"/>
                  <a:pt x="2622" y="1806"/>
                </a:cubicBezTo>
                <a:cubicBezTo>
                  <a:pt x="2621" y="1801"/>
                  <a:pt x="2620" y="1795"/>
                  <a:pt x="2619" y="1790"/>
                </a:cubicBezTo>
                <a:cubicBezTo>
                  <a:pt x="2619" y="1789"/>
                  <a:pt x="2618" y="1787"/>
                  <a:pt x="2618" y="1786"/>
                </a:cubicBezTo>
                <a:cubicBezTo>
                  <a:pt x="2617" y="1780"/>
                  <a:pt x="2616" y="1773"/>
                  <a:pt x="2614" y="1767"/>
                </a:cubicBezTo>
                <a:cubicBezTo>
                  <a:pt x="2614" y="1765"/>
                  <a:pt x="2614" y="1763"/>
                  <a:pt x="2613" y="1761"/>
                </a:cubicBezTo>
                <a:cubicBezTo>
                  <a:pt x="2613" y="1757"/>
                  <a:pt x="2612" y="1753"/>
                  <a:pt x="2611" y="1749"/>
                </a:cubicBezTo>
                <a:cubicBezTo>
                  <a:pt x="2615" y="1745"/>
                  <a:pt x="2618" y="1741"/>
                  <a:pt x="2622" y="1737"/>
                </a:cubicBezTo>
                <a:cubicBezTo>
                  <a:pt x="2623" y="1736"/>
                  <a:pt x="2625" y="1734"/>
                  <a:pt x="2626" y="1732"/>
                </a:cubicBezTo>
                <a:close/>
                <a:moveTo>
                  <a:pt x="2615" y="1930"/>
                </a:moveTo>
                <a:cubicBezTo>
                  <a:pt x="2609" y="1935"/>
                  <a:pt x="2604" y="1941"/>
                  <a:pt x="2599" y="1946"/>
                </a:cubicBezTo>
                <a:cubicBezTo>
                  <a:pt x="2597" y="1948"/>
                  <a:pt x="2595" y="1950"/>
                  <a:pt x="2593" y="1952"/>
                </a:cubicBezTo>
                <a:cubicBezTo>
                  <a:pt x="2586" y="1960"/>
                  <a:pt x="2579" y="1967"/>
                  <a:pt x="2571" y="1975"/>
                </a:cubicBezTo>
                <a:cubicBezTo>
                  <a:pt x="2569" y="1977"/>
                  <a:pt x="2566" y="1979"/>
                  <a:pt x="2564" y="1982"/>
                </a:cubicBezTo>
                <a:cubicBezTo>
                  <a:pt x="2559" y="1987"/>
                  <a:pt x="2554" y="1992"/>
                  <a:pt x="2549" y="1997"/>
                </a:cubicBezTo>
                <a:cubicBezTo>
                  <a:pt x="2546" y="1999"/>
                  <a:pt x="2543" y="2002"/>
                  <a:pt x="2540" y="2005"/>
                </a:cubicBezTo>
                <a:cubicBezTo>
                  <a:pt x="2535" y="2009"/>
                  <a:pt x="2530" y="2014"/>
                  <a:pt x="2526" y="2018"/>
                </a:cubicBezTo>
                <a:cubicBezTo>
                  <a:pt x="2522" y="2021"/>
                  <a:pt x="2519" y="2024"/>
                  <a:pt x="2516" y="2027"/>
                </a:cubicBezTo>
                <a:cubicBezTo>
                  <a:pt x="2511" y="2031"/>
                  <a:pt x="2507" y="2035"/>
                  <a:pt x="2502" y="2039"/>
                </a:cubicBezTo>
                <a:cubicBezTo>
                  <a:pt x="2499" y="2042"/>
                  <a:pt x="2495" y="2045"/>
                  <a:pt x="2492" y="2048"/>
                </a:cubicBezTo>
                <a:cubicBezTo>
                  <a:pt x="2487" y="2052"/>
                  <a:pt x="2483" y="2055"/>
                  <a:pt x="2478" y="2059"/>
                </a:cubicBezTo>
                <a:cubicBezTo>
                  <a:pt x="2475" y="2062"/>
                  <a:pt x="2471" y="2065"/>
                  <a:pt x="2468" y="2068"/>
                </a:cubicBezTo>
                <a:cubicBezTo>
                  <a:pt x="2464" y="2071"/>
                  <a:pt x="2461" y="2074"/>
                  <a:pt x="2457" y="2076"/>
                </a:cubicBezTo>
                <a:cubicBezTo>
                  <a:pt x="2456" y="2074"/>
                  <a:pt x="2455" y="2072"/>
                  <a:pt x="2454" y="2070"/>
                </a:cubicBezTo>
                <a:cubicBezTo>
                  <a:pt x="2453" y="2067"/>
                  <a:pt x="2452" y="2064"/>
                  <a:pt x="2451" y="2062"/>
                </a:cubicBezTo>
                <a:cubicBezTo>
                  <a:pt x="2450" y="2058"/>
                  <a:pt x="2448" y="2054"/>
                  <a:pt x="2447" y="2051"/>
                </a:cubicBezTo>
                <a:cubicBezTo>
                  <a:pt x="2446" y="2048"/>
                  <a:pt x="2445" y="2045"/>
                  <a:pt x="2444" y="2043"/>
                </a:cubicBezTo>
                <a:cubicBezTo>
                  <a:pt x="2442" y="2039"/>
                  <a:pt x="2441" y="2035"/>
                  <a:pt x="2439" y="2031"/>
                </a:cubicBezTo>
                <a:cubicBezTo>
                  <a:pt x="2438" y="2029"/>
                  <a:pt x="2437" y="2026"/>
                  <a:pt x="2436" y="2024"/>
                </a:cubicBezTo>
                <a:cubicBezTo>
                  <a:pt x="2435" y="2020"/>
                  <a:pt x="2433" y="2016"/>
                  <a:pt x="2432" y="2011"/>
                </a:cubicBezTo>
                <a:cubicBezTo>
                  <a:pt x="2431" y="2009"/>
                  <a:pt x="2430" y="2007"/>
                  <a:pt x="2429" y="2005"/>
                </a:cubicBezTo>
                <a:cubicBezTo>
                  <a:pt x="2427" y="1999"/>
                  <a:pt x="2425" y="1994"/>
                  <a:pt x="2424" y="1989"/>
                </a:cubicBezTo>
                <a:cubicBezTo>
                  <a:pt x="2423" y="1988"/>
                  <a:pt x="2423" y="1987"/>
                  <a:pt x="2423" y="1986"/>
                </a:cubicBezTo>
                <a:cubicBezTo>
                  <a:pt x="2420" y="1979"/>
                  <a:pt x="2418" y="1973"/>
                  <a:pt x="2416" y="1966"/>
                </a:cubicBezTo>
                <a:cubicBezTo>
                  <a:pt x="2415" y="1964"/>
                  <a:pt x="2415" y="1962"/>
                  <a:pt x="2414" y="1960"/>
                </a:cubicBezTo>
                <a:cubicBezTo>
                  <a:pt x="2413" y="1956"/>
                  <a:pt x="2411" y="1952"/>
                  <a:pt x="2410" y="1947"/>
                </a:cubicBezTo>
                <a:cubicBezTo>
                  <a:pt x="2409" y="1945"/>
                  <a:pt x="2408" y="1942"/>
                  <a:pt x="2408" y="1940"/>
                </a:cubicBezTo>
                <a:cubicBezTo>
                  <a:pt x="2407" y="1936"/>
                  <a:pt x="2406" y="1933"/>
                  <a:pt x="2405" y="1930"/>
                </a:cubicBezTo>
                <a:cubicBezTo>
                  <a:pt x="2410" y="1926"/>
                  <a:pt x="2415" y="1922"/>
                  <a:pt x="2420" y="1918"/>
                </a:cubicBezTo>
                <a:cubicBezTo>
                  <a:pt x="2423" y="1916"/>
                  <a:pt x="2427" y="1914"/>
                  <a:pt x="2430" y="1911"/>
                </a:cubicBezTo>
                <a:cubicBezTo>
                  <a:pt x="2437" y="1905"/>
                  <a:pt x="2445" y="1899"/>
                  <a:pt x="2453" y="1893"/>
                </a:cubicBezTo>
                <a:cubicBezTo>
                  <a:pt x="2454" y="1892"/>
                  <a:pt x="2455" y="1891"/>
                  <a:pt x="2456" y="1891"/>
                </a:cubicBezTo>
                <a:cubicBezTo>
                  <a:pt x="2465" y="1884"/>
                  <a:pt x="2474" y="1877"/>
                  <a:pt x="2482" y="1869"/>
                </a:cubicBezTo>
                <a:cubicBezTo>
                  <a:pt x="2485" y="1867"/>
                  <a:pt x="2488" y="1864"/>
                  <a:pt x="2491" y="1862"/>
                </a:cubicBezTo>
                <a:cubicBezTo>
                  <a:pt x="2497" y="1857"/>
                  <a:pt x="2502" y="1852"/>
                  <a:pt x="2508" y="1848"/>
                </a:cubicBezTo>
                <a:cubicBezTo>
                  <a:pt x="2511" y="1845"/>
                  <a:pt x="2515" y="1842"/>
                  <a:pt x="2518" y="1838"/>
                </a:cubicBezTo>
                <a:cubicBezTo>
                  <a:pt x="2523" y="1834"/>
                  <a:pt x="2528" y="1830"/>
                  <a:pt x="2533" y="1825"/>
                </a:cubicBezTo>
                <a:cubicBezTo>
                  <a:pt x="2536" y="1822"/>
                  <a:pt x="2540" y="1819"/>
                  <a:pt x="2544" y="1815"/>
                </a:cubicBezTo>
                <a:cubicBezTo>
                  <a:pt x="2548" y="1811"/>
                  <a:pt x="2553" y="1807"/>
                  <a:pt x="2558" y="1802"/>
                </a:cubicBezTo>
                <a:cubicBezTo>
                  <a:pt x="2561" y="1799"/>
                  <a:pt x="2565" y="1795"/>
                  <a:pt x="2568" y="1792"/>
                </a:cubicBezTo>
                <a:cubicBezTo>
                  <a:pt x="2573" y="1788"/>
                  <a:pt x="2577" y="1783"/>
                  <a:pt x="2582" y="1779"/>
                </a:cubicBezTo>
                <a:cubicBezTo>
                  <a:pt x="2585" y="1775"/>
                  <a:pt x="2589" y="1772"/>
                  <a:pt x="2592" y="1768"/>
                </a:cubicBezTo>
                <a:cubicBezTo>
                  <a:pt x="2595" y="1765"/>
                  <a:pt x="2598" y="1762"/>
                  <a:pt x="2601" y="1759"/>
                </a:cubicBezTo>
                <a:cubicBezTo>
                  <a:pt x="2601" y="1759"/>
                  <a:pt x="2601" y="1759"/>
                  <a:pt x="2601" y="1759"/>
                </a:cubicBezTo>
                <a:cubicBezTo>
                  <a:pt x="2601" y="1759"/>
                  <a:pt x="2601" y="1759"/>
                  <a:pt x="2601" y="1759"/>
                </a:cubicBezTo>
                <a:cubicBezTo>
                  <a:pt x="2601" y="1761"/>
                  <a:pt x="2602" y="1762"/>
                  <a:pt x="2602" y="1764"/>
                </a:cubicBezTo>
                <a:cubicBezTo>
                  <a:pt x="2602" y="1767"/>
                  <a:pt x="2603" y="1770"/>
                  <a:pt x="2603" y="1773"/>
                </a:cubicBezTo>
                <a:cubicBezTo>
                  <a:pt x="2604" y="1776"/>
                  <a:pt x="2605" y="1780"/>
                  <a:pt x="2606" y="1784"/>
                </a:cubicBezTo>
                <a:cubicBezTo>
                  <a:pt x="2606" y="1787"/>
                  <a:pt x="2607" y="1790"/>
                  <a:pt x="2607" y="1792"/>
                </a:cubicBezTo>
                <a:cubicBezTo>
                  <a:pt x="2608" y="1796"/>
                  <a:pt x="2609" y="1800"/>
                  <a:pt x="2609" y="1804"/>
                </a:cubicBezTo>
                <a:cubicBezTo>
                  <a:pt x="2610" y="1807"/>
                  <a:pt x="2611" y="1809"/>
                  <a:pt x="2611" y="1812"/>
                </a:cubicBezTo>
                <a:cubicBezTo>
                  <a:pt x="2612" y="1816"/>
                  <a:pt x="2613" y="1820"/>
                  <a:pt x="2614" y="1824"/>
                </a:cubicBezTo>
                <a:cubicBezTo>
                  <a:pt x="2614" y="1827"/>
                  <a:pt x="2615" y="1829"/>
                  <a:pt x="2615" y="1832"/>
                </a:cubicBezTo>
                <a:cubicBezTo>
                  <a:pt x="2617" y="1836"/>
                  <a:pt x="2618" y="1841"/>
                  <a:pt x="2619" y="1845"/>
                </a:cubicBezTo>
                <a:cubicBezTo>
                  <a:pt x="2619" y="1847"/>
                  <a:pt x="2620" y="1849"/>
                  <a:pt x="2620" y="1851"/>
                </a:cubicBezTo>
                <a:cubicBezTo>
                  <a:pt x="2622" y="1858"/>
                  <a:pt x="2623" y="1864"/>
                  <a:pt x="2625" y="1870"/>
                </a:cubicBezTo>
                <a:cubicBezTo>
                  <a:pt x="2625" y="1871"/>
                  <a:pt x="2625" y="1871"/>
                  <a:pt x="2625" y="1871"/>
                </a:cubicBezTo>
                <a:cubicBezTo>
                  <a:pt x="2626" y="1877"/>
                  <a:pt x="2628" y="1884"/>
                  <a:pt x="2630" y="1890"/>
                </a:cubicBezTo>
                <a:cubicBezTo>
                  <a:pt x="2630" y="1892"/>
                  <a:pt x="2631" y="1893"/>
                  <a:pt x="2631" y="1894"/>
                </a:cubicBezTo>
                <a:cubicBezTo>
                  <a:pt x="2632" y="1898"/>
                  <a:pt x="2633" y="1903"/>
                  <a:pt x="2635" y="1908"/>
                </a:cubicBezTo>
                <a:cubicBezTo>
                  <a:pt x="2631" y="1912"/>
                  <a:pt x="2627" y="1916"/>
                  <a:pt x="2623" y="1921"/>
                </a:cubicBezTo>
                <a:cubicBezTo>
                  <a:pt x="2620" y="1924"/>
                  <a:pt x="2617" y="1927"/>
                  <a:pt x="2615" y="1930"/>
                </a:cubicBezTo>
                <a:close/>
                <a:moveTo>
                  <a:pt x="2426" y="2101"/>
                </a:moveTo>
                <a:cubicBezTo>
                  <a:pt x="2421" y="2105"/>
                  <a:pt x="2416" y="2109"/>
                  <a:pt x="2411" y="2113"/>
                </a:cubicBezTo>
                <a:cubicBezTo>
                  <a:pt x="2408" y="2115"/>
                  <a:pt x="2405" y="2117"/>
                  <a:pt x="2402" y="2119"/>
                </a:cubicBezTo>
                <a:cubicBezTo>
                  <a:pt x="2396" y="2124"/>
                  <a:pt x="2390" y="2128"/>
                  <a:pt x="2384" y="2132"/>
                </a:cubicBezTo>
                <a:cubicBezTo>
                  <a:pt x="2382" y="2134"/>
                  <a:pt x="2380" y="2135"/>
                  <a:pt x="2378" y="2137"/>
                </a:cubicBezTo>
                <a:cubicBezTo>
                  <a:pt x="2369" y="2142"/>
                  <a:pt x="2361" y="2148"/>
                  <a:pt x="2353" y="2154"/>
                </a:cubicBezTo>
                <a:cubicBezTo>
                  <a:pt x="2350" y="2155"/>
                  <a:pt x="2348" y="2157"/>
                  <a:pt x="2345" y="2159"/>
                </a:cubicBezTo>
                <a:cubicBezTo>
                  <a:pt x="2339" y="2163"/>
                  <a:pt x="2334" y="2166"/>
                  <a:pt x="2328" y="2170"/>
                </a:cubicBezTo>
                <a:cubicBezTo>
                  <a:pt x="2325" y="2172"/>
                  <a:pt x="2321" y="2174"/>
                  <a:pt x="2318" y="2177"/>
                </a:cubicBezTo>
                <a:cubicBezTo>
                  <a:pt x="2313" y="2180"/>
                  <a:pt x="2308" y="2183"/>
                  <a:pt x="2303" y="2186"/>
                </a:cubicBezTo>
                <a:cubicBezTo>
                  <a:pt x="2299" y="2188"/>
                  <a:pt x="2295" y="2190"/>
                  <a:pt x="2292" y="2193"/>
                </a:cubicBezTo>
                <a:cubicBezTo>
                  <a:pt x="2287" y="2196"/>
                  <a:pt x="2282" y="2199"/>
                  <a:pt x="2277" y="2201"/>
                </a:cubicBezTo>
                <a:cubicBezTo>
                  <a:pt x="2274" y="2204"/>
                  <a:pt x="2270" y="2206"/>
                  <a:pt x="2266" y="2208"/>
                </a:cubicBezTo>
                <a:cubicBezTo>
                  <a:pt x="2262" y="2210"/>
                  <a:pt x="2258" y="2213"/>
                  <a:pt x="2254" y="2215"/>
                </a:cubicBezTo>
                <a:cubicBezTo>
                  <a:pt x="2253" y="2212"/>
                  <a:pt x="2251" y="2209"/>
                  <a:pt x="2250" y="2207"/>
                </a:cubicBezTo>
                <a:cubicBezTo>
                  <a:pt x="2249" y="2204"/>
                  <a:pt x="2247" y="2201"/>
                  <a:pt x="2246" y="2199"/>
                </a:cubicBezTo>
                <a:cubicBezTo>
                  <a:pt x="2244" y="2195"/>
                  <a:pt x="2242" y="2191"/>
                  <a:pt x="2240" y="2187"/>
                </a:cubicBezTo>
                <a:cubicBezTo>
                  <a:pt x="2239" y="2184"/>
                  <a:pt x="2237" y="2182"/>
                  <a:pt x="2236" y="2179"/>
                </a:cubicBezTo>
                <a:cubicBezTo>
                  <a:pt x="2234" y="2175"/>
                  <a:pt x="2232" y="2171"/>
                  <a:pt x="2230" y="2166"/>
                </a:cubicBezTo>
                <a:cubicBezTo>
                  <a:pt x="2229" y="2164"/>
                  <a:pt x="2228" y="2162"/>
                  <a:pt x="2227" y="2160"/>
                </a:cubicBezTo>
                <a:cubicBezTo>
                  <a:pt x="2224" y="2154"/>
                  <a:pt x="2221" y="2149"/>
                  <a:pt x="2219" y="2143"/>
                </a:cubicBezTo>
                <a:cubicBezTo>
                  <a:pt x="2218" y="2142"/>
                  <a:pt x="2218" y="2141"/>
                  <a:pt x="2217" y="2140"/>
                </a:cubicBezTo>
                <a:cubicBezTo>
                  <a:pt x="2214" y="2133"/>
                  <a:pt x="2212" y="2127"/>
                  <a:pt x="2209" y="2120"/>
                </a:cubicBezTo>
                <a:cubicBezTo>
                  <a:pt x="2208" y="2118"/>
                  <a:pt x="2207" y="2116"/>
                  <a:pt x="2206" y="2114"/>
                </a:cubicBezTo>
                <a:cubicBezTo>
                  <a:pt x="2204" y="2110"/>
                  <a:pt x="2202" y="2105"/>
                  <a:pt x="2200" y="2100"/>
                </a:cubicBezTo>
                <a:cubicBezTo>
                  <a:pt x="2199" y="2098"/>
                  <a:pt x="2198" y="2095"/>
                  <a:pt x="2197" y="2093"/>
                </a:cubicBezTo>
                <a:cubicBezTo>
                  <a:pt x="2195" y="2089"/>
                  <a:pt x="2193" y="2085"/>
                  <a:pt x="2192" y="2080"/>
                </a:cubicBezTo>
                <a:cubicBezTo>
                  <a:pt x="2191" y="2078"/>
                  <a:pt x="2189" y="2075"/>
                  <a:pt x="2188" y="2072"/>
                </a:cubicBezTo>
                <a:cubicBezTo>
                  <a:pt x="2187" y="2069"/>
                  <a:pt x="2186" y="2066"/>
                  <a:pt x="2185" y="2063"/>
                </a:cubicBezTo>
                <a:cubicBezTo>
                  <a:pt x="2190" y="2061"/>
                  <a:pt x="2194" y="2058"/>
                  <a:pt x="2199" y="2056"/>
                </a:cubicBezTo>
                <a:cubicBezTo>
                  <a:pt x="2203" y="2054"/>
                  <a:pt x="2207" y="2052"/>
                  <a:pt x="2210" y="2050"/>
                </a:cubicBezTo>
                <a:cubicBezTo>
                  <a:pt x="2216" y="2047"/>
                  <a:pt x="2223" y="2044"/>
                  <a:pt x="2229" y="2040"/>
                </a:cubicBezTo>
                <a:cubicBezTo>
                  <a:pt x="2232" y="2039"/>
                  <a:pt x="2235" y="2037"/>
                  <a:pt x="2238" y="2035"/>
                </a:cubicBezTo>
                <a:cubicBezTo>
                  <a:pt x="2246" y="2031"/>
                  <a:pt x="2255" y="2026"/>
                  <a:pt x="2263" y="2021"/>
                </a:cubicBezTo>
                <a:cubicBezTo>
                  <a:pt x="2264" y="2021"/>
                  <a:pt x="2265" y="2020"/>
                  <a:pt x="2265" y="2020"/>
                </a:cubicBezTo>
                <a:cubicBezTo>
                  <a:pt x="2274" y="2015"/>
                  <a:pt x="2284" y="2009"/>
                  <a:pt x="2293" y="2004"/>
                </a:cubicBezTo>
                <a:cubicBezTo>
                  <a:pt x="2295" y="2002"/>
                  <a:pt x="2298" y="2001"/>
                  <a:pt x="2300" y="1999"/>
                </a:cubicBezTo>
                <a:cubicBezTo>
                  <a:pt x="2307" y="1995"/>
                  <a:pt x="2313" y="1992"/>
                  <a:pt x="2319" y="1988"/>
                </a:cubicBezTo>
                <a:cubicBezTo>
                  <a:pt x="2323" y="1985"/>
                  <a:pt x="2326" y="1983"/>
                  <a:pt x="2329" y="1981"/>
                </a:cubicBezTo>
                <a:cubicBezTo>
                  <a:pt x="2335" y="1978"/>
                  <a:pt x="2340" y="1974"/>
                  <a:pt x="2346" y="1970"/>
                </a:cubicBezTo>
                <a:cubicBezTo>
                  <a:pt x="2350" y="1968"/>
                  <a:pt x="2353" y="1966"/>
                  <a:pt x="2357" y="1963"/>
                </a:cubicBezTo>
                <a:cubicBezTo>
                  <a:pt x="2362" y="1960"/>
                  <a:pt x="2367" y="1956"/>
                  <a:pt x="2372" y="1953"/>
                </a:cubicBezTo>
                <a:cubicBezTo>
                  <a:pt x="2376" y="1950"/>
                  <a:pt x="2380" y="1948"/>
                  <a:pt x="2383" y="1945"/>
                </a:cubicBezTo>
                <a:cubicBezTo>
                  <a:pt x="2387" y="1942"/>
                  <a:pt x="2391" y="1940"/>
                  <a:pt x="2394" y="1937"/>
                </a:cubicBezTo>
                <a:cubicBezTo>
                  <a:pt x="2394" y="1937"/>
                  <a:pt x="2394" y="1937"/>
                  <a:pt x="2394" y="1937"/>
                </a:cubicBezTo>
                <a:cubicBezTo>
                  <a:pt x="2394" y="1937"/>
                  <a:pt x="2394" y="1937"/>
                  <a:pt x="2394" y="1937"/>
                </a:cubicBezTo>
                <a:cubicBezTo>
                  <a:pt x="2395" y="1940"/>
                  <a:pt x="2396" y="1942"/>
                  <a:pt x="2396" y="1944"/>
                </a:cubicBezTo>
                <a:cubicBezTo>
                  <a:pt x="2397" y="1947"/>
                  <a:pt x="2398" y="1950"/>
                  <a:pt x="2399" y="1952"/>
                </a:cubicBezTo>
                <a:cubicBezTo>
                  <a:pt x="2400" y="1956"/>
                  <a:pt x="2401" y="1960"/>
                  <a:pt x="2403" y="1964"/>
                </a:cubicBezTo>
                <a:cubicBezTo>
                  <a:pt x="2403" y="1966"/>
                  <a:pt x="2404" y="1969"/>
                  <a:pt x="2405" y="1972"/>
                </a:cubicBezTo>
                <a:cubicBezTo>
                  <a:pt x="2407" y="1976"/>
                  <a:pt x="2408" y="1980"/>
                  <a:pt x="2409" y="1983"/>
                </a:cubicBezTo>
                <a:cubicBezTo>
                  <a:pt x="2410" y="1986"/>
                  <a:pt x="2411" y="1989"/>
                  <a:pt x="2412" y="1991"/>
                </a:cubicBezTo>
                <a:cubicBezTo>
                  <a:pt x="2413" y="1995"/>
                  <a:pt x="2415" y="1999"/>
                  <a:pt x="2416" y="2004"/>
                </a:cubicBezTo>
                <a:cubicBezTo>
                  <a:pt x="2417" y="2006"/>
                  <a:pt x="2418" y="2008"/>
                  <a:pt x="2419" y="2011"/>
                </a:cubicBezTo>
                <a:cubicBezTo>
                  <a:pt x="2421" y="2016"/>
                  <a:pt x="2422" y="2021"/>
                  <a:pt x="2424" y="2026"/>
                </a:cubicBezTo>
                <a:cubicBezTo>
                  <a:pt x="2425" y="2027"/>
                  <a:pt x="2425" y="2029"/>
                  <a:pt x="2426" y="2030"/>
                </a:cubicBezTo>
                <a:cubicBezTo>
                  <a:pt x="2428" y="2036"/>
                  <a:pt x="2431" y="2042"/>
                  <a:pt x="2433" y="2049"/>
                </a:cubicBezTo>
                <a:cubicBezTo>
                  <a:pt x="2434" y="2051"/>
                  <a:pt x="2435" y="2053"/>
                  <a:pt x="2436" y="2055"/>
                </a:cubicBezTo>
                <a:cubicBezTo>
                  <a:pt x="2437" y="2059"/>
                  <a:pt x="2439" y="2064"/>
                  <a:pt x="2441" y="2068"/>
                </a:cubicBezTo>
                <a:cubicBezTo>
                  <a:pt x="2442" y="2070"/>
                  <a:pt x="2443" y="2073"/>
                  <a:pt x="2444" y="2075"/>
                </a:cubicBezTo>
                <a:cubicBezTo>
                  <a:pt x="2445" y="2078"/>
                  <a:pt x="2446" y="2081"/>
                  <a:pt x="2448" y="2084"/>
                </a:cubicBezTo>
                <a:cubicBezTo>
                  <a:pt x="2444" y="2088"/>
                  <a:pt x="2439" y="2091"/>
                  <a:pt x="2435" y="2094"/>
                </a:cubicBezTo>
                <a:cubicBezTo>
                  <a:pt x="2432" y="2096"/>
                  <a:pt x="2429" y="2099"/>
                  <a:pt x="2426" y="2101"/>
                </a:cubicBezTo>
                <a:close/>
                <a:moveTo>
                  <a:pt x="2219" y="2234"/>
                </a:moveTo>
                <a:cubicBezTo>
                  <a:pt x="2214" y="2237"/>
                  <a:pt x="2208" y="2240"/>
                  <a:pt x="2203" y="2243"/>
                </a:cubicBezTo>
                <a:cubicBezTo>
                  <a:pt x="2199" y="2245"/>
                  <a:pt x="2195" y="2247"/>
                  <a:pt x="2191" y="2249"/>
                </a:cubicBezTo>
                <a:cubicBezTo>
                  <a:pt x="2185" y="2252"/>
                  <a:pt x="2179" y="2254"/>
                  <a:pt x="2174" y="2257"/>
                </a:cubicBezTo>
                <a:cubicBezTo>
                  <a:pt x="2170" y="2259"/>
                  <a:pt x="2167" y="2261"/>
                  <a:pt x="2163" y="2262"/>
                </a:cubicBezTo>
                <a:cubicBezTo>
                  <a:pt x="2156" y="2266"/>
                  <a:pt x="2149" y="2269"/>
                  <a:pt x="2141" y="2273"/>
                </a:cubicBezTo>
                <a:cubicBezTo>
                  <a:pt x="2139" y="2274"/>
                  <a:pt x="2137" y="2275"/>
                  <a:pt x="2135" y="2276"/>
                </a:cubicBezTo>
                <a:cubicBezTo>
                  <a:pt x="2125" y="2280"/>
                  <a:pt x="2116" y="2284"/>
                  <a:pt x="2106" y="2288"/>
                </a:cubicBezTo>
                <a:cubicBezTo>
                  <a:pt x="2103" y="2290"/>
                  <a:pt x="2101" y="2291"/>
                  <a:pt x="2098" y="2292"/>
                </a:cubicBezTo>
                <a:cubicBezTo>
                  <a:pt x="2091" y="2295"/>
                  <a:pt x="2084" y="2298"/>
                  <a:pt x="2077" y="2300"/>
                </a:cubicBezTo>
                <a:cubicBezTo>
                  <a:pt x="2074" y="2302"/>
                  <a:pt x="2070" y="2303"/>
                  <a:pt x="2066" y="2305"/>
                </a:cubicBezTo>
                <a:cubicBezTo>
                  <a:pt x="2060" y="2307"/>
                  <a:pt x="2054" y="2310"/>
                  <a:pt x="2048" y="2312"/>
                </a:cubicBezTo>
                <a:cubicBezTo>
                  <a:pt x="2044" y="2313"/>
                  <a:pt x="2040" y="2315"/>
                  <a:pt x="2036" y="2316"/>
                </a:cubicBezTo>
                <a:cubicBezTo>
                  <a:pt x="2031" y="2318"/>
                  <a:pt x="2026" y="2320"/>
                  <a:pt x="2021" y="2322"/>
                </a:cubicBezTo>
                <a:cubicBezTo>
                  <a:pt x="2019" y="2318"/>
                  <a:pt x="2017" y="2315"/>
                  <a:pt x="2015" y="2312"/>
                </a:cubicBezTo>
                <a:cubicBezTo>
                  <a:pt x="2013" y="2309"/>
                  <a:pt x="2011" y="2307"/>
                  <a:pt x="2010" y="2304"/>
                </a:cubicBezTo>
                <a:cubicBezTo>
                  <a:pt x="2007" y="2299"/>
                  <a:pt x="2004" y="2295"/>
                  <a:pt x="2002" y="2291"/>
                </a:cubicBezTo>
                <a:cubicBezTo>
                  <a:pt x="2000" y="2288"/>
                  <a:pt x="1999" y="2286"/>
                  <a:pt x="1997" y="2284"/>
                </a:cubicBezTo>
                <a:cubicBezTo>
                  <a:pt x="1994" y="2278"/>
                  <a:pt x="1991" y="2272"/>
                  <a:pt x="1987" y="2267"/>
                </a:cubicBezTo>
                <a:cubicBezTo>
                  <a:pt x="1987" y="2265"/>
                  <a:pt x="1986" y="2264"/>
                  <a:pt x="1985" y="2263"/>
                </a:cubicBezTo>
                <a:cubicBezTo>
                  <a:pt x="1981" y="2256"/>
                  <a:pt x="1977" y="2249"/>
                  <a:pt x="1974" y="2242"/>
                </a:cubicBezTo>
                <a:cubicBezTo>
                  <a:pt x="1972" y="2240"/>
                  <a:pt x="1971" y="2238"/>
                  <a:pt x="1970" y="2235"/>
                </a:cubicBezTo>
                <a:cubicBezTo>
                  <a:pt x="1967" y="2231"/>
                  <a:pt x="1965" y="2226"/>
                  <a:pt x="1962" y="2221"/>
                </a:cubicBezTo>
                <a:cubicBezTo>
                  <a:pt x="1961" y="2219"/>
                  <a:pt x="1959" y="2216"/>
                  <a:pt x="1958" y="2213"/>
                </a:cubicBezTo>
                <a:cubicBezTo>
                  <a:pt x="1956" y="2209"/>
                  <a:pt x="1953" y="2204"/>
                  <a:pt x="1951" y="2200"/>
                </a:cubicBezTo>
                <a:cubicBezTo>
                  <a:pt x="1950" y="2197"/>
                  <a:pt x="1948" y="2194"/>
                  <a:pt x="1946" y="2191"/>
                </a:cubicBezTo>
                <a:cubicBezTo>
                  <a:pt x="1944" y="2187"/>
                  <a:pt x="1942" y="2183"/>
                  <a:pt x="1940" y="2179"/>
                </a:cubicBezTo>
                <a:cubicBezTo>
                  <a:pt x="1939" y="2176"/>
                  <a:pt x="1937" y="2173"/>
                  <a:pt x="1936" y="2169"/>
                </a:cubicBezTo>
                <a:cubicBezTo>
                  <a:pt x="1934" y="2167"/>
                  <a:pt x="1933" y="2164"/>
                  <a:pt x="1932" y="2161"/>
                </a:cubicBezTo>
                <a:cubicBezTo>
                  <a:pt x="1937" y="2160"/>
                  <a:pt x="1942" y="2158"/>
                  <a:pt x="1947" y="2156"/>
                </a:cubicBezTo>
                <a:cubicBezTo>
                  <a:pt x="1951" y="2155"/>
                  <a:pt x="1956" y="2154"/>
                  <a:pt x="1960" y="2153"/>
                </a:cubicBezTo>
                <a:cubicBezTo>
                  <a:pt x="1966" y="2151"/>
                  <a:pt x="1973" y="2148"/>
                  <a:pt x="1979" y="2146"/>
                </a:cubicBezTo>
                <a:cubicBezTo>
                  <a:pt x="1983" y="2145"/>
                  <a:pt x="1988" y="2144"/>
                  <a:pt x="1992" y="2142"/>
                </a:cubicBezTo>
                <a:cubicBezTo>
                  <a:pt x="1999" y="2140"/>
                  <a:pt x="2006" y="2138"/>
                  <a:pt x="2013" y="2135"/>
                </a:cubicBezTo>
                <a:cubicBezTo>
                  <a:pt x="2016" y="2134"/>
                  <a:pt x="2020" y="2133"/>
                  <a:pt x="2023" y="2132"/>
                </a:cubicBezTo>
                <a:cubicBezTo>
                  <a:pt x="2033" y="2128"/>
                  <a:pt x="2042" y="2125"/>
                  <a:pt x="2051" y="2121"/>
                </a:cubicBezTo>
                <a:cubicBezTo>
                  <a:pt x="2052" y="2121"/>
                  <a:pt x="2053" y="2120"/>
                  <a:pt x="2055" y="2120"/>
                </a:cubicBezTo>
                <a:cubicBezTo>
                  <a:pt x="2065" y="2116"/>
                  <a:pt x="2075" y="2112"/>
                  <a:pt x="2086" y="2108"/>
                </a:cubicBezTo>
                <a:cubicBezTo>
                  <a:pt x="2089" y="2106"/>
                  <a:pt x="2092" y="2105"/>
                  <a:pt x="2095" y="2104"/>
                </a:cubicBezTo>
                <a:cubicBezTo>
                  <a:pt x="2102" y="2101"/>
                  <a:pt x="2109" y="2098"/>
                  <a:pt x="2116" y="2095"/>
                </a:cubicBezTo>
                <a:cubicBezTo>
                  <a:pt x="2120" y="2093"/>
                  <a:pt x="2124" y="2091"/>
                  <a:pt x="2128" y="2089"/>
                </a:cubicBezTo>
                <a:cubicBezTo>
                  <a:pt x="2134" y="2087"/>
                  <a:pt x="2141" y="2084"/>
                  <a:pt x="2147" y="2081"/>
                </a:cubicBezTo>
                <a:cubicBezTo>
                  <a:pt x="2151" y="2079"/>
                  <a:pt x="2155" y="2077"/>
                  <a:pt x="2159" y="2075"/>
                </a:cubicBezTo>
                <a:cubicBezTo>
                  <a:pt x="2164" y="2073"/>
                  <a:pt x="2169" y="2071"/>
                  <a:pt x="2174" y="2068"/>
                </a:cubicBezTo>
                <a:cubicBezTo>
                  <a:pt x="2174" y="2068"/>
                  <a:pt x="2174" y="2068"/>
                  <a:pt x="2174" y="2068"/>
                </a:cubicBezTo>
                <a:cubicBezTo>
                  <a:pt x="2174" y="2068"/>
                  <a:pt x="2174" y="2068"/>
                  <a:pt x="2174" y="2068"/>
                </a:cubicBezTo>
                <a:cubicBezTo>
                  <a:pt x="2175" y="2071"/>
                  <a:pt x="2176" y="2074"/>
                  <a:pt x="2177" y="2076"/>
                </a:cubicBezTo>
                <a:cubicBezTo>
                  <a:pt x="2178" y="2079"/>
                  <a:pt x="2180" y="2082"/>
                  <a:pt x="2181" y="2085"/>
                </a:cubicBezTo>
                <a:cubicBezTo>
                  <a:pt x="2182" y="2089"/>
                  <a:pt x="2184" y="2093"/>
                  <a:pt x="2186" y="2097"/>
                </a:cubicBezTo>
                <a:cubicBezTo>
                  <a:pt x="2187" y="2100"/>
                  <a:pt x="2188" y="2103"/>
                  <a:pt x="2189" y="2105"/>
                </a:cubicBezTo>
                <a:cubicBezTo>
                  <a:pt x="2191" y="2110"/>
                  <a:pt x="2193" y="2114"/>
                  <a:pt x="2195" y="2118"/>
                </a:cubicBezTo>
                <a:cubicBezTo>
                  <a:pt x="2196" y="2121"/>
                  <a:pt x="2197" y="2123"/>
                  <a:pt x="2198" y="2125"/>
                </a:cubicBezTo>
                <a:cubicBezTo>
                  <a:pt x="2200" y="2131"/>
                  <a:pt x="2203" y="2137"/>
                  <a:pt x="2206" y="2143"/>
                </a:cubicBezTo>
                <a:cubicBezTo>
                  <a:pt x="2206" y="2144"/>
                  <a:pt x="2206" y="2144"/>
                  <a:pt x="2207" y="2145"/>
                </a:cubicBezTo>
                <a:cubicBezTo>
                  <a:pt x="2210" y="2152"/>
                  <a:pt x="2213" y="2159"/>
                  <a:pt x="2216" y="2165"/>
                </a:cubicBezTo>
                <a:cubicBezTo>
                  <a:pt x="2217" y="2167"/>
                  <a:pt x="2218" y="2169"/>
                  <a:pt x="2219" y="2171"/>
                </a:cubicBezTo>
                <a:cubicBezTo>
                  <a:pt x="2221" y="2176"/>
                  <a:pt x="2223" y="2180"/>
                  <a:pt x="2225" y="2185"/>
                </a:cubicBezTo>
                <a:cubicBezTo>
                  <a:pt x="2227" y="2187"/>
                  <a:pt x="2228" y="2190"/>
                  <a:pt x="2229" y="2192"/>
                </a:cubicBezTo>
                <a:cubicBezTo>
                  <a:pt x="2231" y="2196"/>
                  <a:pt x="2233" y="2200"/>
                  <a:pt x="2235" y="2204"/>
                </a:cubicBezTo>
                <a:cubicBezTo>
                  <a:pt x="2237" y="2207"/>
                  <a:pt x="2238" y="2210"/>
                  <a:pt x="2240" y="2212"/>
                </a:cubicBezTo>
                <a:cubicBezTo>
                  <a:pt x="2241" y="2215"/>
                  <a:pt x="2242" y="2218"/>
                  <a:pt x="2244" y="2221"/>
                </a:cubicBezTo>
                <a:cubicBezTo>
                  <a:pt x="2240" y="2223"/>
                  <a:pt x="2235" y="2225"/>
                  <a:pt x="2231" y="2228"/>
                </a:cubicBezTo>
                <a:cubicBezTo>
                  <a:pt x="2227" y="2230"/>
                  <a:pt x="2223" y="2232"/>
                  <a:pt x="2219" y="2234"/>
                </a:cubicBezTo>
                <a:close/>
                <a:moveTo>
                  <a:pt x="1983" y="2335"/>
                </a:moveTo>
                <a:cubicBezTo>
                  <a:pt x="1978" y="2337"/>
                  <a:pt x="1972" y="2338"/>
                  <a:pt x="1966" y="2340"/>
                </a:cubicBezTo>
                <a:cubicBezTo>
                  <a:pt x="1962" y="2342"/>
                  <a:pt x="1957" y="2343"/>
                  <a:pt x="1953" y="2344"/>
                </a:cubicBezTo>
                <a:cubicBezTo>
                  <a:pt x="1947" y="2346"/>
                  <a:pt x="1941" y="2348"/>
                  <a:pt x="1935" y="2350"/>
                </a:cubicBezTo>
                <a:cubicBezTo>
                  <a:pt x="1931" y="2351"/>
                  <a:pt x="1927" y="2352"/>
                  <a:pt x="1923" y="2353"/>
                </a:cubicBezTo>
                <a:cubicBezTo>
                  <a:pt x="1916" y="2355"/>
                  <a:pt x="1910" y="2357"/>
                  <a:pt x="1903" y="2359"/>
                </a:cubicBezTo>
                <a:cubicBezTo>
                  <a:pt x="1900" y="2360"/>
                  <a:pt x="1896" y="2361"/>
                  <a:pt x="1892" y="2362"/>
                </a:cubicBezTo>
                <a:cubicBezTo>
                  <a:pt x="1884" y="2364"/>
                  <a:pt x="1876" y="2366"/>
                  <a:pt x="1868" y="2368"/>
                </a:cubicBezTo>
                <a:cubicBezTo>
                  <a:pt x="1866" y="2368"/>
                  <a:pt x="1863" y="2369"/>
                  <a:pt x="1861" y="2369"/>
                </a:cubicBezTo>
                <a:cubicBezTo>
                  <a:pt x="1851" y="2372"/>
                  <a:pt x="1841" y="2374"/>
                  <a:pt x="1830" y="2376"/>
                </a:cubicBezTo>
                <a:cubicBezTo>
                  <a:pt x="1827" y="2377"/>
                  <a:pt x="1824" y="2377"/>
                  <a:pt x="1821" y="2378"/>
                </a:cubicBezTo>
                <a:cubicBezTo>
                  <a:pt x="1814" y="2380"/>
                  <a:pt x="1807" y="2381"/>
                  <a:pt x="1799" y="2382"/>
                </a:cubicBezTo>
                <a:cubicBezTo>
                  <a:pt x="1795" y="2383"/>
                  <a:pt x="1791" y="2384"/>
                  <a:pt x="1787" y="2385"/>
                </a:cubicBezTo>
                <a:cubicBezTo>
                  <a:pt x="1782" y="2386"/>
                  <a:pt x="1776" y="2387"/>
                  <a:pt x="1770" y="2388"/>
                </a:cubicBezTo>
                <a:cubicBezTo>
                  <a:pt x="1767" y="2384"/>
                  <a:pt x="1764" y="2379"/>
                  <a:pt x="1761" y="2375"/>
                </a:cubicBezTo>
                <a:cubicBezTo>
                  <a:pt x="1759" y="2373"/>
                  <a:pt x="1758" y="2370"/>
                  <a:pt x="1756" y="2368"/>
                </a:cubicBezTo>
                <a:cubicBezTo>
                  <a:pt x="1752" y="2362"/>
                  <a:pt x="1748" y="2356"/>
                  <a:pt x="1744" y="2350"/>
                </a:cubicBezTo>
                <a:cubicBezTo>
                  <a:pt x="1743" y="2348"/>
                  <a:pt x="1742" y="2347"/>
                  <a:pt x="1741" y="2346"/>
                </a:cubicBezTo>
                <a:cubicBezTo>
                  <a:pt x="1736" y="2338"/>
                  <a:pt x="1731" y="2331"/>
                  <a:pt x="1726" y="2323"/>
                </a:cubicBezTo>
                <a:cubicBezTo>
                  <a:pt x="1725" y="2321"/>
                  <a:pt x="1724" y="2319"/>
                  <a:pt x="1723" y="2317"/>
                </a:cubicBezTo>
                <a:cubicBezTo>
                  <a:pt x="1719" y="2312"/>
                  <a:pt x="1716" y="2306"/>
                  <a:pt x="1712" y="2301"/>
                </a:cubicBezTo>
                <a:cubicBezTo>
                  <a:pt x="1710" y="2298"/>
                  <a:pt x="1709" y="2295"/>
                  <a:pt x="1707" y="2292"/>
                </a:cubicBezTo>
                <a:cubicBezTo>
                  <a:pt x="1704" y="2287"/>
                  <a:pt x="1701" y="2283"/>
                  <a:pt x="1698" y="2278"/>
                </a:cubicBezTo>
                <a:cubicBezTo>
                  <a:pt x="1697" y="2275"/>
                  <a:pt x="1695" y="2272"/>
                  <a:pt x="1693" y="2268"/>
                </a:cubicBezTo>
                <a:cubicBezTo>
                  <a:pt x="1690" y="2264"/>
                  <a:pt x="1688" y="2259"/>
                  <a:pt x="1685" y="2255"/>
                </a:cubicBezTo>
                <a:cubicBezTo>
                  <a:pt x="1683" y="2251"/>
                  <a:pt x="1681" y="2248"/>
                  <a:pt x="1679" y="2245"/>
                </a:cubicBezTo>
                <a:cubicBezTo>
                  <a:pt x="1677" y="2240"/>
                  <a:pt x="1674" y="2236"/>
                  <a:pt x="1672" y="2231"/>
                </a:cubicBezTo>
                <a:cubicBezTo>
                  <a:pt x="1670" y="2228"/>
                  <a:pt x="1668" y="2225"/>
                  <a:pt x="1667" y="2221"/>
                </a:cubicBezTo>
                <a:cubicBezTo>
                  <a:pt x="1665" y="2218"/>
                  <a:pt x="1663" y="2215"/>
                  <a:pt x="1662" y="2212"/>
                </a:cubicBezTo>
                <a:cubicBezTo>
                  <a:pt x="1666" y="2212"/>
                  <a:pt x="1671" y="2211"/>
                  <a:pt x="1676" y="2211"/>
                </a:cubicBezTo>
                <a:cubicBezTo>
                  <a:pt x="1681" y="2210"/>
                  <a:pt x="1686" y="2210"/>
                  <a:pt x="1691" y="2209"/>
                </a:cubicBezTo>
                <a:cubicBezTo>
                  <a:pt x="1697" y="2208"/>
                  <a:pt x="1703" y="2207"/>
                  <a:pt x="1710" y="2207"/>
                </a:cubicBezTo>
                <a:cubicBezTo>
                  <a:pt x="1715" y="2206"/>
                  <a:pt x="1719" y="2205"/>
                  <a:pt x="1724" y="2205"/>
                </a:cubicBezTo>
                <a:cubicBezTo>
                  <a:pt x="1731" y="2204"/>
                  <a:pt x="1738" y="2203"/>
                  <a:pt x="1744" y="2202"/>
                </a:cubicBezTo>
                <a:cubicBezTo>
                  <a:pt x="1749" y="2201"/>
                  <a:pt x="1753" y="2200"/>
                  <a:pt x="1758" y="2200"/>
                </a:cubicBezTo>
                <a:cubicBezTo>
                  <a:pt x="1765" y="2199"/>
                  <a:pt x="1772" y="2197"/>
                  <a:pt x="1780" y="2196"/>
                </a:cubicBezTo>
                <a:cubicBezTo>
                  <a:pt x="1783" y="2195"/>
                  <a:pt x="1787" y="2195"/>
                  <a:pt x="1791" y="2194"/>
                </a:cubicBezTo>
                <a:cubicBezTo>
                  <a:pt x="1801" y="2192"/>
                  <a:pt x="1811" y="2190"/>
                  <a:pt x="1822" y="2188"/>
                </a:cubicBezTo>
                <a:cubicBezTo>
                  <a:pt x="1822" y="2188"/>
                  <a:pt x="1823" y="2188"/>
                  <a:pt x="1824" y="2187"/>
                </a:cubicBezTo>
                <a:cubicBezTo>
                  <a:pt x="1835" y="2185"/>
                  <a:pt x="1846" y="2183"/>
                  <a:pt x="1857" y="2180"/>
                </a:cubicBezTo>
                <a:cubicBezTo>
                  <a:pt x="1861" y="2179"/>
                  <a:pt x="1864" y="2179"/>
                  <a:pt x="1868" y="2178"/>
                </a:cubicBezTo>
                <a:cubicBezTo>
                  <a:pt x="1875" y="2176"/>
                  <a:pt x="1882" y="2174"/>
                  <a:pt x="1890" y="2172"/>
                </a:cubicBezTo>
                <a:cubicBezTo>
                  <a:pt x="1894" y="2171"/>
                  <a:pt x="1898" y="2170"/>
                  <a:pt x="1903" y="2169"/>
                </a:cubicBezTo>
                <a:cubicBezTo>
                  <a:pt x="1909" y="2167"/>
                  <a:pt x="1914" y="2166"/>
                  <a:pt x="1920" y="2164"/>
                </a:cubicBezTo>
                <a:cubicBezTo>
                  <a:pt x="1920" y="2164"/>
                  <a:pt x="1920" y="2164"/>
                  <a:pt x="1920" y="2164"/>
                </a:cubicBezTo>
                <a:cubicBezTo>
                  <a:pt x="1920" y="2164"/>
                  <a:pt x="1920" y="2164"/>
                  <a:pt x="1920" y="2164"/>
                </a:cubicBezTo>
                <a:cubicBezTo>
                  <a:pt x="1922" y="2168"/>
                  <a:pt x="1923" y="2171"/>
                  <a:pt x="1925" y="2175"/>
                </a:cubicBezTo>
                <a:cubicBezTo>
                  <a:pt x="1926" y="2178"/>
                  <a:pt x="1928" y="2181"/>
                  <a:pt x="1929" y="2183"/>
                </a:cubicBezTo>
                <a:cubicBezTo>
                  <a:pt x="1931" y="2188"/>
                  <a:pt x="1934" y="2193"/>
                  <a:pt x="1936" y="2197"/>
                </a:cubicBezTo>
                <a:cubicBezTo>
                  <a:pt x="1937" y="2200"/>
                  <a:pt x="1939" y="2202"/>
                  <a:pt x="1940" y="2205"/>
                </a:cubicBezTo>
                <a:cubicBezTo>
                  <a:pt x="1943" y="2211"/>
                  <a:pt x="1946" y="2216"/>
                  <a:pt x="1949" y="2222"/>
                </a:cubicBezTo>
                <a:cubicBezTo>
                  <a:pt x="1950" y="2224"/>
                  <a:pt x="1950" y="2225"/>
                  <a:pt x="1951" y="2226"/>
                </a:cubicBezTo>
                <a:cubicBezTo>
                  <a:pt x="1955" y="2233"/>
                  <a:pt x="1959" y="2240"/>
                  <a:pt x="1963" y="2247"/>
                </a:cubicBezTo>
                <a:cubicBezTo>
                  <a:pt x="1964" y="2249"/>
                  <a:pt x="1965" y="2251"/>
                  <a:pt x="1966" y="2254"/>
                </a:cubicBezTo>
                <a:cubicBezTo>
                  <a:pt x="1969" y="2258"/>
                  <a:pt x="1972" y="2263"/>
                  <a:pt x="1974" y="2268"/>
                </a:cubicBezTo>
                <a:cubicBezTo>
                  <a:pt x="1976" y="2271"/>
                  <a:pt x="1977" y="2273"/>
                  <a:pt x="1979" y="2276"/>
                </a:cubicBezTo>
                <a:cubicBezTo>
                  <a:pt x="1981" y="2280"/>
                  <a:pt x="1984" y="2284"/>
                  <a:pt x="1986" y="2289"/>
                </a:cubicBezTo>
                <a:cubicBezTo>
                  <a:pt x="1988" y="2291"/>
                  <a:pt x="1990" y="2294"/>
                  <a:pt x="1992" y="2297"/>
                </a:cubicBezTo>
                <a:cubicBezTo>
                  <a:pt x="1994" y="2301"/>
                  <a:pt x="1996" y="2305"/>
                  <a:pt x="1999" y="2309"/>
                </a:cubicBezTo>
                <a:cubicBezTo>
                  <a:pt x="2001" y="2312"/>
                  <a:pt x="2003" y="2315"/>
                  <a:pt x="2004" y="2318"/>
                </a:cubicBezTo>
                <a:cubicBezTo>
                  <a:pt x="2006" y="2321"/>
                  <a:pt x="2008" y="2323"/>
                  <a:pt x="2009" y="2326"/>
                </a:cubicBezTo>
                <a:cubicBezTo>
                  <a:pt x="2005" y="2327"/>
                  <a:pt x="2001" y="2329"/>
                  <a:pt x="1997" y="2330"/>
                </a:cubicBezTo>
                <a:cubicBezTo>
                  <a:pt x="1992" y="2332"/>
                  <a:pt x="1988" y="2333"/>
                  <a:pt x="1983" y="2335"/>
                </a:cubicBezTo>
                <a:close/>
                <a:moveTo>
                  <a:pt x="1731" y="2394"/>
                </a:moveTo>
                <a:cubicBezTo>
                  <a:pt x="1726" y="2395"/>
                  <a:pt x="1720" y="2395"/>
                  <a:pt x="1714" y="2396"/>
                </a:cubicBezTo>
                <a:cubicBezTo>
                  <a:pt x="1710" y="2397"/>
                  <a:pt x="1705" y="2397"/>
                  <a:pt x="1700" y="2398"/>
                </a:cubicBezTo>
                <a:cubicBezTo>
                  <a:pt x="1695" y="2399"/>
                  <a:pt x="1689" y="2399"/>
                  <a:pt x="1683" y="2400"/>
                </a:cubicBezTo>
                <a:cubicBezTo>
                  <a:pt x="1679" y="2401"/>
                  <a:pt x="1674" y="2401"/>
                  <a:pt x="1670" y="2402"/>
                </a:cubicBezTo>
                <a:cubicBezTo>
                  <a:pt x="1664" y="2402"/>
                  <a:pt x="1658" y="2403"/>
                  <a:pt x="1652" y="2403"/>
                </a:cubicBezTo>
                <a:cubicBezTo>
                  <a:pt x="1648" y="2404"/>
                  <a:pt x="1643" y="2404"/>
                  <a:pt x="1639" y="2404"/>
                </a:cubicBezTo>
                <a:cubicBezTo>
                  <a:pt x="1633" y="2405"/>
                  <a:pt x="1627" y="2405"/>
                  <a:pt x="1621" y="2406"/>
                </a:cubicBezTo>
                <a:cubicBezTo>
                  <a:pt x="1616" y="2406"/>
                  <a:pt x="1612" y="2406"/>
                  <a:pt x="1607" y="2407"/>
                </a:cubicBezTo>
                <a:cubicBezTo>
                  <a:pt x="1601" y="2407"/>
                  <a:pt x="1595" y="2407"/>
                  <a:pt x="1589" y="2408"/>
                </a:cubicBezTo>
                <a:cubicBezTo>
                  <a:pt x="1585" y="2408"/>
                  <a:pt x="1580" y="2408"/>
                  <a:pt x="1576" y="2408"/>
                </a:cubicBezTo>
                <a:cubicBezTo>
                  <a:pt x="1569" y="2409"/>
                  <a:pt x="1562" y="2409"/>
                  <a:pt x="1556" y="2409"/>
                </a:cubicBezTo>
                <a:cubicBezTo>
                  <a:pt x="1552" y="2409"/>
                  <a:pt x="1549" y="2409"/>
                  <a:pt x="1545" y="2409"/>
                </a:cubicBezTo>
                <a:cubicBezTo>
                  <a:pt x="1535" y="2409"/>
                  <a:pt x="1524" y="2410"/>
                  <a:pt x="1514" y="2410"/>
                </a:cubicBezTo>
                <a:cubicBezTo>
                  <a:pt x="1506" y="2410"/>
                  <a:pt x="1498" y="2409"/>
                  <a:pt x="1490" y="2409"/>
                </a:cubicBezTo>
                <a:cubicBezTo>
                  <a:pt x="1486" y="2404"/>
                  <a:pt x="1482" y="2399"/>
                  <a:pt x="1479" y="2393"/>
                </a:cubicBezTo>
                <a:cubicBezTo>
                  <a:pt x="1477" y="2391"/>
                  <a:pt x="1475" y="2389"/>
                  <a:pt x="1473" y="2386"/>
                </a:cubicBezTo>
                <a:cubicBezTo>
                  <a:pt x="1468" y="2378"/>
                  <a:pt x="1462" y="2370"/>
                  <a:pt x="1456" y="2362"/>
                </a:cubicBezTo>
                <a:cubicBezTo>
                  <a:pt x="1455" y="2360"/>
                  <a:pt x="1454" y="2358"/>
                  <a:pt x="1453" y="2356"/>
                </a:cubicBezTo>
                <a:cubicBezTo>
                  <a:pt x="1448" y="2350"/>
                  <a:pt x="1444" y="2343"/>
                  <a:pt x="1439" y="2337"/>
                </a:cubicBezTo>
                <a:cubicBezTo>
                  <a:pt x="1437" y="2334"/>
                  <a:pt x="1435" y="2330"/>
                  <a:pt x="1433" y="2327"/>
                </a:cubicBezTo>
                <a:cubicBezTo>
                  <a:pt x="1430" y="2322"/>
                  <a:pt x="1427" y="2317"/>
                  <a:pt x="1423" y="2311"/>
                </a:cubicBezTo>
                <a:cubicBezTo>
                  <a:pt x="1421" y="2308"/>
                  <a:pt x="1419" y="2304"/>
                  <a:pt x="1417" y="2301"/>
                </a:cubicBezTo>
                <a:cubicBezTo>
                  <a:pt x="1413" y="2296"/>
                  <a:pt x="1410" y="2291"/>
                  <a:pt x="1407" y="2286"/>
                </a:cubicBezTo>
                <a:cubicBezTo>
                  <a:pt x="1405" y="2282"/>
                  <a:pt x="1403" y="2278"/>
                  <a:pt x="1401" y="2274"/>
                </a:cubicBezTo>
                <a:cubicBezTo>
                  <a:pt x="1398" y="2269"/>
                  <a:pt x="1395" y="2265"/>
                  <a:pt x="1392" y="2260"/>
                </a:cubicBezTo>
                <a:cubicBezTo>
                  <a:pt x="1390" y="2256"/>
                  <a:pt x="1388" y="2252"/>
                  <a:pt x="1386" y="2248"/>
                </a:cubicBezTo>
                <a:cubicBezTo>
                  <a:pt x="1383" y="2243"/>
                  <a:pt x="1380" y="2238"/>
                  <a:pt x="1378" y="2234"/>
                </a:cubicBezTo>
                <a:cubicBezTo>
                  <a:pt x="1375" y="2230"/>
                  <a:pt x="1373" y="2225"/>
                  <a:pt x="1371" y="2221"/>
                </a:cubicBezTo>
                <a:cubicBezTo>
                  <a:pt x="1369" y="2218"/>
                  <a:pt x="1368" y="2215"/>
                  <a:pt x="1366" y="2212"/>
                </a:cubicBezTo>
                <a:cubicBezTo>
                  <a:pt x="1367" y="2212"/>
                  <a:pt x="1368" y="2212"/>
                  <a:pt x="1369" y="2212"/>
                </a:cubicBezTo>
                <a:cubicBezTo>
                  <a:pt x="1379" y="2213"/>
                  <a:pt x="1390" y="2214"/>
                  <a:pt x="1401" y="2215"/>
                </a:cubicBezTo>
                <a:cubicBezTo>
                  <a:pt x="1402" y="2215"/>
                  <a:pt x="1404" y="2215"/>
                  <a:pt x="1406" y="2215"/>
                </a:cubicBezTo>
                <a:cubicBezTo>
                  <a:pt x="1417" y="2216"/>
                  <a:pt x="1427" y="2217"/>
                  <a:pt x="1438" y="2217"/>
                </a:cubicBezTo>
                <a:cubicBezTo>
                  <a:pt x="1440" y="2217"/>
                  <a:pt x="1441" y="2218"/>
                  <a:pt x="1443" y="2218"/>
                </a:cubicBezTo>
                <a:cubicBezTo>
                  <a:pt x="1454" y="2218"/>
                  <a:pt x="1465" y="2219"/>
                  <a:pt x="1476" y="2219"/>
                </a:cubicBezTo>
                <a:cubicBezTo>
                  <a:pt x="1477" y="2219"/>
                  <a:pt x="1478" y="2219"/>
                  <a:pt x="1479" y="2219"/>
                </a:cubicBezTo>
                <a:cubicBezTo>
                  <a:pt x="1491" y="2219"/>
                  <a:pt x="1502" y="2219"/>
                  <a:pt x="1514" y="2219"/>
                </a:cubicBezTo>
                <a:cubicBezTo>
                  <a:pt x="1525" y="2219"/>
                  <a:pt x="1537" y="2219"/>
                  <a:pt x="1548" y="2219"/>
                </a:cubicBezTo>
                <a:cubicBezTo>
                  <a:pt x="1552" y="2219"/>
                  <a:pt x="1556" y="2219"/>
                  <a:pt x="1560" y="2219"/>
                </a:cubicBezTo>
                <a:cubicBezTo>
                  <a:pt x="1567" y="2218"/>
                  <a:pt x="1575" y="2218"/>
                  <a:pt x="1583" y="2218"/>
                </a:cubicBezTo>
                <a:cubicBezTo>
                  <a:pt x="1587" y="2218"/>
                  <a:pt x="1592" y="2217"/>
                  <a:pt x="1596" y="2217"/>
                </a:cubicBezTo>
                <a:cubicBezTo>
                  <a:pt x="1603" y="2217"/>
                  <a:pt x="1610" y="2216"/>
                  <a:pt x="1617" y="2216"/>
                </a:cubicBezTo>
                <a:cubicBezTo>
                  <a:pt x="1622" y="2216"/>
                  <a:pt x="1626" y="2215"/>
                  <a:pt x="1631" y="2215"/>
                </a:cubicBezTo>
                <a:cubicBezTo>
                  <a:pt x="1637" y="2214"/>
                  <a:pt x="1643" y="2214"/>
                  <a:pt x="1649" y="2213"/>
                </a:cubicBezTo>
                <a:cubicBezTo>
                  <a:pt x="1649" y="2213"/>
                  <a:pt x="1649" y="2213"/>
                  <a:pt x="1649" y="2213"/>
                </a:cubicBezTo>
                <a:cubicBezTo>
                  <a:pt x="1649" y="2213"/>
                  <a:pt x="1649" y="2213"/>
                  <a:pt x="1649" y="2213"/>
                </a:cubicBezTo>
                <a:cubicBezTo>
                  <a:pt x="1651" y="2218"/>
                  <a:pt x="1653" y="2222"/>
                  <a:pt x="1656" y="2226"/>
                </a:cubicBezTo>
                <a:cubicBezTo>
                  <a:pt x="1657" y="2229"/>
                  <a:pt x="1659" y="2232"/>
                  <a:pt x="1660" y="2235"/>
                </a:cubicBezTo>
                <a:cubicBezTo>
                  <a:pt x="1664" y="2241"/>
                  <a:pt x="1667" y="2247"/>
                  <a:pt x="1670" y="2253"/>
                </a:cubicBezTo>
                <a:cubicBezTo>
                  <a:pt x="1671" y="2255"/>
                  <a:pt x="1672" y="2257"/>
                  <a:pt x="1673" y="2259"/>
                </a:cubicBezTo>
                <a:cubicBezTo>
                  <a:pt x="1678" y="2266"/>
                  <a:pt x="1682" y="2274"/>
                  <a:pt x="1687" y="2282"/>
                </a:cubicBezTo>
                <a:cubicBezTo>
                  <a:pt x="1688" y="2284"/>
                  <a:pt x="1689" y="2286"/>
                  <a:pt x="1691" y="2288"/>
                </a:cubicBezTo>
                <a:cubicBezTo>
                  <a:pt x="1694" y="2294"/>
                  <a:pt x="1697" y="2299"/>
                  <a:pt x="1701" y="2305"/>
                </a:cubicBezTo>
                <a:cubicBezTo>
                  <a:pt x="1702" y="2308"/>
                  <a:pt x="1704" y="2311"/>
                  <a:pt x="1706" y="2313"/>
                </a:cubicBezTo>
                <a:cubicBezTo>
                  <a:pt x="1709" y="2318"/>
                  <a:pt x="1712" y="2323"/>
                  <a:pt x="1715" y="2327"/>
                </a:cubicBezTo>
                <a:cubicBezTo>
                  <a:pt x="1717" y="2331"/>
                  <a:pt x="1719" y="2334"/>
                  <a:pt x="1721" y="2337"/>
                </a:cubicBezTo>
                <a:cubicBezTo>
                  <a:pt x="1724" y="2341"/>
                  <a:pt x="1727" y="2346"/>
                  <a:pt x="1729" y="2350"/>
                </a:cubicBezTo>
                <a:cubicBezTo>
                  <a:pt x="1732" y="2353"/>
                  <a:pt x="1734" y="2357"/>
                  <a:pt x="1736" y="2360"/>
                </a:cubicBezTo>
                <a:cubicBezTo>
                  <a:pt x="1739" y="2364"/>
                  <a:pt x="1742" y="2368"/>
                  <a:pt x="1744" y="2372"/>
                </a:cubicBezTo>
                <a:cubicBezTo>
                  <a:pt x="1747" y="2375"/>
                  <a:pt x="1749" y="2379"/>
                  <a:pt x="1751" y="2382"/>
                </a:cubicBezTo>
                <a:cubicBezTo>
                  <a:pt x="1753" y="2385"/>
                  <a:pt x="1755" y="2387"/>
                  <a:pt x="1757" y="2390"/>
                </a:cubicBezTo>
                <a:cubicBezTo>
                  <a:pt x="1753" y="2391"/>
                  <a:pt x="1749" y="2391"/>
                  <a:pt x="1745" y="2392"/>
                </a:cubicBezTo>
                <a:cubicBezTo>
                  <a:pt x="1741" y="2393"/>
                  <a:pt x="1736" y="2393"/>
                  <a:pt x="1731" y="2394"/>
                </a:cubicBezTo>
                <a:close/>
                <a:moveTo>
                  <a:pt x="1462" y="2409"/>
                </a:moveTo>
                <a:cubicBezTo>
                  <a:pt x="1458" y="2408"/>
                  <a:pt x="1454" y="2408"/>
                  <a:pt x="1450" y="2408"/>
                </a:cubicBezTo>
                <a:cubicBezTo>
                  <a:pt x="1447" y="2408"/>
                  <a:pt x="1444" y="2408"/>
                  <a:pt x="1441" y="2408"/>
                </a:cubicBezTo>
                <a:cubicBezTo>
                  <a:pt x="1438" y="2408"/>
                  <a:pt x="1434" y="2407"/>
                  <a:pt x="1430" y="2407"/>
                </a:cubicBezTo>
                <a:cubicBezTo>
                  <a:pt x="1427" y="2407"/>
                  <a:pt x="1424" y="2407"/>
                  <a:pt x="1421" y="2407"/>
                </a:cubicBezTo>
                <a:cubicBezTo>
                  <a:pt x="1418" y="2406"/>
                  <a:pt x="1414" y="2406"/>
                  <a:pt x="1410" y="2406"/>
                </a:cubicBezTo>
                <a:cubicBezTo>
                  <a:pt x="1407" y="2406"/>
                  <a:pt x="1404" y="2406"/>
                  <a:pt x="1401" y="2405"/>
                </a:cubicBezTo>
                <a:cubicBezTo>
                  <a:pt x="1398" y="2405"/>
                  <a:pt x="1394" y="2405"/>
                  <a:pt x="1390" y="2404"/>
                </a:cubicBezTo>
                <a:cubicBezTo>
                  <a:pt x="1387" y="2404"/>
                  <a:pt x="1384" y="2404"/>
                  <a:pt x="1381" y="2404"/>
                </a:cubicBezTo>
                <a:cubicBezTo>
                  <a:pt x="1378" y="2403"/>
                  <a:pt x="1374" y="2403"/>
                  <a:pt x="1370" y="2403"/>
                </a:cubicBezTo>
                <a:cubicBezTo>
                  <a:pt x="1367" y="2402"/>
                  <a:pt x="1364" y="2402"/>
                  <a:pt x="1361" y="2402"/>
                </a:cubicBezTo>
                <a:cubicBezTo>
                  <a:pt x="1358" y="2401"/>
                  <a:pt x="1354" y="2401"/>
                  <a:pt x="1350" y="2401"/>
                </a:cubicBezTo>
                <a:cubicBezTo>
                  <a:pt x="1347" y="2400"/>
                  <a:pt x="1344" y="2400"/>
                  <a:pt x="1341" y="2400"/>
                </a:cubicBezTo>
                <a:cubicBezTo>
                  <a:pt x="1338" y="2399"/>
                  <a:pt x="1334" y="2399"/>
                  <a:pt x="1330" y="2398"/>
                </a:cubicBezTo>
                <a:cubicBezTo>
                  <a:pt x="1327" y="2398"/>
                  <a:pt x="1324" y="2398"/>
                  <a:pt x="1321" y="2397"/>
                </a:cubicBezTo>
                <a:cubicBezTo>
                  <a:pt x="1318" y="2397"/>
                  <a:pt x="1314" y="2396"/>
                  <a:pt x="1310" y="2396"/>
                </a:cubicBezTo>
                <a:cubicBezTo>
                  <a:pt x="1307" y="2395"/>
                  <a:pt x="1304" y="2395"/>
                  <a:pt x="1302" y="2395"/>
                </a:cubicBezTo>
                <a:cubicBezTo>
                  <a:pt x="1298" y="2394"/>
                  <a:pt x="1294" y="2393"/>
                  <a:pt x="1290" y="2393"/>
                </a:cubicBezTo>
                <a:cubicBezTo>
                  <a:pt x="1287" y="2392"/>
                  <a:pt x="1285" y="2392"/>
                  <a:pt x="1282" y="2392"/>
                </a:cubicBezTo>
                <a:cubicBezTo>
                  <a:pt x="1278" y="2391"/>
                  <a:pt x="1274" y="2390"/>
                  <a:pt x="1270" y="2390"/>
                </a:cubicBezTo>
                <a:cubicBezTo>
                  <a:pt x="1267" y="2389"/>
                  <a:pt x="1265" y="2389"/>
                  <a:pt x="1262" y="2388"/>
                </a:cubicBezTo>
                <a:cubicBezTo>
                  <a:pt x="1258" y="2388"/>
                  <a:pt x="1253" y="2387"/>
                  <a:pt x="1249" y="2386"/>
                </a:cubicBezTo>
                <a:cubicBezTo>
                  <a:pt x="1247" y="2386"/>
                  <a:pt x="1245" y="2385"/>
                  <a:pt x="1242" y="2385"/>
                </a:cubicBezTo>
                <a:cubicBezTo>
                  <a:pt x="1237" y="2384"/>
                  <a:pt x="1231" y="2383"/>
                  <a:pt x="1226" y="2382"/>
                </a:cubicBezTo>
                <a:cubicBezTo>
                  <a:pt x="1225" y="2382"/>
                  <a:pt x="1224" y="2382"/>
                  <a:pt x="1223" y="2381"/>
                </a:cubicBezTo>
                <a:cubicBezTo>
                  <a:pt x="1216" y="2380"/>
                  <a:pt x="1210" y="2379"/>
                  <a:pt x="1203" y="2377"/>
                </a:cubicBezTo>
                <a:cubicBezTo>
                  <a:pt x="1202" y="2377"/>
                  <a:pt x="1201" y="2377"/>
                  <a:pt x="1199" y="2376"/>
                </a:cubicBezTo>
                <a:cubicBezTo>
                  <a:pt x="1194" y="2375"/>
                  <a:pt x="1189" y="2374"/>
                  <a:pt x="1184" y="2373"/>
                </a:cubicBezTo>
                <a:cubicBezTo>
                  <a:pt x="1181" y="2373"/>
                  <a:pt x="1179" y="2372"/>
                  <a:pt x="1177" y="2372"/>
                </a:cubicBezTo>
                <a:cubicBezTo>
                  <a:pt x="1173" y="2371"/>
                  <a:pt x="1169" y="2370"/>
                  <a:pt x="1165" y="2369"/>
                </a:cubicBezTo>
                <a:cubicBezTo>
                  <a:pt x="1160" y="2361"/>
                  <a:pt x="1155" y="2353"/>
                  <a:pt x="1149" y="2345"/>
                </a:cubicBezTo>
                <a:cubicBezTo>
                  <a:pt x="1149" y="2344"/>
                  <a:pt x="1148" y="2343"/>
                  <a:pt x="1147" y="2342"/>
                </a:cubicBezTo>
                <a:cubicBezTo>
                  <a:pt x="1141" y="2333"/>
                  <a:pt x="1135" y="2323"/>
                  <a:pt x="1129" y="2314"/>
                </a:cubicBezTo>
                <a:cubicBezTo>
                  <a:pt x="1127" y="2311"/>
                  <a:pt x="1125" y="2308"/>
                  <a:pt x="1123" y="2305"/>
                </a:cubicBezTo>
                <a:cubicBezTo>
                  <a:pt x="1119" y="2298"/>
                  <a:pt x="1115" y="2291"/>
                  <a:pt x="1111" y="2285"/>
                </a:cubicBezTo>
                <a:cubicBezTo>
                  <a:pt x="1109" y="2281"/>
                  <a:pt x="1107" y="2277"/>
                  <a:pt x="1105" y="2273"/>
                </a:cubicBezTo>
                <a:cubicBezTo>
                  <a:pt x="1101" y="2268"/>
                  <a:pt x="1098" y="2262"/>
                  <a:pt x="1094" y="2256"/>
                </a:cubicBezTo>
                <a:cubicBezTo>
                  <a:pt x="1092" y="2252"/>
                  <a:pt x="1090" y="2247"/>
                  <a:pt x="1087" y="2243"/>
                </a:cubicBezTo>
                <a:cubicBezTo>
                  <a:pt x="1084" y="2238"/>
                  <a:pt x="1081" y="2232"/>
                  <a:pt x="1078" y="2226"/>
                </a:cubicBezTo>
                <a:cubicBezTo>
                  <a:pt x="1076" y="2222"/>
                  <a:pt x="1073" y="2218"/>
                  <a:pt x="1071" y="2213"/>
                </a:cubicBezTo>
                <a:cubicBezTo>
                  <a:pt x="1068" y="2208"/>
                  <a:pt x="1065" y="2202"/>
                  <a:pt x="1062" y="2196"/>
                </a:cubicBezTo>
                <a:cubicBezTo>
                  <a:pt x="1060" y="2192"/>
                  <a:pt x="1058" y="2187"/>
                  <a:pt x="1056" y="2183"/>
                </a:cubicBezTo>
                <a:cubicBezTo>
                  <a:pt x="1053" y="2177"/>
                  <a:pt x="1050" y="2172"/>
                  <a:pt x="1047" y="2166"/>
                </a:cubicBezTo>
                <a:cubicBezTo>
                  <a:pt x="1045" y="2162"/>
                  <a:pt x="1043" y="2157"/>
                  <a:pt x="1041" y="2153"/>
                </a:cubicBezTo>
                <a:cubicBezTo>
                  <a:pt x="1039" y="2149"/>
                  <a:pt x="1038" y="2146"/>
                  <a:pt x="1036" y="2142"/>
                </a:cubicBezTo>
                <a:cubicBezTo>
                  <a:pt x="1037" y="2143"/>
                  <a:pt x="1038" y="2143"/>
                  <a:pt x="1040" y="2143"/>
                </a:cubicBezTo>
                <a:cubicBezTo>
                  <a:pt x="1043" y="2144"/>
                  <a:pt x="1046" y="2145"/>
                  <a:pt x="1049" y="2146"/>
                </a:cubicBezTo>
                <a:cubicBezTo>
                  <a:pt x="1052" y="2147"/>
                  <a:pt x="1056" y="2149"/>
                  <a:pt x="1059" y="2150"/>
                </a:cubicBezTo>
                <a:cubicBezTo>
                  <a:pt x="1062" y="2151"/>
                  <a:pt x="1065" y="2152"/>
                  <a:pt x="1069" y="2153"/>
                </a:cubicBezTo>
                <a:cubicBezTo>
                  <a:pt x="1072" y="2154"/>
                  <a:pt x="1076" y="2155"/>
                  <a:pt x="1079" y="2156"/>
                </a:cubicBezTo>
                <a:cubicBezTo>
                  <a:pt x="1082" y="2157"/>
                  <a:pt x="1085" y="2158"/>
                  <a:pt x="1088" y="2159"/>
                </a:cubicBezTo>
                <a:cubicBezTo>
                  <a:pt x="1092" y="2160"/>
                  <a:pt x="1096" y="2161"/>
                  <a:pt x="1099" y="2162"/>
                </a:cubicBezTo>
                <a:cubicBezTo>
                  <a:pt x="1102" y="2163"/>
                  <a:pt x="1105" y="2163"/>
                  <a:pt x="1108" y="2164"/>
                </a:cubicBezTo>
                <a:cubicBezTo>
                  <a:pt x="1112" y="2165"/>
                  <a:pt x="1116" y="2166"/>
                  <a:pt x="1119" y="2167"/>
                </a:cubicBezTo>
                <a:cubicBezTo>
                  <a:pt x="1122" y="2168"/>
                  <a:pt x="1125" y="2169"/>
                  <a:pt x="1129" y="2170"/>
                </a:cubicBezTo>
                <a:cubicBezTo>
                  <a:pt x="1132" y="2171"/>
                  <a:pt x="1136" y="2172"/>
                  <a:pt x="1139" y="2172"/>
                </a:cubicBezTo>
                <a:cubicBezTo>
                  <a:pt x="1143" y="2173"/>
                  <a:pt x="1146" y="2174"/>
                  <a:pt x="1149" y="2175"/>
                </a:cubicBezTo>
                <a:cubicBezTo>
                  <a:pt x="1152" y="2176"/>
                  <a:pt x="1156" y="2177"/>
                  <a:pt x="1160" y="2177"/>
                </a:cubicBezTo>
                <a:cubicBezTo>
                  <a:pt x="1163" y="2178"/>
                  <a:pt x="1166" y="2179"/>
                  <a:pt x="1169" y="2180"/>
                </a:cubicBezTo>
                <a:cubicBezTo>
                  <a:pt x="1173" y="2181"/>
                  <a:pt x="1176" y="2181"/>
                  <a:pt x="1180" y="2182"/>
                </a:cubicBezTo>
                <a:cubicBezTo>
                  <a:pt x="1183" y="2183"/>
                  <a:pt x="1186" y="2184"/>
                  <a:pt x="1189" y="2184"/>
                </a:cubicBezTo>
                <a:cubicBezTo>
                  <a:pt x="1193" y="2185"/>
                  <a:pt x="1197" y="2186"/>
                  <a:pt x="1201" y="2187"/>
                </a:cubicBezTo>
                <a:cubicBezTo>
                  <a:pt x="1204" y="2187"/>
                  <a:pt x="1207" y="2188"/>
                  <a:pt x="1210" y="2189"/>
                </a:cubicBezTo>
                <a:cubicBezTo>
                  <a:pt x="1213" y="2189"/>
                  <a:pt x="1217" y="2190"/>
                  <a:pt x="1221" y="2191"/>
                </a:cubicBezTo>
                <a:cubicBezTo>
                  <a:pt x="1224" y="2191"/>
                  <a:pt x="1227" y="2192"/>
                  <a:pt x="1230" y="2193"/>
                </a:cubicBezTo>
                <a:cubicBezTo>
                  <a:pt x="1234" y="2193"/>
                  <a:pt x="1238" y="2194"/>
                  <a:pt x="1242" y="2195"/>
                </a:cubicBezTo>
                <a:cubicBezTo>
                  <a:pt x="1245" y="2195"/>
                  <a:pt x="1248" y="2196"/>
                  <a:pt x="1250" y="2196"/>
                </a:cubicBezTo>
                <a:cubicBezTo>
                  <a:pt x="1255" y="2197"/>
                  <a:pt x="1260" y="2198"/>
                  <a:pt x="1264" y="2199"/>
                </a:cubicBezTo>
                <a:cubicBezTo>
                  <a:pt x="1266" y="2199"/>
                  <a:pt x="1269" y="2199"/>
                  <a:pt x="1271" y="2200"/>
                </a:cubicBezTo>
                <a:cubicBezTo>
                  <a:pt x="1285" y="2202"/>
                  <a:pt x="1298" y="2204"/>
                  <a:pt x="1312" y="2206"/>
                </a:cubicBezTo>
                <a:cubicBezTo>
                  <a:pt x="1314" y="2206"/>
                  <a:pt x="1317" y="2206"/>
                  <a:pt x="1319" y="2207"/>
                </a:cubicBezTo>
                <a:cubicBezTo>
                  <a:pt x="1324" y="2207"/>
                  <a:pt x="1328" y="2208"/>
                  <a:pt x="1333" y="2209"/>
                </a:cubicBezTo>
                <a:cubicBezTo>
                  <a:pt x="1335" y="2209"/>
                  <a:pt x="1338" y="2209"/>
                  <a:pt x="1341" y="2209"/>
                </a:cubicBezTo>
                <a:cubicBezTo>
                  <a:pt x="1345" y="2210"/>
                  <a:pt x="1348" y="2210"/>
                  <a:pt x="1352" y="2211"/>
                </a:cubicBezTo>
                <a:cubicBezTo>
                  <a:pt x="1352" y="2211"/>
                  <a:pt x="1352" y="2211"/>
                  <a:pt x="1352" y="2211"/>
                </a:cubicBezTo>
                <a:cubicBezTo>
                  <a:pt x="1352" y="2211"/>
                  <a:pt x="1352" y="2211"/>
                  <a:pt x="1352" y="2211"/>
                </a:cubicBezTo>
                <a:cubicBezTo>
                  <a:pt x="1355" y="2217"/>
                  <a:pt x="1358" y="2222"/>
                  <a:pt x="1361" y="2228"/>
                </a:cubicBezTo>
                <a:cubicBezTo>
                  <a:pt x="1362" y="2231"/>
                  <a:pt x="1364" y="2233"/>
                  <a:pt x="1365" y="2236"/>
                </a:cubicBezTo>
                <a:cubicBezTo>
                  <a:pt x="1370" y="2245"/>
                  <a:pt x="1375" y="2253"/>
                  <a:pt x="1380" y="2262"/>
                </a:cubicBezTo>
                <a:cubicBezTo>
                  <a:pt x="1381" y="2264"/>
                  <a:pt x="1382" y="2266"/>
                  <a:pt x="1383" y="2267"/>
                </a:cubicBezTo>
                <a:cubicBezTo>
                  <a:pt x="1387" y="2274"/>
                  <a:pt x="1391" y="2281"/>
                  <a:pt x="1395" y="2288"/>
                </a:cubicBezTo>
                <a:cubicBezTo>
                  <a:pt x="1397" y="2291"/>
                  <a:pt x="1399" y="2294"/>
                  <a:pt x="1401" y="2298"/>
                </a:cubicBezTo>
                <a:cubicBezTo>
                  <a:pt x="1404" y="2303"/>
                  <a:pt x="1407" y="2309"/>
                  <a:pt x="1411" y="2314"/>
                </a:cubicBezTo>
                <a:cubicBezTo>
                  <a:pt x="1413" y="2318"/>
                  <a:pt x="1415" y="2321"/>
                  <a:pt x="1417" y="2325"/>
                </a:cubicBezTo>
                <a:cubicBezTo>
                  <a:pt x="1421" y="2330"/>
                  <a:pt x="1424" y="2335"/>
                  <a:pt x="1427" y="2340"/>
                </a:cubicBezTo>
                <a:cubicBezTo>
                  <a:pt x="1429" y="2343"/>
                  <a:pt x="1432" y="2347"/>
                  <a:pt x="1434" y="2350"/>
                </a:cubicBezTo>
                <a:cubicBezTo>
                  <a:pt x="1437" y="2355"/>
                  <a:pt x="1441" y="2360"/>
                  <a:pt x="1444" y="2365"/>
                </a:cubicBezTo>
                <a:cubicBezTo>
                  <a:pt x="1446" y="2369"/>
                  <a:pt x="1449" y="2372"/>
                  <a:pt x="1451" y="2376"/>
                </a:cubicBezTo>
                <a:cubicBezTo>
                  <a:pt x="1455" y="2380"/>
                  <a:pt x="1458" y="2385"/>
                  <a:pt x="1461" y="2390"/>
                </a:cubicBezTo>
                <a:cubicBezTo>
                  <a:pt x="1464" y="2393"/>
                  <a:pt x="1466" y="2397"/>
                  <a:pt x="1469" y="2401"/>
                </a:cubicBezTo>
                <a:cubicBezTo>
                  <a:pt x="1471" y="2403"/>
                  <a:pt x="1473" y="2406"/>
                  <a:pt x="1475" y="2409"/>
                </a:cubicBezTo>
                <a:cubicBezTo>
                  <a:pt x="1473" y="2409"/>
                  <a:pt x="1472" y="2409"/>
                  <a:pt x="1470" y="2409"/>
                </a:cubicBezTo>
                <a:cubicBezTo>
                  <a:pt x="1467" y="2409"/>
                  <a:pt x="1465" y="2409"/>
                  <a:pt x="1462" y="2409"/>
                </a:cubicBezTo>
                <a:close/>
                <a:moveTo>
                  <a:pt x="1131" y="2360"/>
                </a:moveTo>
                <a:cubicBezTo>
                  <a:pt x="1127" y="2359"/>
                  <a:pt x="1122" y="2358"/>
                  <a:pt x="1118" y="2357"/>
                </a:cubicBezTo>
                <a:cubicBezTo>
                  <a:pt x="1114" y="2356"/>
                  <a:pt x="1110" y="2355"/>
                  <a:pt x="1106" y="2354"/>
                </a:cubicBezTo>
                <a:cubicBezTo>
                  <a:pt x="1102" y="2352"/>
                  <a:pt x="1098" y="2351"/>
                  <a:pt x="1093" y="2350"/>
                </a:cubicBezTo>
                <a:cubicBezTo>
                  <a:pt x="1090" y="2349"/>
                  <a:pt x="1086" y="2348"/>
                  <a:pt x="1082" y="2346"/>
                </a:cubicBezTo>
                <a:cubicBezTo>
                  <a:pt x="1077" y="2345"/>
                  <a:pt x="1073" y="2344"/>
                  <a:pt x="1069" y="2342"/>
                </a:cubicBezTo>
                <a:cubicBezTo>
                  <a:pt x="1065" y="2341"/>
                  <a:pt x="1061" y="2340"/>
                  <a:pt x="1057" y="2339"/>
                </a:cubicBezTo>
                <a:cubicBezTo>
                  <a:pt x="1053" y="2337"/>
                  <a:pt x="1049" y="2336"/>
                  <a:pt x="1044" y="2335"/>
                </a:cubicBezTo>
                <a:cubicBezTo>
                  <a:pt x="1041" y="2333"/>
                  <a:pt x="1037" y="2332"/>
                  <a:pt x="1033" y="2331"/>
                </a:cubicBezTo>
                <a:cubicBezTo>
                  <a:pt x="1029" y="2329"/>
                  <a:pt x="1024" y="2328"/>
                  <a:pt x="1020" y="2326"/>
                </a:cubicBezTo>
                <a:cubicBezTo>
                  <a:pt x="1016" y="2325"/>
                  <a:pt x="1013" y="2324"/>
                  <a:pt x="1009" y="2322"/>
                </a:cubicBezTo>
                <a:cubicBezTo>
                  <a:pt x="1005" y="2321"/>
                  <a:pt x="1000" y="2319"/>
                  <a:pt x="996" y="2318"/>
                </a:cubicBezTo>
                <a:cubicBezTo>
                  <a:pt x="992" y="2316"/>
                  <a:pt x="989" y="2315"/>
                  <a:pt x="985" y="2314"/>
                </a:cubicBezTo>
                <a:cubicBezTo>
                  <a:pt x="981" y="2312"/>
                  <a:pt x="976" y="2310"/>
                  <a:pt x="972" y="2309"/>
                </a:cubicBezTo>
                <a:cubicBezTo>
                  <a:pt x="968" y="2307"/>
                  <a:pt x="965" y="2306"/>
                  <a:pt x="961" y="2304"/>
                </a:cubicBezTo>
                <a:cubicBezTo>
                  <a:pt x="957" y="2303"/>
                  <a:pt x="952" y="2301"/>
                  <a:pt x="948" y="2299"/>
                </a:cubicBezTo>
                <a:cubicBezTo>
                  <a:pt x="945" y="2298"/>
                  <a:pt x="941" y="2296"/>
                  <a:pt x="937" y="2295"/>
                </a:cubicBezTo>
                <a:cubicBezTo>
                  <a:pt x="933" y="2293"/>
                  <a:pt x="929" y="2291"/>
                  <a:pt x="924" y="2289"/>
                </a:cubicBezTo>
                <a:cubicBezTo>
                  <a:pt x="921" y="2288"/>
                  <a:pt x="917" y="2286"/>
                  <a:pt x="914" y="2285"/>
                </a:cubicBezTo>
                <a:cubicBezTo>
                  <a:pt x="909" y="2283"/>
                  <a:pt x="905" y="2281"/>
                  <a:pt x="901" y="2279"/>
                </a:cubicBezTo>
                <a:cubicBezTo>
                  <a:pt x="897" y="2277"/>
                  <a:pt x="894" y="2276"/>
                  <a:pt x="891" y="2274"/>
                </a:cubicBezTo>
                <a:cubicBezTo>
                  <a:pt x="886" y="2272"/>
                  <a:pt x="881" y="2270"/>
                  <a:pt x="877" y="2268"/>
                </a:cubicBezTo>
                <a:cubicBezTo>
                  <a:pt x="874" y="2266"/>
                  <a:pt x="870" y="2265"/>
                  <a:pt x="867" y="2264"/>
                </a:cubicBezTo>
                <a:cubicBezTo>
                  <a:pt x="862" y="2261"/>
                  <a:pt x="857" y="2259"/>
                  <a:pt x="852" y="2256"/>
                </a:cubicBezTo>
                <a:cubicBezTo>
                  <a:pt x="850" y="2255"/>
                  <a:pt x="847" y="2254"/>
                  <a:pt x="844" y="2252"/>
                </a:cubicBezTo>
                <a:cubicBezTo>
                  <a:pt x="838" y="2249"/>
                  <a:pt x="832" y="2246"/>
                  <a:pt x="826" y="2243"/>
                </a:cubicBezTo>
                <a:cubicBezTo>
                  <a:pt x="824" y="2242"/>
                  <a:pt x="823" y="2241"/>
                  <a:pt x="822" y="2241"/>
                </a:cubicBezTo>
                <a:cubicBezTo>
                  <a:pt x="814" y="2237"/>
                  <a:pt x="806" y="2233"/>
                  <a:pt x="799" y="2229"/>
                </a:cubicBezTo>
                <a:cubicBezTo>
                  <a:pt x="797" y="2228"/>
                  <a:pt x="795" y="2227"/>
                  <a:pt x="793" y="2226"/>
                </a:cubicBezTo>
                <a:cubicBezTo>
                  <a:pt x="788" y="2223"/>
                  <a:pt x="783" y="2220"/>
                  <a:pt x="777" y="2217"/>
                </a:cubicBezTo>
                <a:cubicBezTo>
                  <a:pt x="772" y="2206"/>
                  <a:pt x="766" y="2196"/>
                  <a:pt x="761" y="2186"/>
                </a:cubicBezTo>
                <a:cubicBezTo>
                  <a:pt x="760" y="2184"/>
                  <a:pt x="759" y="2182"/>
                  <a:pt x="759" y="2180"/>
                </a:cubicBezTo>
                <a:cubicBezTo>
                  <a:pt x="754" y="2171"/>
                  <a:pt x="750" y="2163"/>
                  <a:pt x="746" y="2154"/>
                </a:cubicBezTo>
                <a:cubicBezTo>
                  <a:pt x="744" y="2150"/>
                  <a:pt x="742" y="2146"/>
                  <a:pt x="740" y="2142"/>
                </a:cubicBezTo>
                <a:cubicBezTo>
                  <a:pt x="737" y="2135"/>
                  <a:pt x="734" y="2128"/>
                  <a:pt x="731" y="2121"/>
                </a:cubicBezTo>
                <a:cubicBezTo>
                  <a:pt x="729" y="2117"/>
                  <a:pt x="727" y="2113"/>
                  <a:pt x="725" y="2108"/>
                </a:cubicBezTo>
                <a:cubicBezTo>
                  <a:pt x="722" y="2102"/>
                  <a:pt x="720" y="2095"/>
                  <a:pt x="717" y="2089"/>
                </a:cubicBezTo>
                <a:cubicBezTo>
                  <a:pt x="715" y="2084"/>
                  <a:pt x="713" y="2079"/>
                  <a:pt x="711" y="2075"/>
                </a:cubicBezTo>
                <a:cubicBezTo>
                  <a:pt x="709" y="2068"/>
                  <a:pt x="706" y="2062"/>
                  <a:pt x="704" y="2056"/>
                </a:cubicBezTo>
                <a:cubicBezTo>
                  <a:pt x="702" y="2051"/>
                  <a:pt x="700" y="2046"/>
                  <a:pt x="698" y="2041"/>
                </a:cubicBezTo>
                <a:cubicBezTo>
                  <a:pt x="696" y="2035"/>
                  <a:pt x="694" y="2028"/>
                  <a:pt x="691" y="2022"/>
                </a:cubicBezTo>
                <a:cubicBezTo>
                  <a:pt x="690" y="2017"/>
                  <a:pt x="688" y="2012"/>
                  <a:pt x="686" y="2007"/>
                </a:cubicBezTo>
                <a:cubicBezTo>
                  <a:pt x="684" y="2001"/>
                  <a:pt x="682" y="1995"/>
                  <a:pt x="680" y="1989"/>
                </a:cubicBezTo>
                <a:cubicBezTo>
                  <a:pt x="678" y="1983"/>
                  <a:pt x="676" y="1978"/>
                  <a:pt x="675" y="1973"/>
                </a:cubicBezTo>
                <a:cubicBezTo>
                  <a:pt x="674" y="1970"/>
                  <a:pt x="673" y="1967"/>
                  <a:pt x="672" y="1963"/>
                </a:cubicBezTo>
                <a:cubicBezTo>
                  <a:pt x="673" y="1964"/>
                  <a:pt x="674" y="1965"/>
                  <a:pt x="675" y="1966"/>
                </a:cubicBezTo>
                <a:cubicBezTo>
                  <a:pt x="678" y="1968"/>
                  <a:pt x="682" y="1970"/>
                  <a:pt x="685" y="1972"/>
                </a:cubicBezTo>
                <a:cubicBezTo>
                  <a:pt x="689" y="1975"/>
                  <a:pt x="692" y="1977"/>
                  <a:pt x="696" y="1980"/>
                </a:cubicBezTo>
                <a:cubicBezTo>
                  <a:pt x="700" y="1982"/>
                  <a:pt x="703" y="1984"/>
                  <a:pt x="706" y="1986"/>
                </a:cubicBezTo>
                <a:cubicBezTo>
                  <a:pt x="710" y="1988"/>
                  <a:pt x="714" y="1991"/>
                  <a:pt x="718" y="1993"/>
                </a:cubicBezTo>
                <a:cubicBezTo>
                  <a:pt x="721" y="1995"/>
                  <a:pt x="724" y="1997"/>
                  <a:pt x="727" y="1999"/>
                </a:cubicBezTo>
                <a:cubicBezTo>
                  <a:pt x="731" y="2001"/>
                  <a:pt x="735" y="2004"/>
                  <a:pt x="739" y="2006"/>
                </a:cubicBezTo>
                <a:cubicBezTo>
                  <a:pt x="742" y="2008"/>
                  <a:pt x="746" y="2010"/>
                  <a:pt x="749" y="2012"/>
                </a:cubicBezTo>
                <a:cubicBezTo>
                  <a:pt x="753" y="2014"/>
                  <a:pt x="757" y="2016"/>
                  <a:pt x="761" y="2019"/>
                </a:cubicBezTo>
                <a:cubicBezTo>
                  <a:pt x="764" y="2021"/>
                  <a:pt x="767" y="2023"/>
                  <a:pt x="771" y="2024"/>
                </a:cubicBezTo>
                <a:cubicBezTo>
                  <a:pt x="775" y="2027"/>
                  <a:pt x="779" y="2029"/>
                  <a:pt x="782" y="2031"/>
                </a:cubicBezTo>
                <a:cubicBezTo>
                  <a:pt x="786" y="2033"/>
                  <a:pt x="789" y="2035"/>
                  <a:pt x="793" y="2037"/>
                </a:cubicBezTo>
                <a:cubicBezTo>
                  <a:pt x="797" y="2039"/>
                  <a:pt x="801" y="2041"/>
                  <a:pt x="805" y="2043"/>
                </a:cubicBezTo>
                <a:cubicBezTo>
                  <a:pt x="808" y="2045"/>
                  <a:pt x="811" y="2047"/>
                  <a:pt x="815" y="2048"/>
                </a:cubicBezTo>
                <a:cubicBezTo>
                  <a:pt x="819" y="2051"/>
                  <a:pt x="823" y="2053"/>
                  <a:pt x="827" y="2055"/>
                </a:cubicBezTo>
                <a:cubicBezTo>
                  <a:pt x="830" y="2056"/>
                  <a:pt x="834" y="2058"/>
                  <a:pt x="837" y="2060"/>
                </a:cubicBezTo>
                <a:cubicBezTo>
                  <a:pt x="841" y="2062"/>
                  <a:pt x="845" y="2064"/>
                  <a:pt x="849" y="2066"/>
                </a:cubicBezTo>
                <a:cubicBezTo>
                  <a:pt x="853" y="2068"/>
                  <a:pt x="856" y="2069"/>
                  <a:pt x="860" y="2071"/>
                </a:cubicBezTo>
                <a:cubicBezTo>
                  <a:pt x="864" y="2073"/>
                  <a:pt x="868" y="2075"/>
                  <a:pt x="872" y="2077"/>
                </a:cubicBezTo>
                <a:cubicBezTo>
                  <a:pt x="875" y="2078"/>
                  <a:pt x="879" y="2080"/>
                  <a:pt x="882" y="2082"/>
                </a:cubicBezTo>
                <a:cubicBezTo>
                  <a:pt x="887" y="2083"/>
                  <a:pt x="891" y="2085"/>
                  <a:pt x="895" y="2087"/>
                </a:cubicBezTo>
                <a:cubicBezTo>
                  <a:pt x="898" y="2089"/>
                  <a:pt x="902" y="2090"/>
                  <a:pt x="905" y="2092"/>
                </a:cubicBezTo>
                <a:cubicBezTo>
                  <a:pt x="910" y="2094"/>
                  <a:pt x="914" y="2096"/>
                  <a:pt x="918" y="2098"/>
                </a:cubicBezTo>
                <a:cubicBezTo>
                  <a:pt x="922" y="2099"/>
                  <a:pt x="925" y="2100"/>
                  <a:pt x="928" y="2102"/>
                </a:cubicBezTo>
                <a:cubicBezTo>
                  <a:pt x="933" y="2104"/>
                  <a:pt x="938" y="2106"/>
                  <a:pt x="943" y="2108"/>
                </a:cubicBezTo>
                <a:cubicBezTo>
                  <a:pt x="946" y="2109"/>
                  <a:pt x="948" y="2110"/>
                  <a:pt x="951" y="2111"/>
                </a:cubicBezTo>
                <a:cubicBezTo>
                  <a:pt x="959" y="2114"/>
                  <a:pt x="967" y="2117"/>
                  <a:pt x="974" y="2120"/>
                </a:cubicBezTo>
                <a:cubicBezTo>
                  <a:pt x="976" y="2121"/>
                  <a:pt x="977" y="2121"/>
                  <a:pt x="979" y="2122"/>
                </a:cubicBezTo>
                <a:cubicBezTo>
                  <a:pt x="985" y="2124"/>
                  <a:pt x="992" y="2127"/>
                  <a:pt x="998" y="2129"/>
                </a:cubicBezTo>
                <a:cubicBezTo>
                  <a:pt x="1001" y="2130"/>
                  <a:pt x="1004" y="2131"/>
                  <a:pt x="1007" y="2132"/>
                </a:cubicBezTo>
                <a:cubicBezTo>
                  <a:pt x="1011" y="2134"/>
                  <a:pt x="1016" y="2135"/>
                  <a:pt x="1020" y="2137"/>
                </a:cubicBezTo>
                <a:cubicBezTo>
                  <a:pt x="1020" y="2137"/>
                  <a:pt x="1020" y="2137"/>
                  <a:pt x="1020" y="2137"/>
                </a:cubicBezTo>
                <a:cubicBezTo>
                  <a:pt x="1020" y="2137"/>
                  <a:pt x="1020" y="2137"/>
                  <a:pt x="1020" y="2137"/>
                </a:cubicBezTo>
                <a:cubicBezTo>
                  <a:pt x="1024" y="2145"/>
                  <a:pt x="1028" y="2154"/>
                  <a:pt x="1032" y="2162"/>
                </a:cubicBezTo>
                <a:cubicBezTo>
                  <a:pt x="1033" y="2163"/>
                  <a:pt x="1033" y="2165"/>
                  <a:pt x="1034" y="2166"/>
                </a:cubicBezTo>
                <a:cubicBezTo>
                  <a:pt x="1039" y="2177"/>
                  <a:pt x="1044" y="2187"/>
                  <a:pt x="1049" y="2197"/>
                </a:cubicBezTo>
                <a:cubicBezTo>
                  <a:pt x="1051" y="2200"/>
                  <a:pt x="1052" y="2203"/>
                  <a:pt x="1054" y="2206"/>
                </a:cubicBezTo>
                <a:cubicBezTo>
                  <a:pt x="1057" y="2213"/>
                  <a:pt x="1061" y="2220"/>
                  <a:pt x="1065" y="2227"/>
                </a:cubicBezTo>
                <a:cubicBezTo>
                  <a:pt x="1067" y="2231"/>
                  <a:pt x="1069" y="2234"/>
                  <a:pt x="1071" y="2238"/>
                </a:cubicBezTo>
                <a:cubicBezTo>
                  <a:pt x="1074" y="2244"/>
                  <a:pt x="1078" y="2250"/>
                  <a:pt x="1081" y="2256"/>
                </a:cubicBezTo>
                <a:cubicBezTo>
                  <a:pt x="1083" y="2261"/>
                  <a:pt x="1086" y="2265"/>
                  <a:pt x="1088" y="2269"/>
                </a:cubicBezTo>
                <a:cubicBezTo>
                  <a:pt x="1091" y="2274"/>
                  <a:pt x="1095" y="2280"/>
                  <a:pt x="1098" y="2286"/>
                </a:cubicBezTo>
                <a:cubicBezTo>
                  <a:pt x="1100" y="2290"/>
                  <a:pt x="1103" y="2294"/>
                  <a:pt x="1105" y="2298"/>
                </a:cubicBezTo>
                <a:cubicBezTo>
                  <a:pt x="1109" y="2304"/>
                  <a:pt x="1112" y="2309"/>
                  <a:pt x="1116" y="2315"/>
                </a:cubicBezTo>
                <a:cubicBezTo>
                  <a:pt x="1118" y="2319"/>
                  <a:pt x="1121" y="2323"/>
                  <a:pt x="1124" y="2327"/>
                </a:cubicBezTo>
                <a:cubicBezTo>
                  <a:pt x="1127" y="2333"/>
                  <a:pt x="1130" y="2338"/>
                  <a:pt x="1134" y="2343"/>
                </a:cubicBezTo>
                <a:cubicBezTo>
                  <a:pt x="1137" y="2348"/>
                  <a:pt x="1139" y="2352"/>
                  <a:pt x="1142" y="2356"/>
                </a:cubicBezTo>
                <a:cubicBezTo>
                  <a:pt x="1144" y="2359"/>
                  <a:pt x="1146" y="2362"/>
                  <a:pt x="1148" y="2365"/>
                </a:cubicBezTo>
                <a:cubicBezTo>
                  <a:pt x="1146" y="2364"/>
                  <a:pt x="1144" y="2364"/>
                  <a:pt x="1143" y="2363"/>
                </a:cubicBezTo>
                <a:cubicBezTo>
                  <a:pt x="1139" y="2362"/>
                  <a:pt x="1135" y="2361"/>
                  <a:pt x="1131" y="2360"/>
                </a:cubicBezTo>
                <a:close/>
                <a:moveTo>
                  <a:pt x="632" y="1921"/>
                </a:moveTo>
                <a:cubicBezTo>
                  <a:pt x="628" y="1918"/>
                  <a:pt x="624" y="1915"/>
                  <a:pt x="620" y="1912"/>
                </a:cubicBezTo>
                <a:cubicBezTo>
                  <a:pt x="616" y="1909"/>
                  <a:pt x="612" y="1906"/>
                  <a:pt x="608" y="1903"/>
                </a:cubicBezTo>
                <a:cubicBezTo>
                  <a:pt x="604" y="1900"/>
                  <a:pt x="600" y="1897"/>
                  <a:pt x="595" y="1894"/>
                </a:cubicBezTo>
                <a:cubicBezTo>
                  <a:pt x="592" y="1891"/>
                  <a:pt x="588" y="1888"/>
                  <a:pt x="584" y="1885"/>
                </a:cubicBezTo>
                <a:cubicBezTo>
                  <a:pt x="580" y="1881"/>
                  <a:pt x="576" y="1878"/>
                  <a:pt x="572" y="1875"/>
                </a:cubicBezTo>
                <a:cubicBezTo>
                  <a:pt x="568" y="1872"/>
                  <a:pt x="564" y="1869"/>
                  <a:pt x="560" y="1866"/>
                </a:cubicBezTo>
                <a:cubicBezTo>
                  <a:pt x="556" y="1862"/>
                  <a:pt x="552" y="1859"/>
                  <a:pt x="548" y="1855"/>
                </a:cubicBezTo>
                <a:cubicBezTo>
                  <a:pt x="544" y="1852"/>
                  <a:pt x="541" y="1849"/>
                  <a:pt x="537" y="1846"/>
                </a:cubicBezTo>
                <a:cubicBezTo>
                  <a:pt x="533" y="1843"/>
                  <a:pt x="529" y="1839"/>
                  <a:pt x="525" y="1836"/>
                </a:cubicBezTo>
                <a:cubicBezTo>
                  <a:pt x="521" y="1833"/>
                  <a:pt x="518" y="1829"/>
                  <a:pt x="514" y="1826"/>
                </a:cubicBezTo>
                <a:cubicBezTo>
                  <a:pt x="510" y="1823"/>
                  <a:pt x="506" y="1819"/>
                  <a:pt x="502" y="1815"/>
                </a:cubicBezTo>
                <a:cubicBezTo>
                  <a:pt x="499" y="1812"/>
                  <a:pt x="495" y="1809"/>
                  <a:pt x="492" y="1806"/>
                </a:cubicBezTo>
                <a:cubicBezTo>
                  <a:pt x="488" y="1802"/>
                  <a:pt x="484" y="1798"/>
                  <a:pt x="480" y="1795"/>
                </a:cubicBezTo>
                <a:cubicBezTo>
                  <a:pt x="477" y="1791"/>
                  <a:pt x="473" y="1788"/>
                  <a:pt x="470" y="1785"/>
                </a:cubicBezTo>
                <a:cubicBezTo>
                  <a:pt x="466" y="1781"/>
                  <a:pt x="462" y="1777"/>
                  <a:pt x="458" y="1773"/>
                </a:cubicBezTo>
                <a:cubicBezTo>
                  <a:pt x="455" y="1770"/>
                  <a:pt x="452" y="1767"/>
                  <a:pt x="448" y="1764"/>
                </a:cubicBezTo>
                <a:cubicBezTo>
                  <a:pt x="444" y="1760"/>
                  <a:pt x="440" y="1756"/>
                  <a:pt x="436" y="1752"/>
                </a:cubicBezTo>
                <a:cubicBezTo>
                  <a:pt x="433" y="1748"/>
                  <a:pt x="430" y="1745"/>
                  <a:pt x="427" y="1742"/>
                </a:cubicBezTo>
                <a:cubicBezTo>
                  <a:pt x="423" y="1738"/>
                  <a:pt x="419" y="1734"/>
                  <a:pt x="415" y="1729"/>
                </a:cubicBezTo>
                <a:cubicBezTo>
                  <a:pt x="412" y="1726"/>
                  <a:pt x="409" y="1723"/>
                  <a:pt x="407" y="1720"/>
                </a:cubicBezTo>
                <a:cubicBezTo>
                  <a:pt x="402" y="1715"/>
                  <a:pt x="398" y="1711"/>
                  <a:pt x="394" y="1706"/>
                </a:cubicBezTo>
                <a:cubicBezTo>
                  <a:pt x="392" y="1703"/>
                  <a:pt x="389" y="1700"/>
                  <a:pt x="386" y="1697"/>
                </a:cubicBezTo>
                <a:cubicBezTo>
                  <a:pt x="382" y="1693"/>
                  <a:pt x="378" y="1688"/>
                  <a:pt x="374" y="1683"/>
                </a:cubicBezTo>
                <a:cubicBezTo>
                  <a:pt x="371" y="1680"/>
                  <a:pt x="369" y="1677"/>
                  <a:pt x="366" y="1674"/>
                </a:cubicBezTo>
                <a:cubicBezTo>
                  <a:pt x="361" y="1668"/>
                  <a:pt x="357" y="1663"/>
                  <a:pt x="352" y="1657"/>
                </a:cubicBezTo>
                <a:cubicBezTo>
                  <a:pt x="350" y="1655"/>
                  <a:pt x="349" y="1653"/>
                  <a:pt x="347" y="1651"/>
                </a:cubicBezTo>
                <a:cubicBezTo>
                  <a:pt x="341" y="1643"/>
                  <a:pt x="334" y="1635"/>
                  <a:pt x="328" y="1627"/>
                </a:cubicBezTo>
                <a:cubicBezTo>
                  <a:pt x="326" y="1625"/>
                  <a:pt x="325" y="1623"/>
                  <a:pt x="323" y="1621"/>
                </a:cubicBezTo>
                <a:cubicBezTo>
                  <a:pt x="319" y="1615"/>
                  <a:pt x="314" y="1609"/>
                  <a:pt x="310" y="1604"/>
                </a:cubicBezTo>
                <a:cubicBezTo>
                  <a:pt x="310" y="1599"/>
                  <a:pt x="310" y="1595"/>
                  <a:pt x="310" y="1591"/>
                </a:cubicBezTo>
                <a:cubicBezTo>
                  <a:pt x="309" y="1588"/>
                  <a:pt x="309" y="1585"/>
                  <a:pt x="309" y="1582"/>
                </a:cubicBezTo>
                <a:cubicBezTo>
                  <a:pt x="309" y="1577"/>
                  <a:pt x="309" y="1572"/>
                  <a:pt x="308" y="1567"/>
                </a:cubicBezTo>
                <a:cubicBezTo>
                  <a:pt x="308" y="1564"/>
                  <a:pt x="308" y="1562"/>
                  <a:pt x="308" y="1559"/>
                </a:cubicBezTo>
                <a:cubicBezTo>
                  <a:pt x="308" y="1554"/>
                  <a:pt x="308" y="1548"/>
                  <a:pt x="308" y="1543"/>
                </a:cubicBezTo>
                <a:cubicBezTo>
                  <a:pt x="308" y="1541"/>
                  <a:pt x="308" y="1539"/>
                  <a:pt x="308" y="1537"/>
                </a:cubicBezTo>
                <a:cubicBezTo>
                  <a:pt x="308" y="1529"/>
                  <a:pt x="308" y="1522"/>
                  <a:pt x="308" y="1514"/>
                </a:cubicBezTo>
                <a:cubicBezTo>
                  <a:pt x="308" y="1506"/>
                  <a:pt x="308" y="1497"/>
                  <a:pt x="308" y="1489"/>
                </a:cubicBezTo>
                <a:cubicBezTo>
                  <a:pt x="308" y="1486"/>
                  <a:pt x="308" y="1484"/>
                  <a:pt x="308" y="1481"/>
                </a:cubicBezTo>
                <a:cubicBezTo>
                  <a:pt x="308" y="1475"/>
                  <a:pt x="308" y="1469"/>
                  <a:pt x="308" y="1463"/>
                </a:cubicBezTo>
                <a:cubicBezTo>
                  <a:pt x="309" y="1460"/>
                  <a:pt x="309" y="1457"/>
                  <a:pt x="309" y="1454"/>
                </a:cubicBezTo>
                <a:cubicBezTo>
                  <a:pt x="309" y="1449"/>
                  <a:pt x="309" y="1443"/>
                  <a:pt x="309" y="1438"/>
                </a:cubicBezTo>
                <a:cubicBezTo>
                  <a:pt x="310" y="1434"/>
                  <a:pt x="310" y="1431"/>
                  <a:pt x="310" y="1428"/>
                </a:cubicBezTo>
                <a:cubicBezTo>
                  <a:pt x="310" y="1426"/>
                  <a:pt x="310" y="1424"/>
                  <a:pt x="310" y="1422"/>
                </a:cubicBezTo>
                <a:cubicBezTo>
                  <a:pt x="312" y="1423"/>
                  <a:pt x="313" y="1425"/>
                  <a:pt x="314" y="1426"/>
                </a:cubicBezTo>
                <a:cubicBezTo>
                  <a:pt x="316" y="1429"/>
                  <a:pt x="319" y="1433"/>
                  <a:pt x="321" y="1436"/>
                </a:cubicBezTo>
                <a:cubicBezTo>
                  <a:pt x="324" y="1440"/>
                  <a:pt x="327" y="1443"/>
                  <a:pt x="330" y="1447"/>
                </a:cubicBezTo>
                <a:cubicBezTo>
                  <a:pt x="333" y="1450"/>
                  <a:pt x="335" y="1453"/>
                  <a:pt x="338" y="1457"/>
                </a:cubicBezTo>
                <a:cubicBezTo>
                  <a:pt x="341" y="1460"/>
                  <a:pt x="344" y="1464"/>
                  <a:pt x="347" y="1468"/>
                </a:cubicBezTo>
                <a:cubicBezTo>
                  <a:pt x="350" y="1471"/>
                  <a:pt x="352" y="1474"/>
                  <a:pt x="355" y="1477"/>
                </a:cubicBezTo>
                <a:cubicBezTo>
                  <a:pt x="358" y="1481"/>
                  <a:pt x="361" y="1484"/>
                  <a:pt x="364" y="1488"/>
                </a:cubicBezTo>
                <a:cubicBezTo>
                  <a:pt x="367" y="1491"/>
                  <a:pt x="370" y="1494"/>
                  <a:pt x="372" y="1497"/>
                </a:cubicBezTo>
                <a:cubicBezTo>
                  <a:pt x="375" y="1501"/>
                  <a:pt x="379" y="1504"/>
                  <a:pt x="382" y="1508"/>
                </a:cubicBezTo>
                <a:cubicBezTo>
                  <a:pt x="384" y="1511"/>
                  <a:pt x="387" y="1514"/>
                  <a:pt x="390" y="1517"/>
                </a:cubicBezTo>
                <a:cubicBezTo>
                  <a:pt x="393" y="1521"/>
                  <a:pt x="396" y="1524"/>
                  <a:pt x="400" y="1528"/>
                </a:cubicBezTo>
                <a:cubicBezTo>
                  <a:pt x="402" y="1531"/>
                  <a:pt x="405" y="1534"/>
                  <a:pt x="408" y="1537"/>
                </a:cubicBezTo>
                <a:cubicBezTo>
                  <a:pt x="411" y="1540"/>
                  <a:pt x="414" y="1544"/>
                  <a:pt x="418" y="1547"/>
                </a:cubicBezTo>
                <a:cubicBezTo>
                  <a:pt x="421" y="1550"/>
                  <a:pt x="423" y="1553"/>
                  <a:pt x="426" y="1556"/>
                </a:cubicBezTo>
                <a:cubicBezTo>
                  <a:pt x="430" y="1559"/>
                  <a:pt x="433" y="1563"/>
                  <a:pt x="436" y="1566"/>
                </a:cubicBezTo>
                <a:cubicBezTo>
                  <a:pt x="439" y="1569"/>
                  <a:pt x="442" y="1572"/>
                  <a:pt x="445" y="1575"/>
                </a:cubicBezTo>
                <a:cubicBezTo>
                  <a:pt x="448" y="1578"/>
                  <a:pt x="452" y="1582"/>
                  <a:pt x="455" y="1585"/>
                </a:cubicBezTo>
                <a:cubicBezTo>
                  <a:pt x="458" y="1588"/>
                  <a:pt x="461" y="1591"/>
                  <a:pt x="464" y="1593"/>
                </a:cubicBezTo>
                <a:cubicBezTo>
                  <a:pt x="467" y="1597"/>
                  <a:pt x="471" y="1600"/>
                  <a:pt x="475" y="1604"/>
                </a:cubicBezTo>
                <a:cubicBezTo>
                  <a:pt x="477" y="1606"/>
                  <a:pt x="480" y="1609"/>
                  <a:pt x="483" y="1612"/>
                </a:cubicBezTo>
                <a:cubicBezTo>
                  <a:pt x="487" y="1615"/>
                  <a:pt x="491" y="1619"/>
                  <a:pt x="494" y="1622"/>
                </a:cubicBezTo>
                <a:cubicBezTo>
                  <a:pt x="497" y="1625"/>
                  <a:pt x="500" y="1627"/>
                  <a:pt x="503" y="1630"/>
                </a:cubicBezTo>
                <a:cubicBezTo>
                  <a:pt x="507" y="1633"/>
                  <a:pt x="511" y="1637"/>
                  <a:pt x="515" y="1641"/>
                </a:cubicBezTo>
                <a:cubicBezTo>
                  <a:pt x="517" y="1643"/>
                  <a:pt x="520" y="1645"/>
                  <a:pt x="522" y="1647"/>
                </a:cubicBezTo>
                <a:cubicBezTo>
                  <a:pt x="527" y="1651"/>
                  <a:pt x="532" y="1655"/>
                  <a:pt x="537" y="1659"/>
                </a:cubicBezTo>
                <a:cubicBezTo>
                  <a:pt x="539" y="1661"/>
                  <a:pt x="541" y="1663"/>
                  <a:pt x="543" y="1664"/>
                </a:cubicBezTo>
                <a:cubicBezTo>
                  <a:pt x="549" y="1670"/>
                  <a:pt x="556" y="1676"/>
                  <a:pt x="563" y="1681"/>
                </a:cubicBezTo>
                <a:cubicBezTo>
                  <a:pt x="564" y="1682"/>
                  <a:pt x="564" y="1682"/>
                  <a:pt x="564" y="1682"/>
                </a:cubicBezTo>
                <a:cubicBezTo>
                  <a:pt x="571" y="1688"/>
                  <a:pt x="578" y="1693"/>
                  <a:pt x="584" y="1698"/>
                </a:cubicBezTo>
                <a:cubicBezTo>
                  <a:pt x="586" y="1700"/>
                  <a:pt x="588" y="1701"/>
                  <a:pt x="591" y="1703"/>
                </a:cubicBezTo>
                <a:cubicBezTo>
                  <a:pt x="595" y="1706"/>
                  <a:pt x="600" y="1710"/>
                  <a:pt x="604" y="1713"/>
                </a:cubicBezTo>
                <a:cubicBezTo>
                  <a:pt x="607" y="1732"/>
                  <a:pt x="610" y="1751"/>
                  <a:pt x="613" y="1770"/>
                </a:cubicBezTo>
                <a:cubicBezTo>
                  <a:pt x="613" y="1773"/>
                  <a:pt x="614" y="1776"/>
                  <a:pt x="614" y="1780"/>
                </a:cubicBezTo>
                <a:cubicBezTo>
                  <a:pt x="616" y="1786"/>
                  <a:pt x="617" y="1793"/>
                  <a:pt x="618" y="1799"/>
                </a:cubicBezTo>
                <a:cubicBezTo>
                  <a:pt x="619" y="1803"/>
                  <a:pt x="620" y="1807"/>
                  <a:pt x="620" y="1811"/>
                </a:cubicBezTo>
                <a:cubicBezTo>
                  <a:pt x="621" y="1817"/>
                  <a:pt x="623" y="1822"/>
                  <a:pt x="624" y="1828"/>
                </a:cubicBezTo>
                <a:cubicBezTo>
                  <a:pt x="625" y="1832"/>
                  <a:pt x="626" y="1836"/>
                  <a:pt x="627" y="1841"/>
                </a:cubicBezTo>
                <a:cubicBezTo>
                  <a:pt x="628" y="1846"/>
                  <a:pt x="629" y="1852"/>
                  <a:pt x="630" y="1857"/>
                </a:cubicBezTo>
                <a:cubicBezTo>
                  <a:pt x="631" y="1861"/>
                  <a:pt x="632" y="1866"/>
                  <a:pt x="633" y="1870"/>
                </a:cubicBezTo>
                <a:cubicBezTo>
                  <a:pt x="635" y="1875"/>
                  <a:pt x="636" y="1881"/>
                  <a:pt x="637" y="1886"/>
                </a:cubicBezTo>
                <a:cubicBezTo>
                  <a:pt x="638" y="1890"/>
                  <a:pt x="639" y="1894"/>
                  <a:pt x="640" y="1899"/>
                </a:cubicBezTo>
                <a:cubicBezTo>
                  <a:pt x="642" y="1904"/>
                  <a:pt x="643" y="1909"/>
                  <a:pt x="645" y="1915"/>
                </a:cubicBezTo>
                <a:cubicBezTo>
                  <a:pt x="646" y="1919"/>
                  <a:pt x="647" y="1923"/>
                  <a:pt x="648" y="1927"/>
                </a:cubicBezTo>
                <a:cubicBezTo>
                  <a:pt x="649" y="1929"/>
                  <a:pt x="649" y="1932"/>
                  <a:pt x="650" y="1934"/>
                </a:cubicBezTo>
                <a:cubicBezTo>
                  <a:pt x="648" y="1933"/>
                  <a:pt x="646" y="1931"/>
                  <a:pt x="644" y="1930"/>
                </a:cubicBezTo>
                <a:cubicBezTo>
                  <a:pt x="640" y="1927"/>
                  <a:pt x="636" y="1924"/>
                  <a:pt x="632" y="1921"/>
                </a:cubicBezTo>
                <a:close/>
                <a:moveTo>
                  <a:pt x="604" y="1474"/>
                </a:moveTo>
                <a:cubicBezTo>
                  <a:pt x="604" y="1466"/>
                  <a:pt x="604" y="1458"/>
                  <a:pt x="605" y="1450"/>
                </a:cubicBezTo>
                <a:cubicBezTo>
                  <a:pt x="605" y="1449"/>
                  <a:pt x="605" y="1448"/>
                  <a:pt x="605" y="1447"/>
                </a:cubicBezTo>
                <a:cubicBezTo>
                  <a:pt x="605" y="1441"/>
                  <a:pt x="605" y="1434"/>
                  <a:pt x="606" y="1427"/>
                </a:cubicBezTo>
                <a:cubicBezTo>
                  <a:pt x="606" y="1425"/>
                  <a:pt x="606" y="1422"/>
                  <a:pt x="606" y="1419"/>
                </a:cubicBezTo>
                <a:cubicBezTo>
                  <a:pt x="606" y="1414"/>
                  <a:pt x="607" y="1409"/>
                  <a:pt x="607" y="1404"/>
                </a:cubicBezTo>
                <a:cubicBezTo>
                  <a:pt x="607" y="1401"/>
                  <a:pt x="608" y="1398"/>
                  <a:pt x="608" y="1395"/>
                </a:cubicBezTo>
                <a:cubicBezTo>
                  <a:pt x="608" y="1390"/>
                  <a:pt x="609" y="1386"/>
                  <a:pt x="609" y="1381"/>
                </a:cubicBezTo>
                <a:cubicBezTo>
                  <a:pt x="609" y="1378"/>
                  <a:pt x="610" y="1374"/>
                  <a:pt x="610" y="1371"/>
                </a:cubicBezTo>
                <a:cubicBezTo>
                  <a:pt x="610" y="1367"/>
                  <a:pt x="611" y="1362"/>
                  <a:pt x="611" y="1358"/>
                </a:cubicBezTo>
                <a:cubicBezTo>
                  <a:pt x="612" y="1355"/>
                  <a:pt x="612" y="1351"/>
                  <a:pt x="612" y="1348"/>
                </a:cubicBezTo>
                <a:cubicBezTo>
                  <a:pt x="613" y="1344"/>
                  <a:pt x="613" y="1339"/>
                  <a:pt x="614" y="1335"/>
                </a:cubicBezTo>
                <a:cubicBezTo>
                  <a:pt x="614" y="1332"/>
                  <a:pt x="615" y="1328"/>
                  <a:pt x="615" y="1325"/>
                </a:cubicBezTo>
                <a:cubicBezTo>
                  <a:pt x="615" y="1322"/>
                  <a:pt x="616" y="1320"/>
                  <a:pt x="616" y="1317"/>
                </a:cubicBezTo>
                <a:cubicBezTo>
                  <a:pt x="617" y="1318"/>
                  <a:pt x="619" y="1319"/>
                  <a:pt x="620" y="1320"/>
                </a:cubicBezTo>
                <a:cubicBezTo>
                  <a:pt x="623" y="1322"/>
                  <a:pt x="625" y="1324"/>
                  <a:pt x="628" y="1326"/>
                </a:cubicBezTo>
                <a:cubicBezTo>
                  <a:pt x="631" y="1328"/>
                  <a:pt x="634" y="1330"/>
                  <a:pt x="636" y="1332"/>
                </a:cubicBezTo>
                <a:cubicBezTo>
                  <a:pt x="639" y="1334"/>
                  <a:pt x="642" y="1336"/>
                  <a:pt x="645" y="1338"/>
                </a:cubicBezTo>
                <a:cubicBezTo>
                  <a:pt x="647" y="1340"/>
                  <a:pt x="650" y="1342"/>
                  <a:pt x="653" y="1344"/>
                </a:cubicBezTo>
                <a:cubicBezTo>
                  <a:pt x="656" y="1346"/>
                  <a:pt x="658" y="1348"/>
                  <a:pt x="661" y="1350"/>
                </a:cubicBezTo>
                <a:cubicBezTo>
                  <a:pt x="664" y="1351"/>
                  <a:pt x="667" y="1353"/>
                  <a:pt x="670" y="1355"/>
                </a:cubicBezTo>
                <a:cubicBezTo>
                  <a:pt x="672" y="1357"/>
                  <a:pt x="675" y="1359"/>
                  <a:pt x="678" y="1361"/>
                </a:cubicBezTo>
                <a:cubicBezTo>
                  <a:pt x="681" y="1363"/>
                  <a:pt x="684" y="1365"/>
                  <a:pt x="687" y="1366"/>
                </a:cubicBezTo>
                <a:cubicBezTo>
                  <a:pt x="689" y="1368"/>
                  <a:pt x="692" y="1370"/>
                  <a:pt x="695" y="1372"/>
                </a:cubicBezTo>
                <a:cubicBezTo>
                  <a:pt x="698" y="1374"/>
                  <a:pt x="701" y="1376"/>
                  <a:pt x="704" y="1377"/>
                </a:cubicBezTo>
                <a:cubicBezTo>
                  <a:pt x="706" y="1379"/>
                  <a:pt x="709" y="1381"/>
                  <a:pt x="712" y="1383"/>
                </a:cubicBezTo>
                <a:cubicBezTo>
                  <a:pt x="715" y="1385"/>
                  <a:pt x="718" y="1386"/>
                  <a:pt x="721" y="1388"/>
                </a:cubicBezTo>
                <a:cubicBezTo>
                  <a:pt x="724" y="1390"/>
                  <a:pt x="726" y="1392"/>
                  <a:pt x="729" y="1393"/>
                </a:cubicBezTo>
                <a:cubicBezTo>
                  <a:pt x="732" y="1395"/>
                  <a:pt x="735" y="1397"/>
                  <a:pt x="738" y="1399"/>
                </a:cubicBezTo>
                <a:cubicBezTo>
                  <a:pt x="741" y="1400"/>
                  <a:pt x="744" y="1402"/>
                  <a:pt x="746" y="1404"/>
                </a:cubicBezTo>
                <a:cubicBezTo>
                  <a:pt x="750" y="1405"/>
                  <a:pt x="753" y="1407"/>
                  <a:pt x="756" y="1409"/>
                </a:cubicBezTo>
                <a:cubicBezTo>
                  <a:pt x="759" y="1411"/>
                  <a:pt x="761" y="1412"/>
                  <a:pt x="764" y="1414"/>
                </a:cubicBezTo>
                <a:cubicBezTo>
                  <a:pt x="767" y="1416"/>
                  <a:pt x="771" y="1418"/>
                  <a:pt x="774" y="1420"/>
                </a:cubicBezTo>
                <a:cubicBezTo>
                  <a:pt x="777" y="1421"/>
                  <a:pt x="779" y="1422"/>
                  <a:pt x="781" y="1424"/>
                </a:cubicBezTo>
                <a:cubicBezTo>
                  <a:pt x="785" y="1426"/>
                  <a:pt x="790" y="1428"/>
                  <a:pt x="794" y="1430"/>
                </a:cubicBezTo>
                <a:cubicBezTo>
                  <a:pt x="796" y="1431"/>
                  <a:pt x="797" y="1432"/>
                  <a:pt x="799" y="1433"/>
                </a:cubicBezTo>
                <a:cubicBezTo>
                  <a:pt x="805" y="1436"/>
                  <a:pt x="811" y="1440"/>
                  <a:pt x="817" y="1443"/>
                </a:cubicBezTo>
                <a:cubicBezTo>
                  <a:pt x="818" y="1443"/>
                  <a:pt x="820" y="1444"/>
                  <a:pt x="821" y="1445"/>
                </a:cubicBezTo>
                <a:cubicBezTo>
                  <a:pt x="826" y="1447"/>
                  <a:pt x="830" y="1450"/>
                  <a:pt x="835" y="1452"/>
                </a:cubicBezTo>
                <a:cubicBezTo>
                  <a:pt x="837" y="1453"/>
                  <a:pt x="839" y="1454"/>
                  <a:pt x="842" y="1455"/>
                </a:cubicBezTo>
                <a:cubicBezTo>
                  <a:pt x="845" y="1457"/>
                  <a:pt x="849" y="1459"/>
                  <a:pt x="853" y="1461"/>
                </a:cubicBezTo>
                <a:cubicBezTo>
                  <a:pt x="855" y="1462"/>
                  <a:pt x="858" y="1463"/>
                  <a:pt x="861" y="1465"/>
                </a:cubicBezTo>
                <a:cubicBezTo>
                  <a:pt x="864" y="1466"/>
                  <a:pt x="867" y="1468"/>
                  <a:pt x="871" y="1469"/>
                </a:cubicBezTo>
                <a:cubicBezTo>
                  <a:pt x="874" y="1471"/>
                  <a:pt x="876" y="1472"/>
                  <a:pt x="879" y="1473"/>
                </a:cubicBezTo>
                <a:cubicBezTo>
                  <a:pt x="882" y="1475"/>
                  <a:pt x="885" y="1476"/>
                  <a:pt x="887" y="1477"/>
                </a:cubicBezTo>
                <a:cubicBezTo>
                  <a:pt x="887" y="1477"/>
                  <a:pt x="887" y="1477"/>
                  <a:pt x="887" y="1477"/>
                </a:cubicBezTo>
                <a:cubicBezTo>
                  <a:pt x="887" y="1477"/>
                  <a:pt x="887" y="1477"/>
                  <a:pt x="887" y="1477"/>
                </a:cubicBezTo>
                <a:cubicBezTo>
                  <a:pt x="887" y="1481"/>
                  <a:pt x="887" y="1484"/>
                  <a:pt x="887" y="1488"/>
                </a:cubicBezTo>
                <a:cubicBezTo>
                  <a:pt x="887" y="1490"/>
                  <a:pt x="887" y="1493"/>
                  <a:pt x="887" y="1495"/>
                </a:cubicBezTo>
                <a:cubicBezTo>
                  <a:pt x="887" y="1501"/>
                  <a:pt x="887" y="1508"/>
                  <a:pt x="887" y="1514"/>
                </a:cubicBezTo>
                <a:cubicBezTo>
                  <a:pt x="887" y="1521"/>
                  <a:pt x="887" y="1528"/>
                  <a:pt x="887" y="1534"/>
                </a:cubicBezTo>
                <a:cubicBezTo>
                  <a:pt x="887" y="1537"/>
                  <a:pt x="887" y="1539"/>
                  <a:pt x="887" y="1541"/>
                </a:cubicBezTo>
                <a:cubicBezTo>
                  <a:pt x="887" y="1546"/>
                  <a:pt x="887" y="1550"/>
                  <a:pt x="887" y="1554"/>
                </a:cubicBezTo>
                <a:cubicBezTo>
                  <a:pt x="887" y="1557"/>
                  <a:pt x="887" y="1560"/>
                  <a:pt x="888" y="1563"/>
                </a:cubicBezTo>
                <a:cubicBezTo>
                  <a:pt x="888" y="1567"/>
                  <a:pt x="888" y="1571"/>
                  <a:pt x="888" y="1574"/>
                </a:cubicBezTo>
                <a:cubicBezTo>
                  <a:pt x="888" y="1577"/>
                  <a:pt x="888" y="1580"/>
                  <a:pt x="888" y="1583"/>
                </a:cubicBezTo>
                <a:cubicBezTo>
                  <a:pt x="889" y="1587"/>
                  <a:pt x="889" y="1591"/>
                  <a:pt x="889" y="1595"/>
                </a:cubicBezTo>
                <a:cubicBezTo>
                  <a:pt x="889" y="1598"/>
                  <a:pt x="889" y="1601"/>
                  <a:pt x="889" y="1604"/>
                </a:cubicBezTo>
                <a:cubicBezTo>
                  <a:pt x="890" y="1607"/>
                  <a:pt x="890" y="1611"/>
                  <a:pt x="890" y="1615"/>
                </a:cubicBezTo>
                <a:cubicBezTo>
                  <a:pt x="890" y="1618"/>
                  <a:pt x="891" y="1621"/>
                  <a:pt x="891" y="1624"/>
                </a:cubicBezTo>
                <a:cubicBezTo>
                  <a:pt x="891" y="1628"/>
                  <a:pt x="891" y="1631"/>
                  <a:pt x="892" y="1635"/>
                </a:cubicBezTo>
                <a:cubicBezTo>
                  <a:pt x="892" y="1638"/>
                  <a:pt x="892" y="1641"/>
                  <a:pt x="892" y="1644"/>
                </a:cubicBezTo>
                <a:cubicBezTo>
                  <a:pt x="893" y="1648"/>
                  <a:pt x="893" y="1651"/>
                  <a:pt x="893" y="1655"/>
                </a:cubicBezTo>
                <a:cubicBezTo>
                  <a:pt x="894" y="1658"/>
                  <a:pt x="894" y="1661"/>
                  <a:pt x="894" y="1664"/>
                </a:cubicBezTo>
                <a:cubicBezTo>
                  <a:pt x="894" y="1666"/>
                  <a:pt x="894" y="1668"/>
                  <a:pt x="895" y="1669"/>
                </a:cubicBezTo>
                <a:cubicBezTo>
                  <a:pt x="893" y="1669"/>
                  <a:pt x="891" y="1668"/>
                  <a:pt x="889" y="1667"/>
                </a:cubicBezTo>
                <a:cubicBezTo>
                  <a:pt x="886" y="1666"/>
                  <a:pt x="883" y="1664"/>
                  <a:pt x="880" y="1663"/>
                </a:cubicBezTo>
                <a:cubicBezTo>
                  <a:pt x="876" y="1661"/>
                  <a:pt x="873" y="1659"/>
                  <a:pt x="870" y="1658"/>
                </a:cubicBezTo>
                <a:cubicBezTo>
                  <a:pt x="866" y="1656"/>
                  <a:pt x="863" y="1655"/>
                  <a:pt x="860" y="1653"/>
                </a:cubicBezTo>
                <a:cubicBezTo>
                  <a:pt x="857" y="1652"/>
                  <a:pt x="853" y="1650"/>
                  <a:pt x="850" y="1648"/>
                </a:cubicBezTo>
                <a:cubicBezTo>
                  <a:pt x="847" y="1647"/>
                  <a:pt x="844" y="1645"/>
                  <a:pt x="841" y="1644"/>
                </a:cubicBezTo>
                <a:cubicBezTo>
                  <a:pt x="837" y="1642"/>
                  <a:pt x="834" y="1640"/>
                  <a:pt x="831" y="1639"/>
                </a:cubicBezTo>
                <a:cubicBezTo>
                  <a:pt x="828" y="1637"/>
                  <a:pt x="825" y="1635"/>
                  <a:pt x="821" y="1634"/>
                </a:cubicBezTo>
                <a:cubicBezTo>
                  <a:pt x="818" y="1632"/>
                  <a:pt x="815" y="1630"/>
                  <a:pt x="811" y="1628"/>
                </a:cubicBezTo>
                <a:cubicBezTo>
                  <a:pt x="808" y="1627"/>
                  <a:pt x="805" y="1625"/>
                  <a:pt x="802" y="1624"/>
                </a:cubicBezTo>
                <a:cubicBezTo>
                  <a:pt x="799" y="1622"/>
                  <a:pt x="796" y="1620"/>
                  <a:pt x="792" y="1618"/>
                </a:cubicBezTo>
                <a:cubicBezTo>
                  <a:pt x="789" y="1617"/>
                  <a:pt x="786" y="1615"/>
                  <a:pt x="783" y="1613"/>
                </a:cubicBezTo>
                <a:cubicBezTo>
                  <a:pt x="780" y="1611"/>
                  <a:pt x="777" y="1609"/>
                  <a:pt x="773" y="1607"/>
                </a:cubicBezTo>
                <a:cubicBezTo>
                  <a:pt x="770" y="1606"/>
                  <a:pt x="767" y="1604"/>
                  <a:pt x="764" y="1603"/>
                </a:cubicBezTo>
                <a:cubicBezTo>
                  <a:pt x="761" y="1601"/>
                  <a:pt x="758" y="1599"/>
                  <a:pt x="754" y="1597"/>
                </a:cubicBezTo>
                <a:cubicBezTo>
                  <a:pt x="751" y="1595"/>
                  <a:pt x="749" y="1593"/>
                  <a:pt x="746" y="1592"/>
                </a:cubicBezTo>
                <a:cubicBezTo>
                  <a:pt x="742" y="1589"/>
                  <a:pt x="739" y="1587"/>
                  <a:pt x="735" y="1585"/>
                </a:cubicBezTo>
                <a:cubicBezTo>
                  <a:pt x="733" y="1584"/>
                  <a:pt x="730" y="1582"/>
                  <a:pt x="727" y="1580"/>
                </a:cubicBezTo>
                <a:cubicBezTo>
                  <a:pt x="724" y="1578"/>
                  <a:pt x="720" y="1576"/>
                  <a:pt x="716" y="1574"/>
                </a:cubicBezTo>
                <a:cubicBezTo>
                  <a:pt x="714" y="1572"/>
                  <a:pt x="711" y="1570"/>
                  <a:pt x="709" y="1569"/>
                </a:cubicBezTo>
                <a:cubicBezTo>
                  <a:pt x="705" y="1566"/>
                  <a:pt x="701" y="1564"/>
                  <a:pt x="697" y="1561"/>
                </a:cubicBezTo>
                <a:cubicBezTo>
                  <a:pt x="695" y="1560"/>
                  <a:pt x="693" y="1559"/>
                  <a:pt x="691" y="1557"/>
                </a:cubicBezTo>
                <a:cubicBezTo>
                  <a:pt x="686" y="1554"/>
                  <a:pt x="681" y="1551"/>
                  <a:pt x="676" y="1547"/>
                </a:cubicBezTo>
                <a:cubicBezTo>
                  <a:pt x="675" y="1547"/>
                  <a:pt x="674" y="1546"/>
                  <a:pt x="673" y="1545"/>
                </a:cubicBezTo>
                <a:cubicBezTo>
                  <a:pt x="667" y="1541"/>
                  <a:pt x="661" y="1537"/>
                  <a:pt x="655" y="1533"/>
                </a:cubicBezTo>
                <a:cubicBezTo>
                  <a:pt x="653" y="1532"/>
                  <a:pt x="652" y="1531"/>
                  <a:pt x="650" y="1530"/>
                </a:cubicBezTo>
                <a:cubicBezTo>
                  <a:pt x="646" y="1527"/>
                  <a:pt x="641" y="1523"/>
                  <a:pt x="637" y="1520"/>
                </a:cubicBezTo>
                <a:cubicBezTo>
                  <a:pt x="635" y="1519"/>
                  <a:pt x="633" y="1517"/>
                  <a:pt x="631" y="1516"/>
                </a:cubicBezTo>
                <a:cubicBezTo>
                  <a:pt x="627" y="1513"/>
                  <a:pt x="623" y="1510"/>
                  <a:pt x="619" y="1507"/>
                </a:cubicBezTo>
                <a:cubicBezTo>
                  <a:pt x="617" y="1506"/>
                  <a:pt x="615" y="1504"/>
                  <a:pt x="613" y="1502"/>
                </a:cubicBezTo>
                <a:cubicBezTo>
                  <a:pt x="609" y="1500"/>
                  <a:pt x="606" y="1498"/>
                  <a:pt x="603" y="1495"/>
                </a:cubicBezTo>
                <a:cubicBezTo>
                  <a:pt x="603" y="1490"/>
                  <a:pt x="603" y="1486"/>
                  <a:pt x="604" y="1481"/>
                </a:cubicBezTo>
                <a:cubicBezTo>
                  <a:pt x="604" y="1479"/>
                  <a:pt x="604" y="1476"/>
                  <a:pt x="604" y="1474"/>
                </a:cubicBezTo>
                <a:close/>
                <a:moveTo>
                  <a:pt x="621" y="1284"/>
                </a:moveTo>
                <a:cubicBezTo>
                  <a:pt x="622" y="1278"/>
                  <a:pt x="623" y="1272"/>
                  <a:pt x="624" y="1266"/>
                </a:cubicBezTo>
                <a:cubicBezTo>
                  <a:pt x="624" y="1265"/>
                  <a:pt x="624" y="1264"/>
                  <a:pt x="624" y="1263"/>
                </a:cubicBezTo>
                <a:cubicBezTo>
                  <a:pt x="625" y="1256"/>
                  <a:pt x="627" y="1249"/>
                  <a:pt x="628" y="1241"/>
                </a:cubicBezTo>
                <a:cubicBezTo>
                  <a:pt x="628" y="1239"/>
                  <a:pt x="629" y="1238"/>
                  <a:pt x="629" y="1236"/>
                </a:cubicBezTo>
                <a:cubicBezTo>
                  <a:pt x="630" y="1230"/>
                  <a:pt x="631" y="1225"/>
                  <a:pt x="632" y="1220"/>
                </a:cubicBezTo>
                <a:cubicBezTo>
                  <a:pt x="633" y="1217"/>
                  <a:pt x="633" y="1215"/>
                  <a:pt x="634" y="1212"/>
                </a:cubicBezTo>
                <a:cubicBezTo>
                  <a:pt x="635" y="1208"/>
                  <a:pt x="635" y="1203"/>
                  <a:pt x="636" y="1199"/>
                </a:cubicBezTo>
                <a:cubicBezTo>
                  <a:pt x="637" y="1196"/>
                  <a:pt x="638" y="1193"/>
                  <a:pt x="638" y="1190"/>
                </a:cubicBezTo>
                <a:cubicBezTo>
                  <a:pt x="639" y="1186"/>
                  <a:pt x="640" y="1182"/>
                  <a:pt x="641" y="1177"/>
                </a:cubicBezTo>
                <a:cubicBezTo>
                  <a:pt x="642" y="1174"/>
                  <a:pt x="642" y="1171"/>
                  <a:pt x="643" y="1168"/>
                </a:cubicBezTo>
                <a:cubicBezTo>
                  <a:pt x="644" y="1164"/>
                  <a:pt x="645" y="1160"/>
                  <a:pt x="646" y="1156"/>
                </a:cubicBezTo>
                <a:cubicBezTo>
                  <a:pt x="647" y="1153"/>
                  <a:pt x="648" y="1150"/>
                  <a:pt x="648" y="1147"/>
                </a:cubicBezTo>
                <a:cubicBezTo>
                  <a:pt x="649" y="1145"/>
                  <a:pt x="650" y="1142"/>
                  <a:pt x="650" y="1140"/>
                </a:cubicBezTo>
                <a:cubicBezTo>
                  <a:pt x="651" y="1140"/>
                  <a:pt x="652" y="1141"/>
                  <a:pt x="652" y="1141"/>
                </a:cubicBezTo>
                <a:cubicBezTo>
                  <a:pt x="661" y="1147"/>
                  <a:pt x="670" y="1153"/>
                  <a:pt x="679" y="1159"/>
                </a:cubicBezTo>
                <a:cubicBezTo>
                  <a:pt x="680" y="1160"/>
                  <a:pt x="681" y="1161"/>
                  <a:pt x="683" y="1162"/>
                </a:cubicBezTo>
                <a:cubicBezTo>
                  <a:pt x="692" y="1168"/>
                  <a:pt x="701" y="1173"/>
                  <a:pt x="710" y="1179"/>
                </a:cubicBezTo>
                <a:cubicBezTo>
                  <a:pt x="711" y="1180"/>
                  <a:pt x="712" y="1181"/>
                  <a:pt x="713" y="1181"/>
                </a:cubicBezTo>
                <a:cubicBezTo>
                  <a:pt x="723" y="1187"/>
                  <a:pt x="732" y="1193"/>
                  <a:pt x="741" y="1198"/>
                </a:cubicBezTo>
                <a:cubicBezTo>
                  <a:pt x="742" y="1199"/>
                  <a:pt x="743" y="1200"/>
                  <a:pt x="744" y="1200"/>
                </a:cubicBezTo>
                <a:cubicBezTo>
                  <a:pt x="754" y="1206"/>
                  <a:pt x="764" y="1211"/>
                  <a:pt x="773" y="1217"/>
                </a:cubicBezTo>
                <a:cubicBezTo>
                  <a:pt x="774" y="1217"/>
                  <a:pt x="775" y="1218"/>
                  <a:pt x="775" y="1218"/>
                </a:cubicBezTo>
                <a:cubicBezTo>
                  <a:pt x="786" y="1224"/>
                  <a:pt x="796" y="1229"/>
                  <a:pt x="806" y="1235"/>
                </a:cubicBezTo>
                <a:cubicBezTo>
                  <a:pt x="806" y="1235"/>
                  <a:pt x="806" y="1235"/>
                  <a:pt x="806" y="1235"/>
                </a:cubicBezTo>
                <a:cubicBezTo>
                  <a:pt x="817" y="1240"/>
                  <a:pt x="827" y="1246"/>
                  <a:pt x="838" y="1251"/>
                </a:cubicBezTo>
                <a:cubicBezTo>
                  <a:pt x="838" y="1251"/>
                  <a:pt x="838" y="1251"/>
                  <a:pt x="839" y="1252"/>
                </a:cubicBezTo>
                <a:cubicBezTo>
                  <a:pt x="849" y="1257"/>
                  <a:pt x="859" y="1262"/>
                  <a:pt x="870" y="1266"/>
                </a:cubicBezTo>
                <a:cubicBezTo>
                  <a:pt x="870" y="1267"/>
                  <a:pt x="871" y="1267"/>
                  <a:pt x="872" y="1268"/>
                </a:cubicBezTo>
                <a:cubicBezTo>
                  <a:pt x="882" y="1272"/>
                  <a:pt x="892" y="1277"/>
                  <a:pt x="902" y="1281"/>
                </a:cubicBezTo>
                <a:cubicBezTo>
                  <a:pt x="903" y="1282"/>
                  <a:pt x="904" y="1282"/>
                  <a:pt x="904" y="1282"/>
                </a:cubicBezTo>
                <a:cubicBezTo>
                  <a:pt x="904" y="1282"/>
                  <a:pt x="904" y="1282"/>
                  <a:pt x="904" y="1282"/>
                </a:cubicBezTo>
                <a:cubicBezTo>
                  <a:pt x="904" y="1282"/>
                  <a:pt x="904" y="1282"/>
                  <a:pt x="904" y="1282"/>
                </a:cubicBezTo>
                <a:cubicBezTo>
                  <a:pt x="904" y="1287"/>
                  <a:pt x="903" y="1291"/>
                  <a:pt x="903" y="1295"/>
                </a:cubicBezTo>
                <a:cubicBezTo>
                  <a:pt x="902" y="1298"/>
                  <a:pt x="902" y="1301"/>
                  <a:pt x="901" y="1303"/>
                </a:cubicBezTo>
                <a:cubicBezTo>
                  <a:pt x="901" y="1309"/>
                  <a:pt x="900" y="1315"/>
                  <a:pt x="899" y="1321"/>
                </a:cubicBezTo>
                <a:cubicBezTo>
                  <a:pt x="899" y="1323"/>
                  <a:pt x="899" y="1325"/>
                  <a:pt x="898" y="1327"/>
                </a:cubicBezTo>
                <a:cubicBezTo>
                  <a:pt x="897" y="1335"/>
                  <a:pt x="896" y="1343"/>
                  <a:pt x="896" y="1350"/>
                </a:cubicBezTo>
                <a:cubicBezTo>
                  <a:pt x="895" y="1351"/>
                  <a:pt x="895" y="1352"/>
                  <a:pt x="895" y="1353"/>
                </a:cubicBezTo>
                <a:cubicBezTo>
                  <a:pt x="895" y="1360"/>
                  <a:pt x="894" y="1367"/>
                  <a:pt x="893" y="1374"/>
                </a:cubicBezTo>
                <a:cubicBezTo>
                  <a:pt x="893" y="1377"/>
                  <a:pt x="893" y="1379"/>
                  <a:pt x="893" y="1382"/>
                </a:cubicBezTo>
                <a:cubicBezTo>
                  <a:pt x="892" y="1387"/>
                  <a:pt x="892" y="1392"/>
                  <a:pt x="891" y="1398"/>
                </a:cubicBezTo>
                <a:cubicBezTo>
                  <a:pt x="891" y="1401"/>
                  <a:pt x="891" y="1404"/>
                  <a:pt x="891" y="1407"/>
                </a:cubicBezTo>
                <a:cubicBezTo>
                  <a:pt x="890" y="1412"/>
                  <a:pt x="890" y="1417"/>
                  <a:pt x="890" y="1421"/>
                </a:cubicBezTo>
                <a:cubicBezTo>
                  <a:pt x="889" y="1425"/>
                  <a:pt x="889" y="1428"/>
                  <a:pt x="889" y="1431"/>
                </a:cubicBezTo>
                <a:cubicBezTo>
                  <a:pt x="889" y="1436"/>
                  <a:pt x="889" y="1441"/>
                  <a:pt x="888" y="1445"/>
                </a:cubicBezTo>
                <a:cubicBezTo>
                  <a:pt x="888" y="1448"/>
                  <a:pt x="888" y="1452"/>
                  <a:pt x="888" y="1455"/>
                </a:cubicBezTo>
                <a:cubicBezTo>
                  <a:pt x="888" y="1458"/>
                  <a:pt x="888" y="1461"/>
                  <a:pt x="888" y="1464"/>
                </a:cubicBezTo>
                <a:cubicBezTo>
                  <a:pt x="886" y="1463"/>
                  <a:pt x="884" y="1462"/>
                  <a:pt x="882" y="1461"/>
                </a:cubicBezTo>
                <a:cubicBezTo>
                  <a:pt x="879" y="1460"/>
                  <a:pt x="877" y="1459"/>
                  <a:pt x="874" y="1458"/>
                </a:cubicBezTo>
                <a:cubicBezTo>
                  <a:pt x="871" y="1456"/>
                  <a:pt x="867" y="1454"/>
                  <a:pt x="864" y="1453"/>
                </a:cubicBezTo>
                <a:cubicBezTo>
                  <a:pt x="861" y="1451"/>
                  <a:pt x="858" y="1450"/>
                  <a:pt x="856" y="1449"/>
                </a:cubicBezTo>
                <a:cubicBezTo>
                  <a:pt x="852" y="1447"/>
                  <a:pt x="849" y="1446"/>
                  <a:pt x="846" y="1444"/>
                </a:cubicBezTo>
                <a:cubicBezTo>
                  <a:pt x="843" y="1443"/>
                  <a:pt x="840" y="1441"/>
                  <a:pt x="838" y="1440"/>
                </a:cubicBezTo>
                <a:cubicBezTo>
                  <a:pt x="835" y="1438"/>
                  <a:pt x="831" y="1437"/>
                  <a:pt x="828" y="1435"/>
                </a:cubicBezTo>
                <a:cubicBezTo>
                  <a:pt x="825" y="1434"/>
                  <a:pt x="823" y="1432"/>
                  <a:pt x="820" y="1431"/>
                </a:cubicBezTo>
                <a:cubicBezTo>
                  <a:pt x="817" y="1429"/>
                  <a:pt x="813" y="1427"/>
                  <a:pt x="810" y="1426"/>
                </a:cubicBezTo>
                <a:cubicBezTo>
                  <a:pt x="807" y="1424"/>
                  <a:pt x="805" y="1423"/>
                  <a:pt x="802" y="1421"/>
                </a:cubicBezTo>
                <a:cubicBezTo>
                  <a:pt x="799" y="1420"/>
                  <a:pt x="796" y="1418"/>
                  <a:pt x="792" y="1416"/>
                </a:cubicBezTo>
                <a:cubicBezTo>
                  <a:pt x="790" y="1415"/>
                  <a:pt x="787" y="1413"/>
                  <a:pt x="785" y="1412"/>
                </a:cubicBezTo>
                <a:cubicBezTo>
                  <a:pt x="781" y="1410"/>
                  <a:pt x="778" y="1408"/>
                  <a:pt x="775" y="1406"/>
                </a:cubicBezTo>
                <a:cubicBezTo>
                  <a:pt x="772" y="1405"/>
                  <a:pt x="770" y="1403"/>
                  <a:pt x="767" y="1402"/>
                </a:cubicBezTo>
                <a:cubicBezTo>
                  <a:pt x="764" y="1400"/>
                  <a:pt x="760" y="1398"/>
                  <a:pt x="757" y="1396"/>
                </a:cubicBezTo>
                <a:cubicBezTo>
                  <a:pt x="755" y="1395"/>
                  <a:pt x="752" y="1393"/>
                  <a:pt x="750" y="1392"/>
                </a:cubicBezTo>
                <a:cubicBezTo>
                  <a:pt x="746" y="1390"/>
                  <a:pt x="743" y="1388"/>
                  <a:pt x="739" y="1386"/>
                </a:cubicBezTo>
                <a:cubicBezTo>
                  <a:pt x="737" y="1384"/>
                  <a:pt x="735" y="1383"/>
                  <a:pt x="733" y="1381"/>
                </a:cubicBezTo>
                <a:cubicBezTo>
                  <a:pt x="729" y="1379"/>
                  <a:pt x="725" y="1377"/>
                  <a:pt x="721" y="1374"/>
                </a:cubicBezTo>
                <a:cubicBezTo>
                  <a:pt x="720" y="1373"/>
                  <a:pt x="718" y="1372"/>
                  <a:pt x="716" y="1371"/>
                </a:cubicBezTo>
                <a:cubicBezTo>
                  <a:pt x="711" y="1368"/>
                  <a:pt x="707" y="1365"/>
                  <a:pt x="702" y="1362"/>
                </a:cubicBezTo>
                <a:cubicBezTo>
                  <a:pt x="701" y="1362"/>
                  <a:pt x="700" y="1361"/>
                  <a:pt x="699" y="1360"/>
                </a:cubicBezTo>
                <a:cubicBezTo>
                  <a:pt x="693" y="1356"/>
                  <a:pt x="687" y="1353"/>
                  <a:pt x="682" y="1349"/>
                </a:cubicBezTo>
                <a:cubicBezTo>
                  <a:pt x="681" y="1348"/>
                  <a:pt x="680" y="1347"/>
                  <a:pt x="678" y="1347"/>
                </a:cubicBezTo>
                <a:cubicBezTo>
                  <a:pt x="674" y="1344"/>
                  <a:pt x="670" y="1341"/>
                  <a:pt x="665" y="1338"/>
                </a:cubicBezTo>
                <a:cubicBezTo>
                  <a:pt x="663" y="1336"/>
                  <a:pt x="661" y="1335"/>
                  <a:pt x="659" y="1334"/>
                </a:cubicBezTo>
                <a:cubicBezTo>
                  <a:pt x="656" y="1331"/>
                  <a:pt x="652" y="1329"/>
                  <a:pt x="649" y="1326"/>
                </a:cubicBezTo>
                <a:cubicBezTo>
                  <a:pt x="647" y="1325"/>
                  <a:pt x="644" y="1323"/>
                  <a:pt x="642" y="1322"/>
                </a:cubicBezTo>
                <a:cubicBezTo>
                  <a:pt x="639" y="1319"/>
                  <a:pt x="636" y="1317"/>
                  <a:pt x="632" y="1315"/>
                </a:cubicBezTo>
                <a:cubicBezTo>
                  <a:pt x="630" y="1313"/>
                  <a:pt x="628" y="1311"/>
                  <a:pt x="625" y="1310"/>
                </a:cubicBezTo>
                <a:cubicBezTo>
                  <a:pt x="623" y="1308"/>
                  <a:pt x="620" y="1306"/>
                  <a:pt x="618" y="1304"/>
                </a:cubicBezTo>
                <a:cubicBezTo>
                  <a:pt x="618" y="1300"/>
                  <a:pt x="619" y="1295"/>
                  <a:pt x="620" y="1291"/>
                </a:cubicBezTo>
                <a:cubicBezTo>
                  <a:pt x="620" y="1289"/>
                  <a:pt x="620" y="1287"/>
                  <a:pt x="621" y="1284"/>
                </a:cubicBezTo>
                <a:close/>
                <a:moveTo>
                  <a:pt x="658" y="1109"/>
                </a:moveTo>
                <a:cubicBezTo>
                  <a:pt x="660" y="1104"/>
                  <a:pt x="661" y="1099"/>
                  <a:pt x="663" y="1094"/>
                </a:cubicBezTo>
                <a:cubicBezTo>
                  <a:pt x="663" y="1092"/>
                  <a:pt x="664" y="1091"/>
                  <a:pt x="664" y="1089"/>
                </a:cubicBezTo>
                <a:cubicBezTo>
                  <a:pt x="666" y="1082"/>
                  <a:pt x="668" y="1075"/>
                  <a:pt x="670" y="1069"/>
                </a:cubicBezTo>
                <a:cubicBezTo>
                  <a:pt x="670" y="1068"/>
                  <a:pt x="670" y="1068"/>
                  <a:pt x="671" y="1068"/>
                </a:cubicBezTo>
                <a:cubicBezTo>
                  <a:pt x="673" y="1062"/>
                  <a:pt x="675" y="1055"/>
                  <a:pt x="677" y="1049"/>
                </a:cubicBezTo>
                <a:cubicBezTo>
                  <a:pt x="677" y="1046"/>
                  <a:pt x="678" y="1044"/>
                  <a:pt x="679" y="1042"/>
                </a:cubicBezTo>
                <a:cubicBezTo>
                  <a:pt x="680" y="1037"/>
                  <a:pt x="682" y="1033"/>
                  <a:pt x="683" y="1029"/>
                </a:cubicBezTo>
                <a:cubicBezTo>
                  <a:pt x="684" y="1026"/>
                  <a:pt x="685" y="1023"/>
                  <a:pt x="686" y="1021"/>
                </a:cubicBezTo>
                <a:cubicBezTo>
                  <a:pt x="688" y="1017"/>
                  <a:pt x="689" y="1013"/>
                  <a:pt x="690" y="1009"/>
                </a:cubicBezTo>
                <a:cubicBezTo>
                  <a:pt x="691" y="1006"/>
                  <a:pt x="692" y="1003"/>
                  <a:pt x="693" y="1000"/>
                </a:cubicBezTo>
                <a:cubicBezTo>
                  <a:pt x="695" y="997"/>
                  <a:pt x="696" y="993"/>
                  <a:pt x="698" y="989"/>
                </a:cubicBezTo>
                <a:cubicBezTo>
                  <a:pt x="699" y="986"/>
                  <a:pt x="700" y="983"/>
                  <a:pt x="701" y="980"/>
                </a:cubicBezTo>
                <a:cubicBezTo>
                  <a:pt x="702" y="978"/>
                  <a:pt x="703" y="975"/>
                  <a:pt x="704" y="973"/>
                </a:cubicBezTo>
                <a:cubicBezTo>
                  <a:pt x="708" y="976"/>
                  <a:pt x="713" y="978"/>
                  <a:pt x="717" y="981"/>
                </a:cubicBezTo>
                <a:cubicBezTo>
                  <a:pt x="721" y="984"/>
                  <a:pt x="726" y="987"/>
                  <a:pt x="730" y="989"/>
                </a:cubicBezTo>
                <a:cubicBezTo>
                  <a:pt x="736" y="993"/>
                  <a:pt x="742" y="996"/>
                  <a:pt x="747" y="1000"/>
                </a:cubicBezTo>
                <a:cubicBezTo>
                  <a:pt x="752" y="1002"/>
                  <a:pt x="756" y="1005"/>
                  <a:pt x="760" y="1007"/>
                </a:cubicBezTo>
                <a:cubicBezTo>
                  <a:pt x="766" y="1011"/>
                  <a:pt x="773" y="1014"/>
                  <a:pt x="779" y="1018"/>
                </a:cubicBezTo>
                <a:cubicBezTo>
                  <a:pt x="783" y="1020"/>
                  <a:pt x="786" y="1022"/>
                  <a:pt x="790" y="1024"/>
                </a:cubicBezTo>
                <a:cubicBezTo>
                  <a:pt x="798" y="1028"/>
                  <a:pt x="805" y="1032"/>
                  <a:pt x="813" y="1036"/>
                </a:cubicBezTo>
                <a:cubicBezTo>
                  <a:pt x="816" y="1037"/>
                  <a:pt x="818" y="1039"/>
                  <a:pt x="821" y="1040"/>
                </a:cubicBezTo>
                <a:cubicBezTo>
                  <a:pt x="831" y="1046"/>
                  <a:pt x="842" y="1051"/>
                  <a:pt x="852" y="1056"/>
                </a:cubicBezTo>
                <a:cubicBezTo>
                  <a:pt x="855" y="1057"/>
                  <a:pt x="857" y="1058"/>
                  <a:pt x="859" y="1059"/>
                </a:cubicBezTo>
                <a:cubicBezTo>
                  <a:pt x="867" y="1063"/>
                  <a:pt x="876" y="1067"/>
                  <a:pt x="884" y="1071"/>
                </a:cubicBezTo>
                <a:cubicBezTo>
                  <a:pt x="888" y="1073"/>
                  <a:pt x="892" y="1074"/>
                  <a:pt x="895" y="1076"/>
                </a:cubicBezTo>
                <a:cubicBezTo>
                  <a:pt x="902" y="1079"/>
                  <a:pt x="909" y="1082"/>
                  <a:pt x="915" y="1085"/>
                </a:cubicBezTo>
                <a:cubicBezTo>
                  <a:pt x="920" y="1087"/>
                  <a:pt x="924" y="1089"/>
                  <a:pt x="929" y="1090"/>
                </a:cubicBezTo>
                <a:cubicBezTo>
                  <a:pt x="934" y="1093"/>
                  <a:pt x="940" y="1095"/>
                  <a:pt x="945" y="1097"/>
                </a:cubicBezTo>
                <a:cubicBezTo>
                  <a:pt x="945" y="1097"/>
                  <a:pt x="945" y="1097"/>
                  <a:pt x="945" y="1097"/>
                </a:cubicBezTo>
                <a:cubicBezTo>
                  <a:pt x="945" y="1097"/>
                  <a:pt x="945" y="1097"/>
                  <a:pt x="945" y="1097"/>
                </a:cubicBezTo>
                <a:cubicBezTo>
                  <a:pt x="944" y="1101"/>
                  <a:pt x="943" y="1104"/>
                  <a:pt x="942" y="1108"/>
                </a:cubicBezTo>
                <a:cubicBezTo>
                  <a:pt x="941" y="1111"/>
                  <a:pt x="940" y="1114"/>
                  <a:pt x="940" y="1117"/>
                </a:cubicBezTo>
                <a:cubicBezTo>
                  <a:pt x="938" y="1121"/>
                  <a:pt x="937" y="1126"/>
                  <a:pt x="936" y="1131"/>
                </a:cubicBezTo>
                <a:cubicBezTo>
                  <a:pt x="935" y="1134"/>
                  <a:pt x="934" y="1136"/>
                  <a:pt x="934" y="1139"/>
                </a:cubicBezTo>
                <a:cubicBezTo>
                  <a:pt x="932" y="1145"/>
                  <a:pt x="931" y="1151"/>
                  <a:pt x="929" y="1158"/>
                </a:cubicBezTo>
                <a:cubicBezTo>
                  <a:pt x="929" y="1159"/>
                  <a:pt x="928" y="1160"/>
                  <a:pt x="928" y="1161"/>
                </a:cubicBezTo>
                <a:cubicBezTo>
                  <a:pt x="926" y="1169"/>
                  <a:pt x="925" y="1176"/>
                  <a:pt x="923" y="1184"/>
                </a:cubicBezTo>
                <a:cubicBezTo>
                  <a:pt x="923" y="1186"/>
                  <a:pt x="922" y="1188"/>
                  <a:pt x="922" y="1190"/>
                </a:cubicBezTo>
                <a:cubicBezTo>
                  <a:pt x="920" y="1195"/>
                  <a:pt x="919" y="1201"/>
                  <a:pt x="918" y="1206"/>
                </a:cubicBezTo>
                <a:cubicBezTo>
                  <a:pt x="918" y="1209"/>
                  <a:pt x="917" y="1212"/>
                  <a:pt x="916" y="1215"/>
                </a:cubicBezTo>
                <a:cubicBezTo>
                  <a:pt x="916" y="1220"/>
                  <a:pt x="915" y="1224"/>
                  <a:pt x="914" y="1229"/>
                </a:cubicBezTo>
                <a:cubicBezTo>
                  <a:pt x="913" y="1232"/>
                  <a:pt x="913" y="1235"/>
                  <a:pt x="912" y="1238"/>
                </a:cubicBezTo>
                <a:cubicBezTo>
                  <a:pt x="911" y="1243"/>
                  <a:pt x="910" y="1247"/>
                  <a:pt x="910" y="1251"/>
                </a:cubicBezTo>
                <a:cubicBezTo>
                  <a:pt x="909" y="1255"/>
                  <a:pt x="908" y="1258"/>
                  <a:pt x="908" y="1261"/>
                </a:cubicBezTo>
                <a:cubicBezTo>
                  <a:pt x="907" y="1264"/>
                  <a:pt x="907" y="1267"/>
                  <a:pt x="906" y="1270"/>
                </a:cubicBezTo>
                <a:cubicBezTo>
                  <a:pt x="901" y="1268"/>
                  <a:pt x="896" y="1266"/>
                  <a:pt x="892" y="1263"/>
                </a:cubicBezTo>
                <a:cubicBezTo>
                  <a:pt x="886" y="1261"/>
                  <a:pt x="881" y="1259"/>
                  <a:pt x="876" y="1256"/>
                </a:cubicBezTo>
                <a:cubicBezTo>
                  <a:pt x="870" y="1253"/>
                  <a:pt x="864" y="1250"/>
                  <a:pt x="857" y="1247"/>
                </a:cubicBezTo>
                <a:cubicBezTo>
                  <a:pt x="853" y="1245"/>
                  <a:pt x="848" y="1243"/>
                  <a:pt x="843" y="1240"/>
                </a:cubicBezTo>
                <a:cubicBezTo>
                  <a:pt x="836" y="1237"/>
                  <a:pt x="830" y="1233"/>
                  <a:pt x="823" y="1230"/>
                </a:cubicBezTo>
                <a:cubicBezTo>
                  <a:pt x="819" y="1228"/>
                  <a:pt x="814" y="1226"/>
                  <a:pt x="810" y="1223"/>
                </a:cubicBezTo>
                <a:cubicBezTo>
                  <a:pt x="803" y="1219"/>
                  <a:pt x="796" y="1215"/>
                  <a:pt x="788" y="1211"/>
                </a:cubicBezTo>
                <a:cubicBezTo>
                  <a:pt x="785" y="1209"/>
                  <a:pt x="781" y="1207"/>
                  <a:pt x="777" y="1205"/>
                </a:cubicBezTo>
                <a:cubicBezTo>
                  <a:pt x="768" y="1200"/>
                  <a:pt x="758" y="1194"/>
                  <a:pt x="748" y="1188"/>
                </a:cubicBezTo>
                <a:cubicBezTo>
                  <a:pt x="747" y="1188"/>
                  <a:pt x="746" y="1187"/>
                  <a:pt x="745" y="1187"/>
                </a:cubicBezTo>
                <a:cubicBezTo>
                  <a:pt x="735" y="1180"/>
                  <a:pt x="724" y="1174"/>
                  <a:pt x="714" y="1167"/>
                </a:cubicBezTo>
                <a:cubicBezTo>
                  <a:pt x="711" y="1166"/>
                  <a:pt x="708" y="1164"/>
                  <a:pt x="706" y="1162"/>
                </a:cubicBezTo>
                <a:cubicBezTo>
                  <a:pt x="698" y="1157"/>
                  <a:pt x="690" y="1152"/>
                  <a:pt x="682" y="1147"/>
                </a:cubicBezTo>
                <a:cubicBezTo>
                  <a:pt x="679" y="1145"/>
                  <a:pt x="675" y="1142"/>
                  <a:pt x="671" y="1140"/>
                </a:cubicBezTo>
                <a:cubicBezTo>
                  <a:pt x="665" y="1135"/>
                  <a:pt x="659" y="1131"/>
                  <a:pt x="654" y="1127"/>
                </a:cubicBezTo>
                <a:cubicBezTo>
                  <a:pt x="655" y="1123"/>
                  <a:pt x="656" y="1120"/>
                  <a:pt x="657" y="1116"/>
                </a:cubicBezTo>
                <a:cubicBezTo>
                  <a:pt x="657" y="1114"/>
                  <a:pt x="658" y="1112"/>
                  <a:pt x="658" y="1109"/>
                </a:cubicBezTo>
                <a:close/>
                <a:moveTo>
                  <a:pt x="715" y="945"/>
                </a:moveTo>
                <a:cubicBezTo>
                  <a:pt x="717" y="940"/>
                  <a:pt x="718" y="936"/>
                  <a:pt x="720" y="932"/>
                </a:cubicBezTo>
                <a:cubicBezTo>
                  <a:pt x="721" y="930"/>
                  <a:pt x="722" y="927"/>
                  <a:pt x="723" y="925"/>
                </a:cubicBezTo>
                <a:cubicBezTo>
                  <a:pt x="725" y="920"/>
                  <a:pt x="727" y="915"/>
                  <a:pt x="730" y="910"/>
                </a:cubicBezTo>
                <a:cubicBezTo>
                  <a:pt x="730" y="909"/>
                  <a:pt x="731" y="907"/>
                  <a:pt x="731" y="906"/>
                </a:cubicBezTo>
                <a:cubicBezTo>
                  <a:pt x="734" y="899"/>
                  <a:pt x="737" y="893"/>
                  <a:pt x="740" y="887"/>
                </a:cubicBezTo>
                <a:cubicBezTo>
                  <a:pt x="741" y="885"/>
                  <a:pt x="742" y="884"/>
                  <a:pt x="742" y="882"/>
                </a:cubicBezTo>
                <a:cubicBezTo>
                  <a:pt x="745" y="877"/>
                  <a:pt x="747" y="872"/>
                  <a:pt x="749" y="867"/>
                </a:cubicBezTo>
                <a:cubicBezTo>
                  <a:pt x="750" y="865"/>
                  <a:pt x="752" y="863"/>
                  <a:pt x="753" y="860"/>
                </a:cubicBezTo>
                <a:cubicBezTo>
                  <a:pt x="755" y="856"/>
                  <a:pt x="756" y="852"/>
                  <a:pt x="758" y="849"/>
                </a:cubicBezTo>
                <a:cubicBezTo>
                  <a:pt x="760" y="846"/>
                  <a:pt x="761" y="843"/>
                  <a:pt x="762" y="840"/>
                </a:cubicBezTo>
                <a:cubicBezTo>
                  <a:pt x="764" y="837"/>
                  <a:pt x="766" y="833"/>
                  <a:pt x="768" y="830"/>
                </a:cubicBezTo>
                <a:cubicBezTo>
                  <a:pt x="769" y="827"/>
                  <a:pt x="771" y="824"/>
                  <a:pt x="772" y="821"/>
                </a:cubicBezTo>
                <a:cubicBezTo>
                  <a:pt x="773" y="819"/>
                  <a:pt x="775" y="816"/>
                  <a:pt x="776" y="814"/>
                </a:cubicBezTo>
                <a:cubicBezTo>
                  <a:pt x="781" y="816"/>
                  <a:pt x="785" y="819"/>
                  <a:pt x="790" y="821"/>
                </a:cubicBezTo>
                <a:cubicBezTo>
                  <a:pt x="794" y="824"/>
                  <a:pt x="798" y="826"/>
                  <a:pt x="802" y="828"/>
                </a:cubicBezTo>
                <a:cubicBezTo>
                  <a:pt x="808" y="831"/>
                  <a:pt x="814" y="834"/>
                  <a:pt x="820" y="837"/>
                </a:cubicBezTo>
                <a:cubicBezTo>
                  <a:pt x="823" y="839"/>
                  <a:pt x="827" y="841"/>
                  <a:pt x="831" y="843"/>
                </a:cubicBezTo>
                <a:cubicBezTo>
                  <a:pt x="838" y="846"/>
                  <a:pt x="844" y="850"/>
                  <a:pt x="851" y="853"/>
                </a:cubicBezTo>
                <a:cubicBezTo>
                  <a:pt x="854" y="854"/>
                  <a:pt x="857" y="856"/>
                  <a:pt x="860" y="858"/>
                </a:cubicBezTo>
                <a:cubicBezTo>
                  <a:pt x="870" y="862"/>
                  <a:pt x="880" y="867"/>
                  <a:pt x="890" y="871"/>
                </a:cubicBezTo>
                <a:cubicBezTo>
                  <a:pt x="891" y="872"/>
                  <a:pt x="892" y="872"/>
                  <a:pt x="893" y="873"/>
                </a:cubicBezTo>
                <a:cubicBezTo>
                  <a:pt x="902" y="877"/>
                  <a:pt x="911" y="881"/>
                  <a:pt x="920" y="885"/>
                </a:cubicBezTo>
                <a:cubicBezTo>
                  <a:pt x="924" y="886"/>
                  <a:pt x="927" y="887"/>
                  <a:pt x="931" y="889"/>
                </a:cubicBezTo>
                <a:cubicBezTo>
                  <a:pt x="937" y="892"/>
                  <a:pt x="944" y="894"/>
                  <a:pt x="950" y="897"/>
                </a:cubicBezTo>
                <a:cubicBezTo>
                  <a:pt x="954" y="899"/>
                  <a:pt x="958" y="900"/>
                  <a:pt x="963" y="902"/>
                </a:cubicBezTo>
                <a:cubicBezTo>
                  <a:pt x="969" y="904"/>
                  <a:pt x="975" y="907"/>
                  <a:pt x="981" y="909"/>
                </a:cubicBezTo>
                <a:cubicBezTo>
                  <a:pt x="985" y="911"/>
                  <a:pt x="990" y="912"/>
                  <a:pt x="994" y="914"/>
                </a:cubicBezTo>
                <a:cubicBezTo>
                  <a:pt x="999" y="916"/>
                  <a:pt x="1003" y="917"/>
                  <a:pt x="1008" y="919"/>
                </a:cubicBezTo>
                <a:cubicBezTo>
                  <a:pt x="1008" y="919"/>
                  <a:pt x="1008" y="919"/>
                  <a:pt x="1008" y="919"/>
                </a:cubicBezTo>
                <a:cubicBezTo>
                  <a:pt x="1008" y="919"/>
                  <a:pt x="1008" y="919"/>
                  <a:pt x="1008" y="919"/>
                </a:cubicBezTo>
                <a:cubicBezTo>
                  <a:pt x="1007" y="922"/>
                  <a:pt x="1006" y="925"/>
                  <a:pt x="1005" y="928"/>
                </a:cubicBezTo>
                <a:cubicBezTo>
                  <a:pt x="1003" y="931"/>
                  <a:pt x="1002" y="934"/>
                  <a:pt x="1001" y="937"/>
                </a:cubicBezTo>
                <a:cubicBezTo>
                  <a:pt x="999" y="941"/>
                  <a:pt x="997" y="946"/>
                  <a:pt x="995" y="950"/>
                </a:cubicBezTo>
                <a:cubicBezTo>
                  <a:pt x="994" y="953"/>
                  <a:pt x="993" y="956"/>
                  <a:pt x="992" y="958"/>
                </a:cubicBezTo>
                <a:cubicBezTo>
                  <a:pt x="990" y="963"/>
                  <a:pt x="988" y="968"/>
                  <a:pt x="986" y="973"/>
                </a:cubicBezTo>
                <a:cubicBezTo>
                  <a:pt x="986" y="975"/>
                  <a:pt x="985" y="978"/>
                  <a:pt x="984" y="980"/>
                </a:cubicBezTo>
                <a:cubicBezTo>
                  <a:pt x="981" y="987"/>
                  <a:pt x="978" y="994"/>
                  <a:pt x="976" y="1002"/>
                </a:cubicBezTo>
                <a:cubicBezTo>
                  <a:pt x="976" y="1002"/>
                  <a:pt x="976" y="1002"/>
                  <a:pt x="976" y="1002"/>
                </a:cubicBezTo>
                <a:cubicBezTo>
                  <a:pt x="973" y="1009"/>
                  <a:pt x="971" y="1016"/>
                  <a:pt x="968" y="1023"/>
                </a:cubicBezTo>
                <a:cubicBezTo>
                  <a:pt x="967" y="1026"/>
                  <a:pt x="967" y="1028"/>
                  <a:pt x="966" y="1030"/>
                </a:cubicBezTo>
                <a:cubicBezTo>
                  <a:pt x="964" y="1035"/>
                  <a:pt x="963" y="1040"/>
                  <a:pt x="961" y="1045"/>
                </a:cubicBezTo>
                <a:cubicBezTo>
                  <a:pt x="960" y="1048"/>
                  <a:pt x="959" y="1051"/>
                  <a:pt x="958" y="1054"/>
                </a:cubicBezTo>
                <a:cubicBezTo>
                  <a:pt x="957" y="1058"/>
                  <a:pt x="955" y="1063"/>
                  <a:pt x="954" y="1067"/>
                </a:cubicBezTo>
                <a:cubicBezTo>
                  <a:pt x="953" y="1070"/>
                  <a:pt x="952" y="1073"/>
                  <a:pt x="951" y="1076"/>
                </a:cubicBezTo>
                <a:cubicBezTo>
                  <a:pt x="950" y="1079"/>
                  <a:pt x="949" y="1082"/>
                  <a:pt x="948" y="1086"/>
                </a:cubicBezTo>
                <a:cubicBezTo>
                  <a:pt x="943" y="1084"/>
                  <a:pt x="938" y="1081"/>
                  <a:pt x="933" y="1079"/>
                </a:cubicBezTo>
                <a:cubicBezTo>
                  <a:pt x="929" y="1077"/>
                  <a:pt x="924" y="1076"/>
                  <a:pt x="920" y="1074"/>
                </a:cubicBezTo>
                <a:cubicBezTo>
                  <a:pt x="913" y="1071"/>
                  <a:pt x="907" y="1068"/>
                  <a:pt x="901" y="1065"/>
                </a:cubicBezTo>
                <a:cubicBezTo>
                  <a:pt x="897" y="1063"/>
                  <a:pt x="892" y="1062"/>
                  <a:pt x="888" y="1060"/>
                </a:cubicBezTo>
                <a:cubicBezTo>
                  <a:pt x="882" y="1057"/>
                  <a:pt x="875" y="1053"/>
                  <a:pt x="869" y="1050"/>
                </a:cubicBezTo>
                <a:cubicBezTo>
                  <a:pt x="865" y="1049"/>
                  <a:pt x="861" y="1047"/>
                  <a:pt x="857" y="1045"/>
                </a:cubicBezTo>
                <a:cubicBezTo>
                  <a:pt x="849" y="1041"/>
                  <a:pt x="842" y="1037"/>
                  <a:pt x="835" y="1034"/>
                </a:cubicBezTo>
                <a:cubicBezTo>
                  <a:pt x="832" y="1032"/>
                  <a:pt x="829" y="1031"/>
                  <a:pt x="826" y="1029"/>
                </a:cubicBezTo>
                <a:cubicBezTo>
                  <a:pt x="816" y="1024"/>
                  <a:pt x="805" y="1019"/>
                  <a:pt x="795" y="1013"/>
                </a:cubicBezTo>
                <a:cubicBezTo>
                  <a:pt x="793" y="1012"/>
                  <a:pt x="791" y="1010"/>
                  <a:pt x="788" y="1009"/>
                </a:cubicBezTo>
                <a:cubicBezTo>
                  <a:pt x="780" y="1005"/>
                  <a:pt x="773" y="1000"/>
                  <a:pt x="765" y="996"/>
                </a:cubicBezTo>
                <a:cubicBezTo>
                  <a:pt x="761" y="994"/>
                  <a:pt x="758" y="992"/>
                  <a:pt x="754" y="990"/>
                </a:cubicBezTo>
                <a:cubicBezTo>
                  <a:pt x="748" y="986"/>
                  <a:pt x="742" y="982"/>
                  <a:pt x="735" y="978"/>
                </a:cubicBezTo>
                <a:cubicBezTo>
                  <a:pt x="731" y="976"/>
                  <a:pt x="727" y="974"/>
                  <a:pt x="724" y="971"/>
                </a:cubicBezTo>
                <a:cubicBezTo>
                  <a:pt x="718" y="968"/>
                  <a:pt x="713" y="965"/>
                  <a:pt x="708" y="962"/>
                </a:cubicBezTo>
                <a:cubicBezTo>
                  <a:pt x="709" y="958"/>
                  <a:pt x="711" y="955"/>
                  <a:pt x="712" y="952"/>
                </a:cubicBezTo>
                <a:cubicBezTo>
                  <a:pt x="713" y="950"/>
                  <a:pt x="714" y="947"/>
                  <a:pt x="715" y="945"/>
                </a:cubicBezTo>
                <a:close/>
                <a:moveTo>
                  <a:pt x="1033" y="893"/>
                </a:moveTo>
                <a:cubicBezTo>
                  <a:pt x="1035" y="889"/>
                  <a:pt x="1036" y="885"/>
                  <a:pt x="1038" y="881"/>
                </a:cubicBezTo>
                <a:cubicBezTo>
                  <a:pt x="1040" y="878"/>
                  <a:pt x="1041" y="875"/>
                  <a:pt x="1043" y="872"/>
                </a:cubicBezTo>
                <a:cubicBezTo>
                  <a:pt x="1045" y="868"/>
                  <a:pt x="1047" y="863"/>
                  <a:pt x="1049" y="859"/>
                </a:cubicBezTo>
                <a:cubicBezTo>
                  <a:pt x="1050" y="856"/>
                  <a:pt x="1052" y="853"/>
                  <a:pt x="1053" y="850"/>
                </a:cubicBezTo>
                <a:cubicBezTo>
                  <a:pt x="1055" y="846"/>
                  <a:pt x="1058" y="841"/>
                  <a:pt x="1060" y="836"/>
                </a:cubicBezTo>
                <a:cubicBezTo>
                  <a:pt x="1061" y="834"/>
                  <a:pt x="1063" y="832"/>
                  <a:pt x="1064" y="829"/>
                </a:cubicBezTo>
                <a:cubicBezTo>
                  <a:pt x="1067" y="822"/>
                  <a:pt x="1071" y="815"/>
                  <a:pt x="1075" y="808"/>
                </a:cubicBezTo>
                <a:cubicBezTo>
                  <a:pt x="1076" y="807"/>
                  <a:pt x="1076" y="805"/>
                  <a:pt x="1077" y="803"/>
                </a:cubicBezTo>
                <a:cubicBezTo>
                  <a:pt x="1080" y="798"/>
                  <a:pt x="1083" y="793"/>
                  <a:pt x="1086" y="787"/>
                </a:cubicBezTo>
                <a:cubicBezTo>
                  <a:pt x="1087" y="785"/>
                  <a:pt x="1089" y="782"/>
                  <a:pt x="1090" y="780"/>
                </a:cubicBezTo>
                <a:cubicBezTo>
                  <a:pt x="1093" y="775"/>
                  <a:pt x="1095" y="771"/>
                  <a:pt x="1098" y="767"/>
                </a:cubicBezTo>
                <a:cubicBezTo>
                  <a:pt x="1099" y="764"/>
                  <a:pt x="1101" y="761"/>
                  <a:pt x="1102" y="759"/>
                </a:cubicBezTo>
                <a:cubicBezTo>
                  <a:pt x="1104" y="755"/>
                  <a:pt x="1106" y="752"/>
                  <a:pt x="1108" y="748"/>
                </a:cubicBezTo>
                <a:cubicBezTo>
                  <a:pt x="1114" y="750"/>
                  <a:pt x="1120" y="751"/>
                  <a:pt x="1126" y="753"/>
                </a:cubicBezTo>
                <a:cubicBezTo>
                  <a:pt x="1130" y="754"/>
                  <a:pt x="1134" y="755"/>
                  <a:pt x="1138" y="756"/>
                </a:cubicBezTo>
                <a:cubicBezTo>
                  <a:pt x="1146" y="758"/>
                  <a:pt x="1153" y="760"/>
                  <a:pt x="1161" y="762"/>
                </a:cubicBezTo>
                <a:cubicBezTo>
                  <a:pt x="1164" y="763"/>
                  <a:pt x="1167" y="763"/>
                  <a:pt x="1171" y="764"/>
                </a:cubicBezTo>
                <a:cubicBezTo>
                  <a:pt x="1181" y="767"/>
                  <a:pt x="1192" y="769"/>
                  <a:pt x="1203" y="771"/>
                </a:cubicBezTo>
                <a:cubicBezTo>
                  <a:pt x="1205" y="772"/>
                  <a:pt x="1208" y="772"/>
                  <a:pt x="1210" y="773"/>
                </a:cubicBezTo>
                <a:cubicBezTo>
                  <a:pt x="1218" y="774"/>
                  <a:pt x="1227" y="776"/>
                  <a:pt x="1236" y="778"/>
                </a:cubicBezTo>
                <a:cubicBezTo>
                  <a:pt x="1240" y="778"/>
                  <a:pt x="1244" y="779"/>
                  <a:pt x="1248" y="780"/>
                </a:cubicBezTo>
                <a:cubicBezTo>
                  <a:pt x="1255" y="781"/>
                  <a:pt x="1262" y="782"/>
                  <a:pt x="1269" y="783"/>
                </a:cubicBezTo>
                <a:cubicBezTo>
                  <a:pt x="1273" y="784"/>
                  <a:pt x="1278" y="785"/>
                  <a:pt x="1282" y="786"/>
                </a:cubicBezTo>
                <a:cubicBezTo>
                  <a:pt x="1289" y="787"/>
                  <a:pt x="1295" y="788"/>
                  <a:pt x="1302" y="788"/>
                </a:cubicBezTo>
                <a:cubicBezTo>
                  <a:pt x="1306" y="789"/>
                  <a:pt x="1311" y="790"/>
                  <a:pt x="1316" y="790"/>
                </a:cubicBezTo>
                <a:cubicBezTo>
                  <a:pt x="1322" y="791"/>
                  <a:pt x="1329" y="792"/>
                  <a:pt x="1335" y="793"/>
                </a:cubicBezTo>
                <a:cubicBezTo>
                  <a:pt x="1340" y="793"/>
                  <a:pt x="1345" y="794"/>
                  <a:pt x="1349" y="794"/>
                </a:cubicBezTo>
                <a:cubicBezTo>
                  <a:pt x="1354" y="795"/>
                  <a:pt x="1359" y="795"/>
                  <a:pt x="1363" y="796"/>
                </a:cubicBezTo>
                <a:cubicBezTo>
                  <a:pt x="1363" y="796"/>
                  <a:pt x="1363" y="796"/>
                  <a:pt x="1363" y="796"/>
                </a:cubicBezTo>
                <a:cubicBezTo>
                  <a:pt x="1363" y="796"/>
                  <a:pt x="1363" y="796"/>
                  <a:pt x="1363" y="796"/>
                </a:cubicBezTo>
                <a:cubicBezTo>
                  <a:pt x="1362" y="799"/>
                  <a:pt x="1360" y="801"/>
                  <a:pt x="1359" y="804"/>
                </a:cubicBezTo>
                <a:cubicBezTo>
                  <a:pt x="1357" y="808"/>
                  <a:pt x="1355" y="811"/>
                  <a:pt x="1354" y="814"/>
                </a:cubicBezTo>
                <a:cubicBezTo>
                  <a:pt x="1351" y="819"/>
                  <a:pt x="1349" y="823"/>
                  <a:pt x="1347" y="827"/>
                </a:cubicBezTo>
                <a:cubicBezTo>
                  <a:pt x="1345" y="831"/>
                  <a:pt x="1344" y="834"/>
                  <a:pt x="1342" y="837"/>
                </a:cubicBezTo>
                <a:cubicBezTo>
                  <a:pt x="1340" y="842"/>
                  <a:pt x="1337" y="846"/>
                  <a:pt x="1335" y="851"/>
                </a:cubicBezTo>
                <a:cubicBezTo>
                  <a:pt x="1334" y="854"/>
                  <a:pt x="1332" y="857"/>
                  <a:pt x="1331" y="860"/>
                </a:cubicBezTo>
                <a:cubicBezTo>
                  <a:pt x="1328" y="865"/>
                  <a:pt x="1326" y="870"/>
                  <a:pt x="1323" y="876"/>
                </a:cubicBezTo>
                <a:cubicBezTo>
                  <a:pt x="1322" y="878"/>
                  <a:pt x="1321" y="881"/>
                  <a:pt x="1320" y="883"/>
                </a:cubicBezTo>
                <a:cubicBezTo>
                  <a:pt x="1316" y="890"/>
                  <a:pt x="1313" y="897"/>
                  <a:pt x="1310" y="904"/>
                </a:cubicBezTo>
                <a:cubicBezTo>
                  <a:pt x="1310" y="905"/>
                  <a:pt x="1310" y="906"/>
                  <a:pt x="1309" y="907"/>
                </a:cubicBezTo>
                <a:cubicBezTo>
                  <a:pt x="1306" y="915"/>
                  <a:pt x="1302" y="923"/>
                  <a:pt x="1299" y="930"/>
                </a:cubicBezTo>
                <a:cubicBezTo>
                  <a:pt x="1298" y="933"/>
                  <a:pt x="1297" y="935"/>
                  <a:pt x="1296" y="937"/>
                </a:cubicBezTo>
                <a:cubicBezTo>
                  <a:pt x="1294" y="943"/>
                  <a:pt x="1292" y="948"/>
                  <a:pt x="1289" y="954"/>
                </a:cubicBezTo>
                <a:cubicBezTo>
                  <a:pt x="1288" y="957"/>
                  <a:pt x="1287" y="960"/>
                  <a:pt x="1286" y="963"/>
                </a:cubicBezTo>
                <a:cubicBezTo>
                  <a:pt x="1284" y="967"/>
                  <a:pt x="1283" y="971"/>
                  <a:pt x="1281" y="976"/>
                </a:cubicBezTo>
                <a:cubicBezTo>
                  <a:pt x="1275" y="975"/>
                  <a:pt x="1269" y="974"/>
                  <a:pt x="1264" y="973"/>
                </a:cubicBezTo>
                <a:cubicBezTo>
                  <a:pt x="1259" y="972"/>
                  <a:pt x="1255" y="971"/>
                  <a:pt x="1250" y="970"/>
                </a:cubicBezTo>
                <a:cubicBezTo>
                  <a:pt x="1243" y="969"/>
                  <a:pt x="1236" y="968"/>
                  <a:pt x="1229" y="966"/>
                </a:cubicBezTo>
                <a:cubicBezTo>
                  <a:pt x="1225" y="966"/>
                  <a:pt x="1221" y="965"/>
                  <a:pt x="1217" y="964"/>
                </a:cubicBezTo>
                <a:cubicBezTo>
                  <a:pt x="1208" y="962"/>
                  <a:pt x="1199" y="961"/>
                  <a:pt x="1191" y="959"/>
                </a:cubicBezTo>
                <a:cubicBezTo>
                  <a:pt x="1188" y="958"/>
                  <a:pt x="1186" y="958"/>
                  <a:pt x="1184" y="957"/>
                </a:cubicBezTo>
                <a:cubicBezTo>
                  <a:pt x="1173" y="955"/>
                  <a:pt x="1162" y="952"/>
                  <a:pt x="1151" y="949"/>
                </a:cubicBezTo>
                <a:cubicBezTo>
                  <a:pt x="1148" y="949"/>
                  <a:pt x="1145" y="948"/>
                  <a:pt x="1143" y="947"/>
                </a:cubicBezTo>
                <a:cubicBezTo>
                  <a:pt x="1134" y="945"/>
                  <a:pt x="1126" y="943"/>
                  <a:pt x="1118" y="941"/>
                </a:cubicBezTo>
                <a:cubicBezTo>
                  <a:pt x="1114" y="940"/>
                  <a:pt x="1110" y="938"/>
                  <a:pt x="1106" y="937"/>
                </a:cubicBezTo>
                <a:cubicBezTo>
                  <a:pt x="1099" y="935"/>
                  <a:pt x="1092" y="934"/>
                  <a:pt x="1086" y="932"/>
                </a:cubicBezTo>
                <a:cubicBezTo>
                  <a:pt x="1081" y="930"/>
                  <a:pt x="1077" y="929"/>
                  <a:pt x="1072" y="927"/>
                </a:cubicBezTo>
                <a:cubicBezTo>
                  <a:pt x="1066" y="925"/>
                  <a:pt x="1060" y="924"/>
                  <a:pt x="1053" y="922"/>
                </a:cubicBezTo>
                <a:cubicBezTo>
                  <a:pt x="1049" y="920"/>
                  <a:pt x="1044" y="918"/>
                  <a:pt x="1039" y="917"/>
                </a:cubicBezTo>
                <a:cubicBezTo>
                  <a:pt x="1034" y="915"/>
                  <a:pt x="1029" y="914"/>
                  <a:pt x="1024" y="912"/>
                </a:cubicBezTo>
                <a:cubicBezTo>
                  <a:pt x="1026" y="909"/>
                  <a:pt x="1027" y="906"/>
                  <a:pt x="1028" y="903"/>
                </a:cubicBezTo>
                <a:cubicBezTo>
                  <a:pt x="1030" y="900"/>
                  <a:pt x="1031" y="897"/>
                  <a:pt x="1033" y="893"/>
                </a:cubicBezTo>
                <a:close/>
                <a:moveTo>
                  <a:pt x="1075" y="726"/>
                </a:moveTo>
                <a:cubicBezTo>
                  <a:pt x="1069" y="724"/>
                  <a:pt x="1063" y="722"/>
                  <a:pt x="1056" y="720"/>
                </a:cubicBezTo>
                <a:cubicBezTo>
                  <a:pt x="1053" y="719"/>
                  <a:pt x="1049" y="718"/>
                  <a:pt x="1046" y="717"/>
                </a:cubicBezTo>
                <a:cubicBezTo>
                  <a:pt x="1037" y="714"/>
                  <a:pt x="1028" y="711"/>
                  <a:pt x="1020" y="708"/>
                </a:cubicBezTo>
                <a:cubicBezTo>
                  <a:pt x="1019" y="708"/>
                  <a:pt x="1018" y="707"/>
                  <a:pt x="1017" y="707"/>
                </a:cubicBezTo>
                <a:cubicBezTo>
                  <a:pt x="1007" y="704"/>
                  <a:pt x="997" y="700"/>
                  <a:pt x="988" y="696"/>
                </a:cubicBezTo>
                <a:cubicBezTo>
                  <a:pt x="985" y="695"/>
                  <a:pt x="982" y="694"/>
                  <a:pt x="979" y="693"/>
                </a:cubicBezTo>
                <a:cubicBezTo>
                  <a:pt x="972" y="690"/>
                  <a:pt x="965" y="688"/>
                  <a:pt x="959" y="685"/>
                </a:cubicBezTo>
                <a:cubicBezTo>
                  <a:pt x="955" y="684"/>
                  <a:pt x="951" y="682"/>
                  <a:pt x="948" y="681"/>
                </a:cubicBezTo>
                <a:cubicBezTo>
                  <a:pt x="942" y="678"/>
                  <a:pt x="936" y="676"/>
                  <a:pt x="930" y="673"/>
                </a:cubicBezTo>
                <a:cubicBezTo>
                  <a:pt x="926" y="672"/>
                  <a:pt x="922" y="670"/>
                  <a:pt x="918" y="668"/>
                </a:cubicBezTo>
                <a:cubicBezTo>
                  <a:pt x="913" y="666"/>
                  <a:pt x="907" y="664"/>
                  <a:pt x="901" y="661"/>
                </a:cubicBezTo>
                <a:cubicBezTo>
                  <a:pt x="897" y="659"/>
                  <a:pt x="893" y="657"/>
                  <a:pt x="889" y="656"/>
                </a:cubicBezTo>
                <a:cubicBezTo>
                  <a:pt x="885" y="654"/>
                  <a:pt x="881" y="652"/>
                  <a:pt x="877" y="650"/>
                </a:cubicBezTo>
                <a:cubicBezTo>
                  <a:pt x="879" y="647"/>
                  <a:pt x="881" y="644"/>
                  <a:pt x="882" y="642"/>
                </a:cubicBezTo>
                <a:cubicBezTo>
                  <a:pt x="884" y="639"/>
                  <a:pt x="886" y="636"/>
                  <a:pt x="888" y="634"/>
                </a:cubicBezTo>
                <a:cubicBezTo>
                  <a:pt x="891" y="630"/>
                  <a:pt x="894" y="626"/>
                  <a:pt x="896" y="623"/>
                </a:cubicBezTo>
                <a:cubicBezTo>
                  <a:pt x="898" y="620"/>
                  <a:pt x="900" y="617"/>
                  <a:pt x="902" y="615"/>
                </a:cubicBezTo>
                <a:cubicBezTo>
                  <a:pt x="905" y="611"/>
                  <a:pt x="908" y="607"/>
                  <a:pt x="911" y="604"/>
                </a:cubicBezTo>
                <a:cubicBezTo>
                  <a:pt x="912" y="601"/>
                  <a:pt x="914" y="599"/>
                  <a:pt x="916" y="596"/>
                </a:cubicBezTo>
                <a:cubicBezTo>
                  <a:pt x="919" y="592"/>
                  <a:pt x="923" y="588"/>
                  <a:pt x="926" y="584"/>
                </a:cubicBezTo>
                <a:cubicBezTo>
                  <a:pt x="927" y="582"/>
                  <a:pt x="929" y="580"/>
                  <a:pt x="931" y="578"/>
                </a:cubicBezTo>
                <a:cubicBezTo>
                  <a:pt x="935" y="572"/>
                  <a:pt x="940" y="567"/>
                  <a:pt x="944" y="561"/>
                </a:cubicBezTo>
                <a:cubicBezTo>
                  <a:pt x="945" y="561"/>
                  <a:pt x="945" y="560"/>
                  <a:pt x="946" y="559"/>
                </a:cubicBezTo>
                <a:cubicBezTo>
                  <a:pt x="951" y="553"/>
                  <a:pt x="956" y="547"/>
                  <a:pt x="961" y="542"/>
                </a:cubicBezTo>
                <a:cubicBezTo>
                  <a:pt x="962" y="539"/>
                  <a:pt x="964" y="538"/>
                  <a:pt x="966" y="536"/>
                </a:cubicBezTo>
                <a:cubicBezTo>
                  <a:pt x="969" y="532"/>
                  <a:pt x="972" y="528"/>
                  <a:pt x="976" y="524"/>
                </a:cubicBezTo>
                <a:cubicBezTo>
                  <a:pt x="978" y="521"/>
                  <a:pt x="980" y="519"/>
                  <a:pt x="982" y="517"/>
                </a:cubicBezTo>
                <a:cubicBezTo>
                  <a:pt x="985" y="514"/>
                  <a:pt x="987" y="511"/>
                  <a:pt x="990" y="508"/>
                </a:cubicBezTo>
                <a:cubicBezTo>
                  <a:pt x="996" y="510"/>
                  <a:pt x="1001" y="512"/>
                  <a:pt x="1007" y="514"/>
                </a:cubicBezTo>
                <a:cubicBezTo>
                  <a:pt x="1010" y="515"/>
                  <a:pt x="1013" y="516"/>
                  <a:pt x="1017" y="517"/>
                </a:cubicBezTo>
                <a:cubicBezTo>
                  <a:pt x="1024" y="520"/>
                  <a:pt x="1032" y="523"/>
                  <a:pt x="1040" y="525"/>
                </a:cubicBezTo>
                <a:cubicBezTo>
                  <a:pt x="1042" y="526"/>
                  <a:pt x="1043" y="526"/>
                  <a:pt x="1045" y="527"/>
                </a:cubicBezTo>
                <a:cubicBezTo>
                  <a:pt x="1055" y="530"/>
                  <a:pt x="1064" y="533"/>
                  <a:pt x="1074" y="536"/>
                </a:cubicBezTo>
                <a:cubicBezTo>
                  <a:pt x="1077" y="537"/>
                  <a:pt x="1080" y="538"/>
                  <a:pt x="1082" y="538"/>
                </a:cubicBezTo>
                <a:cubicBezTo>
                  <a:pt x="1089" y="541"/>
                  <a:pt x="1096" y="543"/>
                  <a:pt x="1103" y="545"/>
                </a:cubicBezTo>
                <a:cubicBezTo>
                  <a:pt x="1107" y="546"/>
                  <a:pt x="1111" y="547"/>
                  <a:pt x="1114" y="548"/>
                </a:cubicBezTo>
                <a:cubicBezTo>
                  <a:pt x="1120" y="549"/>
                  <a:pt x="1126" y="551"/>
                  <a:pt x="1132" y="552"/>
                </a:cubicBezTo>
                <a:cubicBezTo>
                  <a:pt x="1137" y="554"/>
                  <a:pt x="1141" y="555"/>
                  <a:pt x="1145" y="556"/>
                </a:cubicBezTo>
                <a:cubicBezTo>
                  <a:pt x="1150" y="557"/>
                  <a:pt x="1156" y="558"/>
                  <a:pt x="1162" y="560"/>
                </a:cubicBezTo>
                <a:cubicBezTo>
                  <a:pt x="1166" y="561"/>
                  <a:pt x="1170" y="562"/>
                  <a:pt x="1175" y="563"/>
                </a:cubicBezTo>
                <a:cubicBezTo>
                  <a:pt x="1180" y="564"/>
                  <a:pt x="1186" y="565"/>
                  <a:pt x="1191" y="566"/>
                </a:cubicBezTo>
                <a:cubicBezTo>
                  <a:pt x="1196" y="567"/>
                  <a:pt x="1200" y="568"/>
                  <a:pt x="1204" y="569"/>
                </a:cubicBezTo>
                <a:cubicBezTo>
                  <a:pt x="1208" y="570"/>
                  <a:pt x="1212" y="571"/>
                  <a:pt x="1216" y="572"/>
                </a:cubicBezTo>
                <a:cubicBezTo>
                  <a:pt x="1216" y="572"/>
                  <a:pt x="1216" y="572"/>
                  <a:pt x="1216" y="572"/>
                </a:cubicBezTo>
                <a:cubicBezTo>
                  <a:pt x="1216" y="572"/>
                  <a:pt x="1216" y="572"/>
                  <a:pt x="1216" y="572"/>
                </a:cubicBezTo>
                <a:cubicBezTo>
                  <a:pt x="1214" y="574"/>
                  <a:pt x="1212" y="576"/>
                  <a:pt x="1210" y="579"/>
                </a:cubicBezTo>
                <a:cubicBezTo>
                  <a:pt x="1208" y="582"/>
                  <a:pt x="1206" y="585"/>
                  <a:pt x="1203" y="588"/>
                </a:cubicBezTo>
                <a:cubicBezTo>
                  <a:pt x="1200" y="592"/>
                  <a:pt x="1197" y="596"/>
                  <a:pt x="1194" y="599"/>
                </a:cubicBezTo>
                <a:cubicBezTo>
                  <a:pt x="1192" y="602"/>
                  <a:pt x="1190" y="605"/>
                  <a:pt x="1188" y="608"/>
                </a:cubicBezTo>
                <a:cubicBezTo>
                  <a:pt x="1185" y="612"/>
                  <a:pt x="1182" y="616"/>
                  <a:pt x="1179" y="620"/>
                </a:cubicBezTo>
                <a:cubicBezTo>
                  <a:pt x="1177" y="623"/>
                  <a:pt x="1174" y="626"/>
                  <a:pt x="1172" y="629"/>
                </a:cubicBezTo>
                <a:cubicBezTo>
                  <a:pt x="1169" y="633"/>
                  <a:pt x="1166" y="638"/>
                  <a:pt x="1163" y="642"/>
                </a:cubicBezTo>
                <a:cubicBezTo>
                  <a:pt x="1161" y="645"/>
                  <a:pt x="1159" y="647"/>
                  <a:pt x="1158" y="650"/>
                </a:cubicBezTo>
                <a:cubicBezTo>
                  <a:pt x="1154" y="655"/>
                  <a:pt x="1150" y="661"/>
                  <a:pt x="1146" y="666"/>
                </a:cubicBezTo>
                <a:cubicBezTo>
                  <a:pt x="1145" y="668"/>
                  <a:pt x="1144" y="670"/>
                  <a:pt x="1143" y="671"/>
                </a:cubicBezTo>
                <a:cubicBezTo>
                  <a:pt x="1138" y="678"/>
                  <a:pt x="1133" y="686"/>
                  <a:pt x="1129" y="693"/>
                </a:cubicBezTo>
                <a:cubicBezTo>
                  <a:pt x="1128" y="695"/>
                  <a:pt x="1127" y="696"/>
                  <a:pt x="1125" y="698"/>
                </a:cubicBezTo>
                <a:cubicBezTo>
                  <a:pt x="1122" y="704"/>
                  <a:pt x="1118" y="709"/>
                  <a:pt x="1115" y="714"/>
                </a:cubicBezTo>
                <a:cubicBezTo>
                  <a:pt x="1113" y="717"/>
                  <a:pt x="1112" y="720"/>
                  <a:pt x="1110" y="722"/>
                </a:cubicBezTo>
                <a:cubicBezTo>
                  <a:pt x="1108" y="726"/>
                  <a:pt x="1105" y="730"/>
                  <a:pt x="1103" y="734"/>
                </a:cubicBezTo>
                <a:cubicBezTo>
                  <a:pt x="1098" y="733"/>
                  <a:pt x="1093" y="731"/>
                  <a:pt x="1087" y="730"/>
                </a:cubicBezTo>
                <a:cubicBezTo>
                  <a:pt x="1083" y="729"/>
                  <a:pt x="1079" y="727"/>
                  <a:pt x="1075" y="726"/>
                </a:cubicBezTo>
                <a:close/>
                <a:moveTo>
                  <a:pt x="1409" y="800"/>
                </a:moveTo>
                <a:cubicBezTo>
                  <a:pt x="1416" y="800"/>
                  <a:pt x="1423" y="801"/>
                  <a:pt x="1430" y="801"/>
                </a:cubicBezTo>
                <a:cubicBezTo>
                  <a:pt x="1435" y="801"/>
                  <a:pt x="1439" y="801"/>
                  <a:pt x="1444" y="802"/>
                </a:cubicBezTo>
                <a:cubicBezTo>
                  <a:pt x="1452" y="802"/>
                  <a:pt x="1460" y="802"/>
                  <a:pt x="1467" y="802"/>
                </a:cubicBezTo>
                <a:cubicBezTo>
                  <a:pt x="1471" y="803"/>
                  <a:pt x="1475" y="803"/>
                  <a:pt x="1479" y="803"/>
                </a:cubicBezTo>
                <a:cubicBezTo>
                  <a:pt x="1491" y="803"/>
                  <a:pt x="1502" y="803"/>
                  <a:pt x="1514" y="803"/>
                </a:cubicBezTo>
                <a:cubicBezTo>
                  <a:pt x="1525" y="803"/>
                  <a:pt x="1537" y="803"/>
                  <a:pt x="1548" y="803"/>
                </a:cubicBezTo>
                <a:cubicBezTo>
                  <a:pt x="1549" y="803"/>
                  <a:pt x="1550" y="803"/>
                  <a:pt x="1551" y="803"/>
                </a:cubicBezTo>
                <a:cubicBezTo>
                  <a:pt x="1562" y="803"/>
                  <a:pt x="1573" y="802"/>
                  <a:pt x="1584" y="802"/>
                </a:cubicBezTo>
                <a:cubicBezTo>
                  <a:pt x="1585" y="802"/>
                  <a:pt x="1587" y="802"/>
                  <a:pt x="1588" y="801"/>
                </a:cubicBezTo>
                <a:cubicBezTo>
                  <a:pt x="1599" y="801"/>
                  <a:pt x="1609" y="800"/>
                  <a:pt x="1620" y="800"/>
                </a:cubicBezTo>
                <a:cubicBezTo>
                  <a:pt x="1622" y="800"/>
                  <a:pt x="1623" y="799"/>
                  <a:pt x="1625" y="799"/>
                </a:cubicBezTo>
                <a:cubicBezTo>
                  <a:pt x="1636" y="798"/>
                  <a:pt x="1646" y="798"/>
                  <a:pt x="1656" y="797"/>
                </a:cubicBezTo>
                <a:cubicBezTo>
                  <a:pt x="1657" y="797"/>
                  <a:pt x="1658" y="797"/>
                  <a:pt x="1659" y="796"/>
                </a:cubicBezTo>
                <a:cubicBezTo>
                  <a:pt x="1659" y="797"/>
                  <a:pt x="1659" y="797"/>
                  <a:pt x="1659" y="797"/>
                </a:cubicBezTo>
                <a:cubicBezTo>
                  <a:pt x="1659" y="797"/>
                  <a:pt x="1659" y="797"/>
                  <a:pt x="1659" y="797"/>
                </a:cubicBezTo>
                <a:cubicBezTo>
                  <a:pt x="1657" y="799"/>
                  <a:pt x="1656" y="802"/>
                  <a:pt x="1654" y="805"/>
                </a:cubicBezTo>
                <a:cubicBezTo>
                  <a:pt x="1652" y="809"/>
                  <a:pt x="1650" y="812"/>
                  <a:pt x="1648" y="816"/>
                </a:cubicBezTo>
                <a:cubicBezTo>
                  <a:pt x="1646" y="821"/>
                  <a:pt x="1644" y="825"/>
                  <a:pt x="1641" y="830"/>
                </a:cubicBezTo>
                <a:cubicBezTo>
                  <a:pt x="1639" y="834"/>
                  <a:pt x="1638" y="837"/>
                  <a:pt x="1636" y="841"/>
                </a:cubicBezTo>
                <a:cubicBezTo>
                  <a:pt x="1633" y="846"/>
                  <a:pt x="1631" y="851"/>
                  <a:pt x="1629" y="855"/>
                </a:cubicBezTo>
                <a:cubicBezTo>
                  <a:pt x="1627" y="859"/>
                  <a:pt x="1625" y="862"/>
                  <a:pt x="1624" y="866"/>
                </a:cubicBezTo>
                <a:cubicBezTo>
                  <a:pt x="1621" y="871"/>
                  <a:pt x="1619" y="876"/>
                  <a:pt x="1616" y="881"/>
                </a:cubicBezTo>
                <a:cubicBezTo>
                  <a:pt x="1615" y="885"/>
                  <a:pt x="1613" y="888"/>
                  <a:pt x="1612" y="891"/>
                </a:cubicBezTo>
                <a:cubicBezTo>
                  <a:pt x="1609" y="897"/>
                  <a:pt x="1607" y="903"/>
                  <a:pt x="1604" y="909"/>
                </a:cubicBezTo>
                <a:cubicBezTo>
                  <a:pt x="1603" y="911"/>
                  <a:pt x="1602" y="914"/>
                  <a:pt x="1600" y="917"/>
                </a:cubicBezTo>
                <a:cubicBezTo>
                  <a:pt x="1597" y="925"/>
                  <a:pt x="1593" y="934"/>
                  <a:pt x="1590" y="943"/>
                </a:cubicBezTo>
                <a:cubicBezTo>
                  <a:pt x="1589" y="943"/>
                  <a:pt x="1589" y="944"/>
                  <a:pt x="1589" y="944"/>
                </a:cubicBezTo>
                <a:cubicBezTo>
                  <a:pt x="1586" y="952"/>
                  <a:pt x="1583" y="960"/>
                  <a:pt x="1579" y="969"/>
                </a:cubicBezTo>
                <a:cubicBezTo>
                  <a:pt x="1578" y="971"/>
                  <a:pt x="1577" y="974"/>
                  <a:pt x="1576" y="977"/>
                </a:cubicBezTo>
                <a:cubicBezTo>
                  <a:pt x="1574" y="982"/>
                  <a:pt x="1572" y="987"/>
                  <a:pt x="1570" y="993"/>
                </a:cubicBezTo>
                <a:cubicBezTo>
                  <a:pt x="1564" y="993"/>
                  <a:pt x="1559" y="993"/>
                  <a:pt x="1553" y="993"/>
                </a:cubicBezTo>
                <a:cubicBezTo>
                  <a:pt x="1550" y="993"/>
                  <a:pt x="1546" y="993"/>
                  <a:pt x="1543" y="993"/>
                </a:cubicBezTo>
                <a:cubicBezTo>
                  <a:pt x="1533" y="993"/>
                  <a:pt x="1524" y="994"/>
                  <a:pt x="1514" y="994"/>
                </a:cubicBezTo>
                <a:cubicBezTo>
                  <a:pt x="1505" y="994"/>
                  <a:pt x="1495" y="993"/>
                  <a:pt x="1486" y="993"/>
                </a:cubicBezTo>
                <a:cubicBezTo>
                  <a:pt x="1483" y="993"/>
                  <a:pt x="1480" y="993"/>
                  <a:pt x="1476" y="993"/>
                </a:cubicBezTo>
                <a:cubicBezTo>
                  <a:pt x="1470" y="993"/>
                  <a:pt x="1464" y="993"/>
                  <a:pt x="1458" y="993"/>
                </a:cubicBezTo>
                <a:cubicBezTo>
                  <a:pt x="1454" y="992"/>
                  <a:pt x="1450" y="992"/>
                  <a:pt x="1446" y="992"/>
                </a:cubicBezTo>
                <a:cubicBezTo>
                  <a:pt x="1441" y="992"/>
                  <a:pt x="1435" y="992"/>
                  <a:pt x="1429" y="991"/>
                </a:cubicBezTo>
                <a:cubicBezTo>
                  <a:pt x="1425" y="991"/>
                  <a:pt x="1421" y="991"/>
                  <a:pt x="1417" y="990"/>
                </a:cubicBezTo>
                <a:cubicBezTo>
                  <a:pt x="1412" y="990"/>
                  <a:pt x="1407" y="990"/>
                  <a:pt x="1401" y="989"/>
                </a:cubicBezTo>
                <a:cubicBezTo>
                  <a:pt x="1397" y="989"/>
                  <a:pt x="1393" y="989"/>
                  <a:pt x="1389" y="988"/>
                </a:cubicBezTo>
                <a:cubicBezTo>
                  <a:pt x="1383" y="988"/>
                  <a:pt x="1378" y="988"/>
                  <a:pt x="1373" y="987"/>
                </a:cubicBezTo>
                <a:cubicBezTo>
                  <a:pt x="1369" y="987"/>
                  <a:pt x="1365" y="986"/>
                  <a:pt x="1360" y="986"/>
                </a:cubicBezTo>
                <a:cubicBezTo>
                  <a:pt x="1355" y="985"/>
                  <a:pt x="1350" y="985"/>
                  <a:pt x="1345" y="984"/>
                </a:cubicBezTo>
                <a:cubicBezTo>
                  <a:pt x="1341" y="984"/>
                  <a:pt x="1337" y="983"/>
                  <a:pt x="1332" y="983"/>
                </a:cubicBezTo>
                <a:cubicBezTo>
                  <a:pt x="1327" y="982"/>
                  <a:pt x="1322" y="981"/>
                  <a:pt x="1317" y="981"/>
                </a:cubicBezTo>
                <a:cubicBezTo>
                  <a:pt x="1313" y="980"/>
                  <a:pt x="1309" y="980"/>
                  <a:pt x="1304" y="979"/>
                </a:cubicBezTo>
                <a:cubicBezTo>
                  <a:pt x="1301" y="978"/>
                  <a:pt x="1297" y="978"/>
                  <a:pt x="1293" y="977"/>
                </a:cubicBezTo>
                <a:cubicBezTo>
                  <a:pt x="1294" y="974"/>
                  <a:pt x="1296" y="971"/>
                  <a:pt x="1297" y="968"/>
                </a:cubicBezTo>
                <a:cubicBezTo>
                  <a:pt x="1298" y="964"/>
                  <a:pt x="1300" y="961"/>
                  <a:pt x="1301" y="957"/>
                </a:cubicBezTo>
                <a:cubicBezTo>
                  <a:pt x="1303" y="953"/>
                  <a:pt x="1305" y="948"/>
                  <a:pt x="1307" y="944"/>
                </a:cubicBezTo>
                <a:cubicBezTo>
                  <a:pt x="1308" y="940"/>
                  <a:pt x="1309" y="937"/>
                  <a:pt x="1311" y="934"/>
                </a:cubicBezTo>
                <a:cubicBezTo>
                  <a:pt x="1313" y="929"/>
                  <a:pt x="1315" y="924"/>
                  <a:pt x="1317" y="919"/>
                </a:cubicBezTo>
                <a:cubicBezTo>
                  <a:pt x="1318" y="916"/>
                  <a:pt x="1319" y="913"/>
                  <a:pt x="1321" y="910"/>
                </a:cubicBezTo>
                <a:cubicBezTo>
                  <a:pt x="1323" y="905"/>
                  <a:pt x="1325" y="900"/>
                  <a:pt x="1328" y="895"/>
                </a:cubicBezTo>
                <a:cubicBezTo>
                  <a:pt x="1329" y="892"/>
                  <a:pt x="1330" y="889"/>
                  <a:pt x="1331" y="887"/>
                </a:cubicBezTo>
                <a:cubicBezTo>
                  <a:pt x="1334" y="880"/>
                  <a:pt x="1338" y="874"/>
                  <a:pt x="1341" y="867"/>
                </a:cubicBezTo>
                <a:cubicBezTo>
                  <a:pt x="1341" y="866"/>
                  <a:pt x="1342" y="865"/>
                  <a:pt x="1342" y="864"/>
                </a:cubicBezTo>
                <a:cubicBezTo>
                  <a:pt x="1346" y="856"/>
                  <a:pt x="1350" y="848"/>
                  <a:pt x="1354" y="841"/>
                </a:cubicBezTo>
                <a:cubicBezTo>
                  <a:pt x="1355" y="838"/>
                  <a:pt x="1356" y="836"/>
                  <a:pt x="1357" y="833"/>
                </a:cubicBezTo>
                <a:cubicBezTo>
                  <a:pt x="1360" y="828"/>
                  <a:pt x="1363" y="823"/>
                  <a:pt x="1365" y="818"/>
                </a:cubicBezTo>
                <a:cubicBezTo>
                  <a:pt x="1367" y="815"/>
                  <a:pt x="1369" y="812"/>
                  <a:pt x="1370" y="809"/>
                </a:cubicBezTo>
                <a:cubicBezTo>
                  <a:pt x="1372" y="805"/>
                  <a:pt x="1374" y="801"/>
                  <a:pt x="1376" y="797"/>
                </a:cubicBezTo>
                <a:cubicBezTo>
                  <a:pt x="1382" y="798"/>
                  <a:pt x="1388" y="798"/>
                  <a:pt x="1394" y="798"/>
                </a:cubicBezTo>
                <a:cubicBezTo>
                  <a:pt x="1399" y="799"/>
                  <a:pt x="1404" y="799"/>
                  <a:pt x="1409" y="800"/>
                </a:cubicBezTo>
                <a:close/>
                <a:moveTo>
                  <a:pt x="1559" y="1025"/>
                </a:moveTo>
                <a:cubicBezTo>
                  <a:pt x="1557" y="1029"/>
                  <a:pt x="1556" y="1034"/>
                  <a:pt x="1554" y="1038"/>
                </a:cubicBezTo>
                <a:cubicBezTo>
                  <a:pt x="1553" y="1042"/>
                  <a:pt x="1552" y="1045"/>
                  <a:pt x="1551" y="1049"/>
                </a:cubicBezTo>
                <a:cubicBezTo>
                  <a:pt x="1549" y="1054"/>
                  <a:pt x="1548" y="1059"/>
                  <a:pt x="1546" y="1063"/>
                </a:cubicBezTo>
                <a:cubicBezTo>
                  <a:pt x="1545" y="1067"/>
                  <a:pt x="1544" y="1070"/>
                  <a:pt x="1543" y="1074"/>
                </a:cubicBezTo>
                <a:cubicBezTo>
                  <a:pt x="1542" y="1079"/>
                  <a:pt x="1540" y="1084"/>
                  <a:pt x="1539" y="1089"/>
                </a:cubicBezTo>
                <a:cubicBezTo>
                  <a:pt x="1538" y="1092"/>
                  <a:pt x="1537" y="1095"/>
                  <a:pt x="1536" y="1098"/>
                </a:cubicBezTo>
                <a:cubicBezTo>
                  <a:pt x="1534" y="1105"/>
                  <a:pt x="1532" y="1112"/>
                  <a:pt x="1530" y="1119"/>
                </a:cubicBezTo>
                <a:cubicBezTo>
                  <a:pt x="1530" y="1120"/>
                  <a:pt x="1529" y="1122"/>
                  <a:pt x="1529" y="1123"/>
                </a:cubicBezTo>
                <a:cubicBezTo>
                  <a:pt x="1527" y="1132"/>
                  <a:pt x="1525" y="1140"/>
                  <a:pt x="1523" y="1148"/>
                </a:cubicBezTo>
                <a:cubicBezTo>
                  <a:pt x="1522" y="1151"/>
                  <a:pt x="1521" y="1153"/>
                  <a:pt x="1521" y="1156"/>
                </a:cubicBezTo>
                <a:cubicBezTo>
                  <a:pt x="1519" y="1162"/>
                  <a:pt x="1518" y="1167"/>
                  <a:pt x="1517" y="1173"/>
                </a:cubicBezTo>
                <a:cubicBezTo>
                  <a:pt x="1516" y="1176"/>
                  <a:pt x="1515" y="1180"/>
                  <a:pt x="1514" y="1183"/>
                </a:cubicBezTo>
                <a:cubicBezTo>
                  <a:pt x="1514" y="1187"/>
                  <a:pt x="1513" y="1192"/>
                  <a:pt x="1512" y="1196"/>
                </a:cubicBezTo>
                <a:cubicBezTo>
                  <a:pt x="1504" y="1196"/>
                  <a:pt x="1497" y="1196"/>
                  <a:pt x="1490" y="1196"/>
                </a:cubicBezTo>
                <a:cubicBezTo>
                  <a:pt x="1486" y="1196"/>
                  <a:pt x="1482" y="1196"/>
                  <a:pt x="1477" y="1195"/>
                </a:cubicBezTo>
                <a:cubicBezTo>
                  <a:pt x="1468" y="1195"/>
                  <a:pt x="1458" y="1195"/>
                  <a:pt x="1448" y="1194"/>
                </a:cubicBezTo>
                <a:cubicBezTo>
                  <a:pt x="1446" y="1194"/>
                  <a:pt x="1444" y="1194"/>
                  <a:pt x="1442" y="1194"/>
                </a:cubicBezTo>
                <a:cubicBezTo>
                  <a:pt x="1430" y="1194"/>
                  <a:pt x="1418" y="1193"/>
                  <a:pt x="1406" y="1192"/>
                </a:cubicBezTo>
                <a:cubicBezTo>
                  <a:pt x="1403" y="1192"/>
                  <a:pt x="1399" y="1191"/>
                  <a:pt x="1396" y="1191"/>
                </a:cubicBezTo>
                <a:cubicBezTo>
                  <a:pt x="1388" y="1191"/>
                  <a:pt x="1379" y="1190"/>
                  <a:pt x="1371" y="1189"/>
                </a:cubicBezTo>
                <a:cubicBezTo>
                  <a:pt x="1366" y="1189"/>
                  <a:pt x="1362" y="1188"/>
                  <a:pt x="1357" y="1188"/>
                </a:cubicBezTo>
                <a:cubicBezTo>
                  <a:pt x="1350" y="1187"/>
                  <a:pt x="1343" y="1186"/>
                  <a:pt x="1336" y="1185"/>
                </a:cubicBezTo>
                <a:cubicBezTo>
                  <a:pt x="1331" y="1185"/>
                  <a:pt x="1326" y="1184"/>
                  <a:pt x="1321" y="1183"/>
                </a:cubicBezTo>
                <a:cubicBezTo>
                  <a:pt x="1314" y="1183"/>
                  <a:pt x="1307" y="1182"/>
                  <a:pt x="1301" y="1181"/>
                </a:cubicBezTo>
                <a:cubicBezTo>
                  <a:pt x="1295" y="1180"/>
                  <a:pt x="1290" y="1179"/>
                  <a:pt x="1285" y="1178"/>
                </a:cubicBezTo>
                <a:cubicBezTo>
                  <a:pt x="1279" y="1177"/>
                  <a:pt x="1272" y="1176"/>
                  <a:pt x="1266" y="1175"/>
                </a:cubicBezTo>
                <a:cubicBezTo>
                  <a:pt x="1260" y="1175"/>
                  <a:pt x="1255" y="1174"/>
                  <a:pt x="1250" y="1173"/>
                </a:cubicBezTo>
                <a:cubicBezTo>
                  <a:pt x="1245" y="1172"/>
                  <a:pt x="1239" y="1171"/>
                  <a:pt x="1234" y="1170"/>
                </a:cubicBezTo>
                <a:cubicBezTo>
                  <a:pt x="1235" y="1166"/>
                  <a:pt x="1236" y="1163"/>
                  <a:pt x="1237" y="1159"/>
                </a:cubicBezTo>
                <a:cubicBezTo>
                  <a:pt x="1237" y="1156"/>
                  <a:pt x="1238" y="1153"/>
                  <a:pt x="1239" y="1149"/>
                </a:cubicBezTo>
                <a:cubicBezTo>
                  <a:pt x="1240" y="1145"/>
                  <a:pt x="1241" y="1140"/>
                  <a:pt x="1243" y="1135"/>
                </a:cubicBezTo>
                <a:cubicBezTo>
                  <a:pt x="1243" y="1132"/>
                  <a:pt x="1244" y="1129"/>
                  <a:pt x="1245" y="1126"/>
                </a:cubicBezTo>
                <a:cubicBezTo>
                  <a:pt x="1246" y="1121"/>
                  <a:pt x="1248" y="1116"/>
                  <a:pt x="1249" y="1111"/>
                </a:cubicBezTo>
                <a:cubicBezTo>
                  <a:pt x="1250" y="1108"/>
                  <a:pt x="1251" y="1105"/>
                  <a:pt x="1252" y="1102"/>
                </a:cubicBezTo>
                <a:cubicBezTo>
                  <a:pt x="1253" y="1097"/>
                  <a:pt x="1255" y="1091"/>
                  <a:pt x="1256" y="1086"/>
                </a:cubicBezTo>
                <a:cubicBezTo>
                  <a:pt x="1257" y="1083"/>
                  <a:pt x="1258" y="1081"/>
                  <a:pt x="1258" y="1079"/>
                </a:cubicBezTo>
                <a:cubicBezTo>
                  <a:pt x="1261" y="1071"/>
                  <a:pt x="1263" y="1063"/>
                  <a:pt x="1266" y="1056"/>
                </a:cubicBezTo>
                <a:cubicBezTo>
                  <a:pt x="1266" y="1053"/>
                  <a:pt x="1267" y="1051"/>
                  <a:pt x="1268" y="1048"/>
                </a:cubicBezTo>
                <a:cubicBezTo>
                  <a:pt x="1270" y="1043"/>
                  <a:pt x="1272" y="1038"/>
                  <a:pt x="1273" y="1033"/>
                </a:cubicBezTo>
                <a:cubicBezTo>
                  <a:pt x="1274" y="1029"/>
                  <a:pt x="1275" y="1026"/>
                  <a:pt x="1277" y="1023"/>
                </a:cubicBezTo>
                <a:cubicBezTo>
                  <a:pt x="1278" y="1019"/>
                  <a:pt x="1280" y="1014"/>
                  <a:pt x="1281" y="1010"/>
                </a:cubicBezTo>
                <a:cubicBezTo>
                  <a:pt x="1282" y="1006"/>
                  <a:pt x="1284" y="1003"/>
                  <a:pt x="1285" y="1000"/>
                </a:cubicBezTo>
                <a:cubicBezTo>
                  <a:pt x="1286" y="996"/>
                  <a:pt x="1288" y="993"/>
                  <a:pt x="1289" y="989"/>
                </a:cubicBezTo>
                <a:cubicBezTo>
                  <a:pt x="1293" y="990"/>
                  <a:pt x="1297" y="990"/>
                  <a:pt x="1302" y="991"/>
                </a:cubicBezTo>
                <a:cubicBezTo>
                  <a:pt x="1306" y="991"/>
                  <a:pt x="1310" y="992"/>
                  <a:pt x="1315" y="993"/>
                </a:cubicBezTo>
                <a:cubicBezTo>
                  <a:pt x="1320" y="993"/>
                  <a:pt x="1325" y="994"/>
                  <a:pt x="1330" y="994"/>
                </a:cubicBezTo>
                <a:cubicBezTo>
                  <a:pt x="1334" y="995"/>
                  <a:pt x="1339" y="995"/>
                  <a:pt x="1343" y="996"/>
                </a:cubicBezTo>
                <a:cubicBezTo>
                  <a:pt x="1348" y="997"/>
                  <a:pt x="1353" y="997"/>
                  <a:pt x="1359" y="998"/>
                </a:cubicBezTo>
                <a:cubicBezTo>
                  <a:pt x="1363" y="998"/>
                  <a:pt x="1367" y="999"/>
                  <a:pt x="1371" y="999"/>
                </a:cubicBezTo>
                <a:cubicBezTo>
                  <a:pt x="1377" y="999"/>
                  <a:pt x="1382" y="1000"/>
                  <a:pt x="1387" y="1000"/>
                </a:cubicBezTo>
                <a:cubicBezTo>
                  <a:pt x="1391" y="1001"/>
                  <a:pt x="1396" y="1001"/>
                  <a:pt x="1400" y="1001"/>
                </a:cubicBezTo>
                <a:cubicBezTo>
                  <a:pt x="1405" y="1002"/>
                  <a:pt x="1411" y="1002"/>
                  <a:pt x="1416" y="1002"/>
                </a:cubicBezTo>
                <a:cubicBezTo>
                  <a:pt x="1420" y="1003"/>
                  <a:pt x="1424" y="1003"/>
                  <a:pt x="1428" y="1003"/>
                </a:cubicBezTo>
                <a:cubicBezTo>
                  <a:pt x="1434" y="1003"/>
                  <a:pt x="1440" y="1004"/>
                  <a:pt x="1446" y="1004"/>
                </a:cubicBezTo>
                <a:cubicBezTo>
                  <a:pt x="1449" y="1004"/>
                  <a:pt x="1453" y="1004"/>
                  <a:pt x="1457" y="1005"/>
                </a:cubicBezTo>
                <a:cubicBezTo>
                  <a:pt x="1463" y="1005"/>
                  <a:pt x="1470" y="1005"/>
                  <a:pt x="1476" y="1005"/>
                </a:cubicBezTo>
                <a:cubicBezTo>
                  <a:pt x="1479" y="1005"/>
                  <a:pt x="1482" y="1005"/>
                  <a:pt x="1485" y="1005"/>
                </a:cubicBezTo>
                <a:cubicBezTo>
                  <a:pt x="1495" y="1005"/>
                  <a:pt x="1505" y="1006"/>
                  <a:pt x="1514" y="1006"/>
                </a:cubicBezTo>
                <a:cubicBezTo>
                  <a:pt x="1523" y="1006"/>
                  <a:pt x="1533" y="1005"/>
                  <a:pt x="1542" y="1005"/>
                </a:cubicBezTo>
                <a:cubicBezTo>
                  <a:pt x="1545" y="1005"/>
                  <a:pt x="1549" y="1005"/>
                  <a:pt x="1552" y="1005"/>
                </a:cubicBezTo>
                <a:cubicBezTo>
                  <a:pt x="1556" y="1005"/>
                  <a:pt x="1561" y="1005"/>
                  <a:pt x="1566" y="1005"/>
                </a:cubicBezTo>
                <a:cubicBezTo>
                  <a:pt x="1566" y="1005"/>
                  <a:pt x="1566" y="1005"/>
                  <a:pt x="1566" y="1005"/>
                </a:cubicBezTo>
                <a:cubicBezTo>
                  <a:pt x="1566" y="1005"/>
                  <a:pt x="1566" y="1005"/>
                  <a:pt x="1566" y="1005"/>
                </a:cubicBezTo>
                <a:cubicBezTo>
                  <a:pt x="1565" y="1008"/>
                  <a:pt x="1564" y="1011"/>
                  <a:pt x="1563" y="1014"/>
                </a:cubicBezTo>
                <a:cubicBezTo>
                  <a:pt x="1561" y="1017"/>
                  <a:pt x="1560" y="1021"/>
                  <a:pt x="1559" y="1025"/>
                </a:cubicBezTo>
                <a:close/>
                <a:moveTo>
                  <a:pt x="1557" y="1207"/>
                </a:moveTo>
                <a:cubicBezTo>
                  <a:pt x="1558" y="1207"/>
                  <a:pt x="1559" y="1207"/>
                  <a:pt x="1560" y="1207"/>
                </a:cubicBezTo>
                <a:cubicBezTo>
                  <a:pt x="1571" y="1207"/>
                  <a:pt x="1583" y="1206"/>
                  <a:pt x="1594" y="1206"/>
                </a:cubicBezTo>
                <a:cubicBezTo>
                  <a:pt x="1594" y="1206"/>
                  <a:pt x="1595" y="1206"/>
                  <a:pt x="1596" y="1206"/>
                </a:cubicBezTo>
                <a:cubicBezTo>
                  <a:pt x="1607" y="1205"/>
                  <a:pt x="1619" y="1204"/>
                  <a:pt x="1630" y="1203"/>
                </a:cubicBezTo>
                <a:cubicBezTo>
                  <a:pt x="1631" y="1203"/>
                  <a:pt x="1631" y="1203"/>
                  <a:pt x="1631" y="1203"/>
                </a:cubicBezTo>
                <a:cubicBezTo>
                  <a:pt x="1642" y="1203"/>
                  <a:pt x="1654" y="1201"/>
                  <a:pt x="1665" y="1200"/>
                </a:cubicBezTo>
                <a:cubicBezTo>
                  <a:pt x="1666" y="1200"/>
                  <a:pt x="1667" y="1200"/>
                  <a:pt x="1668" y="1200"/>
                </a:cubicBezTo>
                <a:cubicBezTo>
                  <a:pt x="1679" y="1199"/>
                  <a:pt x="1690" y="1198"/>
                  <a:pt x="1701" y="1196"/>
                </a:cubicBezTo>
                <a:cubicBezTo>
                  <a:pt x="1702" y="1196"/>
                  <a:pt x="1703" y="1196"/>
                  <a:pt x="1705" y="1196"/>
                </a:cubicBezTo>
                <a:cubicBezTo>
                  <a:pt x="1715" y="1195"/>
                  <a:pt x="1726" y="1193"/>
                  <a:pt x="1737" y="1192"/>
                </a:cubicBezTo>
                <a:cubicBezTo>
                  <a:pt x="1738" y="1191"/>
                  <a:pt x="1740" y="1191"/>
                  <a:pt x="1741" y="1191"/>
                </a:cubicBezTo>
                <a:cubicBezTo>
                  <a:pt x="1752" y="1189"/>
                  <a:pt x="1762" y="1188"/>
                  <a:pt x="1773" y="1186"/>
                </a:cubicBezTo>
                <a:cubicBezTo>
                  <a:pt x="1774" y="1186"/>
                  <a:pt x="1776" y="1185"/>
                  <a:pt x="1777" y="1185"/>
                </a:cubicBezTo>
                <a:cubicBezTo>
                  <a:pt x="1788" y="1183"/>
                  <a:pt x="1798" y="1181"/>
                  <a:pt x="1808" y="1179"/>
                </a:cubicBezTo>
                <a:cubicBezTo>
                  <a:pt x="1809" y="1179"/>
                  <a:pt x="1810" y="1179"/>
                  <a:pt x="1811" y="1179"/>
                </a:cubicBezTo>
                <a:cubicBezTo>
                  <a:pt x="1811" y="1179"/>
                  <a:pt x="1811" y="1179"/>
                  <a:pt x="1811" y="1179"/>
                </a:cubicBezTo>
                <a:cubicBezTo>
                  <a:pt x="1811" y="1179"/>
                  <a:pt x="1811" y="1179"/>
                  <a:pt x="1811" y="1179"/>
                </a:cubicBezTo>
                <a:cubicBezTo>
                  <a:pt x="1810" y="1182"/>
                  <a:pt x="1810" y="1185"/>
                  <a:pt x="1809" y="1188"/>
                </a:cubicBezTo>
                <a:cubicBezTo>
                  <a:pt x="1808" y="1192"/>
                  <a:pt x="1807" y="1195"/>
                  <a:pt x="1807" y="1199"/>
                </a:cubicBezTo>
                <a:cubicBezTo>
                  <a:pt x="1806" y="1204"/>
                  <a:pt x="1805" y="1208"/>
                  <a:pt x="1804" y="1213"/>
                </a:cubicBezTo>
                <a:cubicBezTo>
                  <a:pt x="1803" y="1217"/>
                  <a:pt x="1802" y="1221"/>
                  <a:pt x="1801" y="1224"/>
                </a:cubicBezTo>
                <a:cubicBezTo>
                  <a:pt x="1800" y="1229"/>
                  <a:pt x="1800" y="1234"/>
                  <a:pt x="1799" y="1239"/>
                </a:cubicBezTo>
                <a:cubicBezTo>
                  <a:pt x="1798" y="1242"/>
                  <a:pt x="1797" y="1246"/>
                  <a:pt x="1797" y="1250"/>
                </a:cubicBezTo>
                <a:cubicBezTo>
                  <a:pt x="1796" y="1255"/>
                  <a:pt x="1795" y="1260"/>
                  <a:pt x="1794" y="1265"/>
                </a:cubicBezTo>
                <a:cubicBezTo>
                  <a:pt x="1794" y="1268"/>
                  <a:pt x="1793" y="1272"/>
                  <a:pt x="1792" y="1275"/>
                </a:cubicBezTo>
                <a:cubicBezTo>
                  <a:pt x="1791" y="1281"/>
                  <a:pt x="1791" y="1288"/>
                  <a:pt x="1790" y="1294"/>
                </a:cubicBezTo>
                <a:cubicBezTo>
                  <a:pt x="1789" y="1296"/>
                  <a:pt x="1789" y="1298"/>
                  <a:pt x="1789" y="1300"/>
                </a:cubicBezTo>
                <a:cubicBezTo>
                  <a:pt x="1787" y="1309"/>
                  <a:pt x="1786" y="1317"/>
                  <a:pt x="1785" y="1326"/>
                </a:cubicBezTo>
                <a:cubicBezTo>
                  <a:pt x="1785" y="1328"/>
                  <a:pt x="1785" y="1331"/>
                  <a:pt x="1784" y="1334"/>
                </a:cubicBezTo>
                <a:cubicBezTo>
                  <a:pt x="1784" y="1340"/>
                  <a:pt x="1783" y="1345"/>
                  <a:pt x="1782" y="1351"/>
                </a:cubicBezTo>
                <a:cubicBezTo>
                  <a:pt x="1782" y="1355"/>
                  <a:pt x="1782" y="1358"/>
                  <a:pt x="1781" y="1361"/>
                </a:cubicBezTo>
                <a:cubicBezTo>
                  <a:pt x="1781" y="1366"/>
                  <a:pt x="1780" y="1370"/>
                  <a:pt x="1780" y="1375"/>
                </a:cubicBezTo>
                <a:cubicBezTo>
                  <a:pt x="1775" y="1376"/>
                  <a:pt x="1770" y="1376"/>
                  <a:pt x="1765" y="1377"/>
                </a:cubicBezTo>
                <a:cubicBezTo>
                  <a:pt x="1760" y="1378"/>
                  <a:pt x="1754" y="1379"/>
                  <a:pt x="1749" y="1380"/>
                </a:cubicBezTo>
                <a:cubicBezTo>
                  <a:pt x="1743" y="1381"/>
                  <a:pt x="1737" y="1382"/>
                  <a:pt x="1731" y="1382"/>
                </a:cubicBezTo>
                <a:cubicBezTo>
                  <a:pt x="1726" y="1383"/>
                  <a:pt x="1721" y="1384"/>
                  <a:pt x="1716" y="1385"/>
                </a:cubicBezTo>
                <a:cubicBezTo>
                  <a:pt x="1710" y="1385"/>
                  <a:pt x="1704" y="1386"/>
                  <a:pt x="1698" y="1387"/>
                </a:cubicBezTo>
                <a:cubicBezTo>
                  <a:pt x="1693" y="1388"/>
                  <a:pt x="1688" y="1388"/>
                  <a:pt x="1682" y="1389"/>
                </a:cubicBezTo>
                <a:cubicBezTo>
                  <a:pt x="1676" y="1389"/>
                  <a:pt x="1670" y="1390"/>
                  <a:pt x="1664" y="1391"/>
                </a:cubicBezTo>
                <a:cubicBezTo>
                  <a:pt x="1659" y="1391"/>
                  <a:pt x="1654" y="1392"/>
                  <a:pt x="1649" y="1392"/>
                </a:cubicBezTo>
                <a:cubicBezTo>
                  <a:pt x="1643" y="1393"/>
                  <a:pt x="1636" y="1393"/>
                  <a:pt x="1630" y="1394"/>
                </a:cubicBezTo>
                <a:cubicBezTo>
                  <a:pt x="1625" y="1394"/>
                  <a:pt x="1620" y="1394"/>
                  <a:pt x="1615" y="1395"/>
                </a:cubicBezTo>
                <a:cubicBezTo>
                  <a:pt x="1609" y="1395"/>
                  <a:pt x="1602" y="1396"/>
                  <a:pt x="1595" y="1396"/>
                </a:cubicBezTo>
                <a:cubicBezTo>
                  <a:pt x="1591" y="1396"/>
                  <a:pt x="1586" y="1396"/>
                  <a:pt x="1582" y="1397"/>
                </a:cubicBezTo>
                <a:cubicBezTo>
                  <a:pt x="1574" y="1397"/>
                  <a:pt x="1567" y="1397"/>
                  <a:pt x="1559" y="1397"/>
                </a:cubicBezTo>
                <a:cubicBezTo>
                  <a:pt x="1555" y="1398"/>
                  <a:pt x="1552" y="1398"/>
                  <a:pt x="1548" y="1398"/>
                </a:cubicBezTo>
                <a:cubicBezTo>
                  <a:pt x="1537" y="1398"/>
                  <a:pt x="1525" y="1398"/>
                  <a:pt x="1514" y="1398"/>
                </a:cubicBezTo>
                <a:cubicBezTo>
                  <a:pt x="1508" y="1398"/>
                  <a:pt x="1501" y="1398"/>
                  <a:pt x="1495" y="1398"/>
                </a:cubicBezTo>
                <a:cubicBezTo>
                  <a:pt x="1495" y="1395"/>
                  <a:pt x="1495" y="1391"/>
                  <a:pt x="1495" y="1388"/>
                </a:cubicBezTo>
                <a:cubicBezTo>
                  <a:pt x="1496" y="1384"/>
                  <a:pt x="1496" y="1380"/>
                  <a:pt x="1496" y="1377"/>
                </a:cubicBezTo>
                <a:cubicBezTo>
                  <a:pt x="1497" y="1372"/>
                  <a:pt x="1497" y="1367"/>
                  <a:pt x="1498" y="1363"/>
                </a:cubicBezTo>
                <a:cubicBezTo>
                  <a:pt x="1498" y="1359"/>
                  <a:pt x="1498" y="1355"/>
                  <a:pt x="1499" y="1352"/>
                </a:cubicBezTo>
                <a:cubicBezTo>
                  <a:pt x="1499" y="1347"/>
                  <a:pt x="1500" y="1342"/>
                  <a:pt x="1500" y="1337"/>
                </a:cubicBezTo>
                <a:cubicBezTo>
                  <a:pt x="1501" y="1334"/>
                  <a:pt x="1501" y="1330"/>
                  <a:pt x="1502" y="1327"/>
                </a:cubicBezTo>
                <a:cubicBezTo>
                  <a:pt x="1502" y="1321"/>
                  <a:pt x="1503" y="1315"/>
                  <a:pt x="1504" y="1309"/>
                </a:cubicBezTo>
                <a:cubicBezTo>
                  <a:pt x="1504" y="1307"/>
                  <a:pt x="1505" y="1305"/>
                  <a:pt x="1505" y="1303"/>
                </a:cubicBezTo>
                <a:cubicBezTo>
                  <a:pt x="1506" y="1295"/>
                  <a:pt x="1507" y="1286"/>
                  <a:pt x="1509" y="1278"/>
                </a:cubicBezTo>
                <a:cubicBezTo>
                  <a:pt x="1509" y="1276"/>
                  <a:pt x="1509" y="1275"/>
                  <a:pt x="1509" y="1273"/>
                </a:cubicBezTo>
                <a:cubicBezTo>
                  <a:pt x="1510" y="1267"/>
                  <a:pt x="1511" y="1260"/>
                  <a:pt x="1513" y="1254"/>
                </a:cubicBezTo>
                <a:cubicBezTo>
                  <a:pt x="1513" y="1251"/>
                  <a:pt x="1514" y="1248"/>
                  <a:pt x="1514" y="1245"/>
                </a:cubicBezTo>
                <a:cubicBezTo>
                  <a:pt x="1515" y="1240"/>
                  <a:pt x="1516" y="1235"/>
                  <a:pt x="1517" y="1230"/>
                </a:cubicBezTo>
                <a:cubicBezTo>
                  <a:pt x="1518" y="1226"/>
                  <a:pt x="1518" y="1223"/>
                  <a:pt x="1519" y="1220"/>
                </a:cubicBezTo>
                <a:cubicBezTo>
                  <a:pt x="1520" y="1216"/>
                  <a:pt x="1521" y="1212"/>
                  <a:pt x="1521" y="1208"/>
                </a:cubicBezTo>
                <a:cubicBezTo>
                  <a:pt x="1522" y="1208"/>
                  <a:pt x="1523" y="1208"/>
                  <a:pt x="1524" y="1208"/>
                </a:cubicBezTo>
                <a:cubicBezTo>
                  <a:pt x="1535" y="1208"/>
                  <a:pt x="1546" y="1208"/>
                  <a:pt x="1557" y="1207"/>
                </a:cubicBezTo>
                <a:close/>
                <a:moveTo>
                  <a:pt x="1808" y="1382"/>
                </a:moveTo>
                <a:cubicBezTo>
                  <a:pt x="1812" y="1381"/>
                  <a:pt x="1816" y="1380"/>
                  <a:pt x="1819" y="1379"/>
                </a:cubicBezTo>
                <a:cubicBezTo>
                  <a:pt x="1822" y="1379"/>
                  <a:pt x="1825" y="1378"/>
                  <a:pt x="1827" y="1378"/>
                </a:cubicBezTo>
                <a:cubicBezTo>
                  <a:pt x="1831" y="1377"/>
                  <a:pt x="1835" y="1376"/>
                  <a:pt x="1839" y="1375"/>
                </a:cubicBezTo>
                <a:cubicBezTo>
                  <a:pt x="1842" y="1375"/>
                  <a:pt x="1844" y="1374"/>
                  <a:pt x="1846" y="1374"/>
                </a:cubicBezTo>
                <a:cubicBezTo>
                  <a:pt x="1851" y="1373"/>
                  <a:pt x="1855" y="1371"/>
                  <a:pt x="1860" y="1370"/>
                </a:cubicBezTo>
                <a:cubicBezTo>
                  <a:pt x="1862" y="1370"/>
                  <a:pt x="1864" y="1370"/>
                  <a:pt x="1866" y="1369"/>
                </a:cubicBezTo>
                <a:cubicBezTo>
                  <a:pt x="1872" y="1368"/>
                  <a:pt x="1878" y="1366"/>
                  <a:pt x="1885" y="1364"/>
                </a:cubicBezTo>
                <a:cubicBezTo>
                  <a:pt x="1885" y="1364"/>
                  <a:pt x="1886" y="1364"/>
                  <a:pt x="1886" y="1364"/>
                </a:cubicBezTo>
                <a:cubicBezTo>
                  <a:pt x="1892" y="1363"/>
                  <a:pt x="1898" y="1361"/>
                  <a:pt x="1904" y="1360"/>
                </a:cubicBezTo>
                <a:cubicBezTo>
                  <a:pt x="1906" y="1359"/>
                  <a:pt x="1908" y="1358"/>
                  <a:pt x="1910" y="1358"/>
                </a:cubicBezTo>
                <a:cubicBezTo>
                  <a:pt x="1914" y="1357"/>
                  <a:pt x="1918" y="1356"/>
                  <a:pt x="1923" y="1354"/>
                </a:cubicBezTo>
                <a:cubicBezTo>
                  <a:pt x="1925" y="1354"/>
                  <a:pt x="1928" y="1353"/>
                  <a:pt x="1930" y="1352"/>
                </a:cubicBezTo>
                <a:cubicBezTo>
                  <a:pt x="1934" y="1351"/>
                  <a:pt x="1938" y="1350"/>
                  <a:pt x="1942" y="1349"/>
                </a:cubicBezTo>
                <a:cubicBezTo>
                  <a:pt x="1944" y="1348"/>
                  <a:pt x="1947" y="1347"/>
                  <a:pt x="1949" y="1347"/>
                </a:cubicBezTo>
                <a:cubicBezTo>
                  <a:pt x="1953" y="1345"/>
                  <a:pt x="1957" y="1344"/>
                  <a:pt x="1960" y="1343"/>
                </a:cubicBezTo>
                <a:cubicBezTo>
                  <a:pt x="1963" y="1342"/>
                  <a:pt x="1966" y="1342"/>
                  <a:pt x="1968" y="1341"/>
                </a:cubicBezTo>
                <a:cubicBezTo>
                  <a:pt x="1972" y="1340"/>
                  <a:pt x="1976" y="1339"/>
                  <a:pt x="1979" y="1337"/>
                </a:cubicBezTo>
                <a:cubicBezTo>
                  <a:pt x="1982" y="1336"/>
                  <a:pt x="1985" y="1336"/>
                  <a:pt x="1987" y="1335"/>
                </a:cubicBezTo>
                <a:cubicBezTo>
                  <a:pt x="1991" y="1334"/>
                  <a:pt x="1994" y="1332"/>
                  <a:pt x="1998" y="1331"/>
                </a:cubicBezTo>
                <a:cubicBezTo>
                  <a:pt x="2000" y="1330"/>
                  <a:pt x="2003" y="1329"/>
                  <a:pt x="2006" y="1328"/>
                </a:cubicBezTo>
                <a:cubicBezTo>
                  <a:pt x="2010" y="1327"/>
                  <a:pt x="2013" y="1326"/>
                  <a:pt x="2016" y="1325"/>
                </a:cubicBezTo>
                <a:cubicBezTo>
                  <a:pt x="2019" y="1324"/>
                  <a:pt x="2022" y="1323"/>
                  <a:pt x="2025" y="1322"/>
                </a:cubicBezTo>
                <a:cubicBezTo>
                  <a:pt x="2028" y="1321"/>
                  <a:pt x="2031" y="1319"/>
                  <a:pt x="2035" y="1318"/>
                </a:cubicBezTo>
                <a:cubicBezTo>
                  <a:pt x="2038" y="1317"/>
                  <a:pt x="2040" y="1316"/>
                  <a:pt x="2043" y="1315"/>
                </a:cubicBezTo>
                <a:cubicBezTo>
                  <a:pt x="2047" y="1314"/>
                  <a:pt x="2050" y="1313"/>
                  <a:pt x="2053" y="1311"/>
                </a:cubicBezTo>
                <a:cubicBezTo>
                  <a:pt x="2056" y="1310"/>
                  <a:pt x="2059" y="1309"/>
                  <a:pt x="2062" y="1308"/>
                </a:cubicBezTo>
                <a:cubicBezTo>
                  <a:pt x="2065" y="1307"/>
                  <a:pt x="2068" y="1306"/>
                  <a:pt x="2071" y="1304"/>
                </a:cubicBezTo>
                <a:cubicBezTo>
                  <a:pt x="2074" y="1303"/>
                  <a:pt x="2077" y="1302"/>
                  <a:pt x="2080" y="1301"/>
                </a:cubicBezTo>
                <a:cubicBezTo>
                  <a:pt x="2081" y="1300"/>
                  <a:pt x="2083" y="1300"/>
                  <a:pt x="2084" y="1299"/>
                </a:cubicBezTo>
                <a:cubicBezTo>
                  <a:pt x="2084" y="1299"/>
                  <a:pt x="2084" y="1299"/>
                  <a:pt x="2084" y="1299"/>
                </a:cubicBezTo>
                <a:cubicBezTo>
                  <a:pt x="2084" y="1299"/>
                  <a:pt x="2084" y="1299"/>
                  <a:pt x="2084" y="1299"/>
                </a:cubicBezTo>
                <a:cubicBezTo>
                  <a:pt x="2084" y="1302"/>
                  <a:pt x="2084" y="1305"/>
                  <a:pt x="2083" y="1308"/>
                </a:cubicBezTo>
                <a:cubicBezTo>
                  <a:pt x="2083" y="1311"/>
                  <a:pt x="2082" y="1315"/>
                  <a:pt x="2082" y="1319"/>
                </a:cubicBezTo>
                <a:cubicBezTo>
                  <a:pt x="2081" y="1323"/>
                  <a:pt x="2081" y="1328"/>
                  <a:pt x="2080" y="1333"/>
                </a:cubicBezTo>
                <a:cubicBezTo>
                  <a:pt x="2080" y="1337"/>
                  <a:pt x="2079" y="1340"/>
                  <a:pt x="2079" y="1344"/>
                </a:cubicBezTo>
                <a:cubicBezTo>
                  <a:pt x="2078" y="1349"/>
                  <a:pt x="2078" y="1354"/>
                  <a:pt x="2077" y="1359"/>
                </a:cubicBezTo>
                <a:cubicBezTo>
                  <a:pt x="2077" y="1362"/>
                  <a:pt x="2077" y="1366"/>
                  <a:pt x="2076" y="1369"/>
                </a:cubicBezTo>
                <a:cubicBezTo>
                  <a:pt x="2076" y="1374"/>
                  <a:pt x="2075" y="1379"/>
                  <a:pt x="2075" y="1385"/>
                </a:cubicBezTo>
                <a:cubicBezTo>
                  <a:pt x="2075" y="1388"/>
                  <a:pt x="2074" y="1391"/>
                  <a:pt x="2074" y="1395"/>
                </a:cubicBezTo>
                <a:cubicBezTo>
                  <a:pt x="2074" y="1400"/>
                  <a:pt x="2073" y="1406"/>
                  <a:pt x="2073" y="1412"/>
                </a:cubicBezTo>
                <a:cubicBezTo>
                  <a:pt x="2073" y="1415"/>
                  <a:pt x="2072" y="1417"/>
                  <a:pt x="2072" y="1420"/>
                </a:cubicBezTo>
                <a:cubicBezTo>
                  <a:pt x="2072" y="1429"/>
                  <a:pt x="2071" y="1437"/>
                  <a:pt x="2071" y="1445"/>
                </a:cubicBezTo>
                <a:cubicBezTo>
                  <a:pt x="2071" y="1447"/>
                  <a:pt x="2071" y="1449"/>
                  <a:pt x="2071" y="1450"/>
                </a:cubicBezTo>
                <a:cubicBezTo>
                  <a:pt x="2070" y="1457"/>
                  <a:pt x="2070" y="1464"/>
                  <a:pt x="2070" y="1471"/>
                </a:cubicBezTo>
                <a:cubicBezTo>
                  <a:pt x="2070" y="1474"/>
                  <a:pt x="2070" y="1477"/>
                  <a:pt x="2070" y="1480"/>
                </a:cubicBezTo>
                <a:cubicBezTo>
                  <a:pt x="2070" y="1485"/>
                  <a:pt x="2069" y="1490"/>
                  <a:pt x="2069" y="1494"/>
                </a:cubicBezTo>
                <a:cubicBezTo>
                  <a:pt x="2069" y="1495"/>
                  <a:pt x="2068" y="1495"/>
                  <a:pt x="2067" y="1495"/>
                </a:cubicBezTo>
                <a:cubicBezTo>
                  <a:pt x="2057" y="1499"/>
                  <a:pt x="2046" y="1503"/>
                  <a:pt x="2036" y="1507"/>
                </a:cubicBezTo>
                <a:cubicBezTo>
                  <a:pt x="2035" y="1508"/>
                  <a:pt x="2034" y="1508"/>
                  <a:pt x="2033" y="1508"/>
                </a:cubicBezTo>
                <a:cubicBezTo>
                  <a:pt x="2023" y="1512"/>
                  <a:pt x="2012" y="1516"/>
                  <a:pt x="2001" y="1520"/>
                </a:cubicBezTo>
                <a:cubicBezTo>
                  <a:pt x="2000" y="1520"/>
                  <a:pt x="2000" y="1520"/>
                  <a:pt x="1999" y="1520"/>
                </a:cubicBezTo>
                <a:cubicBezTo>
                  <a:pt x="1988" y="1524"/>
                  <a:pt x="1977" y="1528"/>
                  <a:pt x="1965" y="1531"/>
                </a:cubicBezTo>
                <a:cubicBezTo>
                  <a:pt x="1965" y="1531"/>
                  <a:pt x="1965" y="1531"/>
                  <a:pt x="1965" y="1531"/>
                </a:cubicBezTo>
                <a:cubicBezTo>
                  <a:pt x="1954" y="1535"/>
                  <a:pt x="1943" y="1538"/>
                  <a:pt x="1931" y="1542"/>
                </a:cubicBezTo>
                <a:cubicBezTo>
                  <a:pt x="1931" y="1542"/>
                  <a:pt x="1930" y="1542"/>
                  <a:pt x="1930" y="1542"/>
                </a:cubicBezTo>
                <a:cubicBezTo>
                  <a:pt x="1919" y="1545"/>
                  <a:pt x="1908" y="1548"/>
                  <a:pt x="1897" y="1551"/>
                </a:cubicBezTo>
                <a:cubicBezTo>
                  <a:pt x="1896" y="1552"/>
                  <a:pt x="1895" y="1552"/>
                  <a:pt x="1894" y="1552"/>
                </a:cubicBezTo>
                <a:cubicBezTo>
                  <a:pt x="1883" y="1555"/>
                  <a:pt x="1872" y="1558"/>
                  <a:pt x="1861" y="1560"/>
                </a:cubicBezTo>
                <a:cubicBezTo>
                  <a:pt x="1860" y="1560"/>
                  <a:pt x="1859" y="1561"/>
                  <a:pt x="1858" y="1561"/>
                </a:cubicBezTo>
                <a:cubicBezTo>
                  <a:pt x="1847" y="1563"/>
                  <a:pt x="1836" y="1566"/>
                  <a:pt x="1826" y="1568"/>
                </a:cubicBezTo>
                <a:cubicBezTo>
                  <a:pt x="1824" y="1568"/>
                  <a:pt x="1823" y="1569"/>
                  <a:pt x="1821" y="1569"/>
                </a:cubicBezTo>
                <a:cubicBezTo>
                  <a:pt x="1811" y="1571"/>
                  <a:pt x="1800" y="1573"/>
                  <a:pt x="1789" y="1575"/>
                </a:cubicBezTo>
                <a:cubicBezTo>
                  <a:pt x="1789" y="1575"/>
                  <a:pt x="1788" y="1576"/>
                  <a:pt x="1787" y="1576"/>
                </a:cubicBezTo>
                <a:cubicBezTo>
                  <a:pt x="1787" y="1574"/>
                  <a:pt x="1787" y="1572"/>
                  <a:pt x="1787" y="1570"/>
                </a:cubicBezTo>
                <a:cubicBezTo>
                  <a:pt x="1787" y="1568"/>
                  <a:pt x="1787" y="1565"/>
                  <a:pt x="1786" y="1563"/>
                </a:cubicBezTo>
                <a:cubicBezTo>
                  <a:pt x="1786" y="1560"/>
                  <a:pt x="1786" y="1556"/>
                  <a:pt x="1786" y="1553"/>
                </a:cubicBezTo>
                <a:cubicBezTo>
                  <a:pt x="1786" y="1551"/>
                  <a:pt x="1786" y="1549"/>
                  <a:pt x="1786" y="1546"/>
                </a:cubicBezTo>
                <a:cubicBezTo>
                  <a:pt x="1786" y="1543"/>
                  <a:pt x="1786" y="1539"/>
                  <a:pt x="1786" y="1536"/>
                </a:cubicBezTo>
                <a:cubicBezTo>
                  <a:pt x="1786" y="1534"/>
                  <a:pt x="1786" y="1532"/>
                  <a:pt x="1786" y="1530"/>
                </a:cubicBezTo>
                <a:cubicBezTo>
                  <a:pt x="1786" y="1525"/>
                  <a:pt x="1786" y="1520"/>
                  <a:pt x="1786" y="1514"/>
                </a:cubicBezTo>
                <a:cubicBezTo>
                  <a:pt x="1786" y="1503"/>
                  <a:pt x="1786" y="1492"/>
                  <a:pt x="1786" y="1481"/>
                </a:cubicBezTo>
                <a:cubicBezTo>
                  <a:pt x="1786" y="1478"/>
                  <a:pt x="1786" y="1474"/>
                  <a:pt x="1786" y="1470"/>
                </a:cubicBezTo>
                <a:cubicBezTo>
                  <a:pt x="1787" y="1463"/>
                  <a:pt x="1787" y="1456"/>
                  <a:pt x="1787" y="1448"/>
                </a:cubicBezTo>
                <a:cubicBezTo>
                  <a:pt x="1787" y="1444"/>
                  <a:pt x="1788" y="1439"/>
                  <a:pt x="1788" y="1435"/>
                </a:cubicBezTo>
                <a:cubicBezTo>
                  <a:pt x="1788" y="1428"/>
                  <a:pt x="1788" y="1422"/>
                  <a:pt x="1789" y="1415"/>
                </a:cubicBezTo>
                <a:cubicBezTo>
                  <a:pt x="1789" y="1411"/>
                  <a:pt x="1790" y="1406"/>
                  <a:pt x="1790" y="1401"/>
                </a:cubicBezTo>
                <a:cubicBezTo>
                  <a:pt x="1790" y="1396"/>
                  <a:pt x="1791" y="1390"/>
                  <a:pt x="1791" y="1385"/>
                </a:cubicBezTo>
                <a:cubicBezTo>
                  <a:pt x="1794" y="1384"/>
                  <a:pt x="1797" y="1384"/>
                  <a:pt x="1800" y="1383"/>
                </a:cubicBezTo>
                <a:cubicBezTo>
                  <a:pt x="1803" y="1383"/>
                  <a:pt x="1805" y="1382"/>
                  <a:pt x="1808" y="1382"/>
                </a:cubicBezTo>
                <a:close/>
                <a:moveTo>
                  <a:pt x="2113" y="1489"/>
                </a:moveTo>
                <a:cubicBezTo>
                  <a:pt x="2125" y="1484"/>
                  <a:pt x="2136" y="1479"/>
                  <a:pt x="2147" y="1474"/>
                </a:cubicBezTo>
                <a:cubicBezTo>
                  <a:pt x="2147" y="1474"/>
                  <a:pt x="2148" y="1474"/>
                  <a:pt x="2148" y="1474"/>
                </a:cubicBezTo>
                <a:cubicBezTo>
                  <a:pt x="2159" y="1469"/>
                  <a:pt x="2169" y="1464"/>
                  <a:pt x="2180" y="1458"/>
                </a:cubicBezTo>
                <a:cubicBezTo>
                  <a:pt x="2184" y="1457"/>
                  <a:pt x="2188" y="1455"/>
                  <a:pt x="2191" y="1453"/>
                </a:cubicBezTo>
                <a:cubicBezTo>
                  <a:pt x="2198" y="1449"/>
                  <a:pt x="2206" y="1446"/>
                  <a:pt x="2213" y="1442"/>
                </a:cubicBezTo>
                <a:cubicBezTo>
                  <a:pt x="2217" y="1440"/>
                  <a:pt x="2222" y="1437"/>
                  <a:pt x="2226" y="1435"/>
                </a:cubicBezTo>
                <a:cubicBezTo>
                  <a:pt x="2232" y="1431"/>
                  <a:pt x="2239" y="1428"/>
                  <a:pt x="2245" y="1424"/>
                </a:cubicBezTo>
                <a:cubicBezTo>
                  <a:pt x="2250" y="1422"/>
                  <a:pt x="2254" y="1419"/>
                  <a:pt x="2259" y="1417"/>
                </a:cubicBezTo>
                <a:cubicBezTo>
                  <a:pt x="2265" y="1413"/>
                  <a:pt x="2271" y="1410"/>
                  <a:pt x="2277" y="1406"/>
                </a:cubicBezTo>
                <a:cubicBezTo>
                  <a:pt x="2282" y="1403"/>
                  <a:pt x="2287" y="1401"/>
                  <a:pt x="2291" y="1398"/>
                </a:cubicBezTo>
                <a:cubicBezTo>
                  <a:pt x="2297" y="1394"/>
                  <a:pt x="2303" y="1391"/>
                  <a:pt x="2309" y="1387"/>
                </a:cubicBezTo>
                <a:cubicBezTo>
                  <a:pt x="2314" y="1384"/>
                  <a:pt x="2318" y="1381"/>
                  <a:pt x="2323" y="1378"/>
                </a:cubicBezTo>
                <a:cubicBezTo>
                  <a:pt x="2327" y="1376"/>
                  <a:pt x="2331" y="1374"/>
                  <a:pt x="2335" y="1371"/>
                </a:cubicBezTo>
                <a:cubicBezTo>
                  <a:pt x="2335" y="1371"/>
                  <a:pt x="2335" y="1371"/>
                  <a:pt x="2335" y="1371"/>
                </a:cubicBezTo>
                <a:cubicBezTo>
                  <a:pt x="2335" y="1371"/>
                  <a:pt x="2335" y="1371"/>
                  <a:pt x="2335" y="1371"/>
                </a:cubicBezTo>
                <a:cubicBezTo>
                  <a:pt x="2334" y="1375"/>
                  <a:pt x="2334" y="1380"/>
                  <a:pt x="2334" y="1384"/>
                </a:cubicBezTo>
                <a:cubicBezTo>
                  <a:pt x="2333" y="1389"/>
                  <a:pt x="2333" y="1393"/>
                  <a:pt x="2333" y="1398"/>
                </a:cubicBezTo>
                <a:cubicBezTo>
                  <a:pt x="2332" y="1405"/>
                  <a:pt x="2332" y="1412"/>
                  <a:pt x="2331" y="1418"/>
                </a:cubicBezTo>
                <a:cubicBezTo>
                  <a:pt x="2331" y="1423"/>
                  <a:pt x="2331" y="1427"/>
                  <a:pt x="2331" y="1431"/>
                </a:cubicBezTo>
                <a:cubicBezTo>
                  <a:pt x="2330" y="1439"/>
                  <a:pt x="2330" y="1447"/>
                  <a:pt x="2330" y="1454"/>
                </a:cubicBezTo>
                <a:cubicBezTo>
                  <a:pt x="2330" y="1458"/>
                  <a:pt x="2330" y="1461"/>
                  <a:pt x="2330" y="1465"/>
                </a:cubicBezTo>
                <a:cubicBezTo>
                  <a:pt x="2329" y="1476"/>
                  <a:pt x="2329" y="1487"/>
                  <a:pt x="2329" y="1499"/>
                </a:cubicBezTo>
                <a:cubicBezTo>
                  <a:pt x="2329" y="1504"/>
                  <a:pt x="2329" y="1509"/>
                  <a:pt x="2329" y="1514"/>
                </a:cubicBezTo>
                <a:cubicBezTo>
                  <a:pt x="2329" y="1516"/>
                  <a:pt x="2329" y="1518"/>
                  <a:pt x="2329" y="1520"/>
                </a:cubicBezTo>
                <a:cubicBezTo>
                  <a:pt x="2329" y="1523"/>
                  <a:pt x="2330" y="1527"/>
                  <a:pt x="2330" y="1531"/>
                </a:cubicBezTo>
                <a:cubicBezTo>
                  <a:pt x="2330" y="1533"/>
                  <a:pt x="2330" y="1535"/>
                  <a:pt x="2330" y="1537"/>
                </a:cubicBezTo>
                <a:cubicBezTo>
                  <a:pt x="2330" y="1540"/>
                  <a:pt x="2330" y="1544"/>
                  <a:pt x="2330" y="1547"/>
                </a:cubicBezTo>
                <a:cubicBezTo>
                  <a:pt x="2330" y="1549"/>
                  <a:pt x="2330" y="1552"/>
                  <a:pt x="2330" y="1554"/>
                </a:cubicBezTo>
                <a:cubicBezTo>
                  <a:pt x="2330" y="1557"/>
                  <a:pt x="2330" y="1559"/>
                  <a:pt x="2331" y="1562"/>
                </a:cubicBezTo>
                <a:cubicBezTo>
                  <a:pt x="2325" y="1565"/>
                  <a:pt x="2319" y="1569"/>
                  <a:pt x="2314" y="1572"/>
                </a:cubicBezTo>
                <a:cubicBezTo>
                  <a:pt x="2310" y="1575"/>
                  <a:pt x="2306" y="1577"/>
                  <a:pt x="2303" y="1579"/>
                </a:cubicBezTo>
                <a:cubicBezTo>
                  <a:pt x="2295" y="1584"/>
                  <a:pt x="2288" y="1588"/>
                  <a:pt x="2280" y="1593"/>
                </a:cubicBezTo>
                <a:cubicBezTo>
                  <a:pt x="2278" y="1594"/>
                  <a:pt x="2275" y="1596"/>
                  <a:pt x="2273" y="1597"/>
                </a:cubicBezTo>
                <a:cubicBezTo>
                  <a:pt x="2263" y="1603"/>
                  <a:pt x="2253" y="1609"/>
                  <a:pt x="2243" y="1614"/>
                </a:cubicBezTo>
                <a:cubicBezTo>
                  <a:pt x="2240" y="1616"/>
                  <a:pt x="2237" y="1617"/>
                  <a:pt x="2234" y="1619"/>
                </a:cubicBezTo>
                <a:cubicBezTo>
                  <a:pt x="2227" y="1623"/>
                  <a:pt x="2220" y="1627"/>
                  <a:pt x="2213" y="1631"/>
                </a:cubicBezTo>
                <a:cubicBezTo>
                  <a:pt x="2209" y="1633"/>
                  <a:pt x="2205" y="1635"/>
                  <a:pt x="2201" y="1637"/>
                </a:cubicBezTo>
                <a:cubicBezTo>
                  <a:pt x="2194" y="1640"/>
                  <a:pt x="2188" y="1643"/>
                  <a:pt x="2182" y="1647"/>
                </a:cubicBezTo>
                <a:cubicBezTo>
                  <a:pt x="2177" y="1649"/>
                  <a:pt x="2173" y="1651"/>
                  <a:pt x="2169" y="1653"/>
                </a:cubicBezTo>
                <a:cubicBezTo>
                  <a:pt x="2163" y="1656"/>
                  <a:pt x="2157" y="1659"/>
                  <a:pt x="2151" y="1662"/>
                </a:cubicBezTo>
                <a:cubicBezTo>
                  <a:pt x="2146" y="1664"/>
                  <a:pt x="2141" y="1666"/>
                  <a:pt x="2137" y="1668"/>
                </a:cubicBezTo>
                <a:cubicBezTo>
                  <a:pt x="2131" y="1671"/>
                  <a:pt x="2125" y="1673"/>
                  <a:pt x="2119" y="1676"/>
                </a:cubicBezTo>
                <a:cubicBezTo>
                  <a:pt x="2114" y="1678"/>
                  <a:pt x="2110" y="1680"/>
                  <a:pt x="2105" y="1682"/>
                </a:cubicBezTo>
                <a:cubicBezTo>
                  <a:pt x="2100" y="1684"/>
                  <a:pt x="2096" y="1686"/>
                  <a:pt x="2091" y="1688"/>
                </a:cubicBezTo>
                <a:cubicBezTo>
                  <a:pt x="2091" y="1685"/>
                  <a:pt x="2091" y="1682"/>
                  <a:pt x="2090" y="1680"/>
                </a:cubicBezTo>
                <a:cubicBezTo>
                  <a:pt x="2090" y="1677"/>
                  <a:pt x="2090" y="1673"/>
                  <a:pt x="2089" y="1670"/>
                </a:cubicBezTo>
                <a:cubicBezTo>
                  <a:pt x="2089" y="1666"/>
                  <a:pt x="2089" y="1662"/>
                  <a:pt x="2088" y="1658"/>
                </a:cubicBezTo>
                <a:cubicBezTo>
                  <a:pt x="2088" y="1654"/>
                  <a:pt x="2087" y="1651"/>
                  <a:pt x="2087" y="1648"/>
                </a:cubicBezTo>
                <a:cubicBezTo>
                  <a:pt x="2087" y="1644"/>
                  <a:pt x="2087" y="1639"/>
                  <a:pt x="2086" y="1635"/>
                </a:cubicBezTo>
                <a:cubicBezTo>
                  <a:pt x="2086" y="1632"/>
                  <a:pt x="2086" y="1629"/>
                  <a:pt x="2085" y="1625"/>
                </a:cubicBezTo>
                <a:cubicBezTo>
                  <a:pt x="2085" y="1621"/>
                  <a:pt x="2085" y="1617"/>
                  <a:pt x="2085" y="1613"/>
                </a:cubicBezTo>
                <a:cubicBezTo>
                  <a:pt x="2084" y="1610"/>
                  <a:pt x="2084" y="1606"/>
                  <a:pt x="2084" y="1603"/>
                </a:cubicBezTo>
                <a:cubicBezTo>
                  <a:pt x="2084" y="1599"/>
                  <a:pt x="2083" y="1595"/>
                  <a:pt x="2083" y="1590"/>
                </a:cubicBezTo>
                <a:cubicBezTo>
                  <a:pt x="2083" y="1587"/>
                  <a:pt x="2083" y="1584"/>
                  <a:pt x="2083" y="1581"/>
                </a:cubicBezTo>
                <a:cubicBezTo>
                  <a:pt x="2083" y="1576"/>
                  <a:pt x="2082" y="1572"/>
                  <a:pt x="2082" y="1567"/>
                </a:cubicBezTo>
                <a:cubicBezTo>
                  <a:pt x="2082" y="1565"/>
                  <a:pt x="2082" y="1562"/>
                  <a:pt x="2082" y="1559"/>
                </a:cubicBezTo>
                <a:cubicBezTo>
                  <a:pt x="2082" y="1554"/>
                  <a:pt x="2082" y="1549"/>
                  <a:pt x="2082" y="1544"/>
                </a:cubicBezTo>
                <a:cubicBezTo>
                  <a:pt x="2082" y="1541"/>
                  <a:pt x="2081" y="1539"/>
                  <a:pt x="2081" y="1536"/>
                </a:cubicBezTo>
                <a:cubicBezTo>
                  <a:pt x="2081" y="1529"/>
                  <a:pt x="2081" y="1522"/>
                  <a:pt x="2081" y="1514"/>
                </a:cubicBezTo>
                <a:cubicBezTo>
                  <a:pt x="2081" y="1510"/>
                  <a:pt x="2081" y="1506"/>
                  <a:pt x="2081" y="1503"/>
                </a:cubicBezTo>
                <a:cubicBezTo>
                  <a:pt x="2088" y="1500"/>
                  <a:pt x="2095" y="1497"/>
                  <a:pt x="2102" y="1494"/>
                </a:cubicBezTo>
                <a:cubicBezTo>
                  <a:pt x="2106" y="1492"/>
                  <a:pt x="2110" y="1491"/>
                  <a:pt x="2113" y="1489"/>
                </a:cubicBezTo>
                <a:close/>
                <a:moveTo>
                  <a:pt x="2094" y="1786"/>
                </a:moveTo>
                <a:cubicBezTo>
                  <a:pt x="2094" y="1788"/>
                  <a:pt x="2094" y="1790"/>
                  <a:pt x="2095" y="1792"/>
                </a:cubicBezTo>
                <a:cubicBezTo>
                  <a:pt x="2096" y="1800"/>
                  <a:pt x="2098" y="1808"/>
                  <a:pt x="2099" y="1815"/>
                </a:cubicBezTo>
                <a:cubicBezTo>
                  <a:pt x="2099" y="1815"/>
                  <a:pt x="2099" y="1816"/>
                  <a:pt x="2099" y="1816"/>
                </a:cubicBezTo>
                <a:cubicBezTo>
                  <a:pt x="2101" y="1823"/>
                  <a:pt x="2102" y="1831"/>
                  <a:pt x="2104" y="1838"/>
                </a:cubicBezTo>
                <a:cubicBezTo>
                  <a:pt x="2105" y="1840"/>
                  <a:pt x="2105" y="1843"/>
                  <a:pt x="2106" y="1845"/>
                </a:cubicBezTo>
                <a:cubicBezTo>
                  <a:pt x="2107" y="1850"/>
                  <a:pt x="2108" y="1855"/>
                  <a:pt x="2109" y="1861"/>
                </a:cubicBezTo>
                <a:cubicBezTo>
                  <a:pt x="2110" y="1864"/>
                  <a:pt x="2111" y="1866"/>
                  <a:pt x="2111" y="1869"/>
                </a:cubicBezTo>
                <a:cubicBezTo>
                  <a:pt x="2112" y="1873"/>
                  <a:pt x="2113" y="1877"/>
                  <a:pt x="2114" y="1880"/>
                </a:cubicBezTo>
                <a:cubicBezTo>
                  <a:pt x="2109" y="1883"/>
                  <a:pt x="2103" y="1885"/>
                  <a:pt x="2098" y="1887"/>
                </a:cubicBezTo>
                <a:cubicBezTo>
                  <a:pt x="2093" y="1889"/>
                  <a:pt x="2089" y="1891"/>
                  <a:pt x="2084" y="1893"/>
                </a:cubicBezTo>
                <a:cubicBezTo>
                  <a:pt x="2078" y="1896"/>
                  <a:pt x="2071" y="1898"/>
                  <a:pt x="2064" y="1901"/>
                </a:cubicBezTo>
                <a:cubicBezTo>
                  <a:pt x="2060" y="1903"/>
                  <a:pt x="2056" y="1904"/>
                  <a:pt x="2052" y="1906"/>
                </a:cubicBezTo>
                <a:cubicBezTo>
                  <a:pt x="2044" y="1909"/>
                  <a:pt x="2037" y="1912"/>
                  <a:pt x="2029" y="1914"/>
                </a:cubicBezTo>
                <a:cubicBezTo>
                  <a:pt x="2026" y="1916"/>
                  <a:pt x="2022" y="1917"/>
                  <a:pt x="2019" y="1918"/>
                </a:cubicBezTo>
                <a:cubicBezTo>
                  <a:pt x="2008" y="1922"/>
                  <a:pt x="1997" y="1926"/>
                  <a:pt x="1986" y="1929"/>
                </a:cubicBezTo>
                <a:cubicBezTo>
                  <a:pt x="1985" y="1930"/>
                  <a:pt x="1984" y="1930"/>
                  <a:pt x="1983" y="1930"/>
                </a:cubicBezTo>
                <a:cubicBezTo>
                  <a:pt x="1973" y="1934"/>
                  <a:pt x="1963" y="1937"/>
                  <a:pt x="1953" y="1940"/>
                </a:cubicBezTo>
                <a:cubicBezTo>
                  <a:pt x="1949" y="1941"/>
                  <a:pt x="1945" y="1942"/>
                  <a:pt x="1941" y="1943"/>
                </a:cubicBezTo>
                <a:cubicBezTo>
                  <a:pt x="1934" y="1945"/>
                  <a:pt x="1927" y="1948"/>
                  <a:pt x="1920" y="1950"/>
                </a:cubicBezTo>
                <a:cubicBezTo>
                  <a:pt x="1915" y="1951"/>
                  <a:pt x="1910" y="1952"/>
                  <a:pt x="1906" y="1953"/>
                </a:cubicBezTo>
                <a:cubicBezTo>
                  <a:pt x="1899" y="1955"/>
                  <a:pt x="1893" y="1957"/>
                  <a:pt x="1886" y="1959"/>
                </a:cubicBezTo>
                <a:cubicBezTo>
                  <a:pt x="1881" y="1960"/>
                  <a:pt x="1876" y="1961"/>
                  <a:pt x="1871" y="1962"/>
                </a:cubicBezTo>
                <a:cubicBezTo>
                  <a:pt x="1866" y="1964"/>
                  <a:pt x="1860" y="1965"/>
                  <a:pt x="1855" y="1966"/>
                </a:cubicBezTo>
                <a:cubicBezTo>
                  <a:pt x="1854" y="1963"/>
                  <a:pt x="1853" y="1959"/>
                  <a:pt x="1852" y="1956"/>
                </a:cubicBezTo>
                <a:cubicBezTo>
                  <a:pt x="1851" y="1953"/>
                  <a:pt x="1850" y="1949"/>
                  <a:pt x="1849" y="1946"/>
                </a:cubicBezTo>
                <a:cubicBezTo>
                  <a:pt x="1847" y="1941"/>
                  <a:pt x="1846" y="1937"/>
                  <a:pt x="1845" y="1932"/>
                </a:cubicBezTo>
                <a:cubicBezTo>
                  <a:pt x="1844" y="1929"/>
                  <a:pt x="1843" y="1926"/>
                  <a:pt x="1842" y="1923"/>
                </a:cubicBezTo>
                <a:cubicBezTo>
                  <a:pt x="1841" y="1918"/>
                  <a:pt x="1839" y="1913"/>
                  <a:pt x="1838" y="1908"/>
                </a:cubicBezTo>
                <a:cubicBezTo>
                  <a:pt x="1837" y="1905"/>
                  <a:pt x="1836" y="1902"/>
                  <a:pt x="1836" y="1900"/>
                </a:cubicBezTo>
                <a:cubicBezTo>
                  <a:pt x="1834" y="1892"/>
                  <a:pt x="1832" y="1884"/>
                  <a:pt x="1830" y="1877"/>
                </a:cubicBezTo>
                <a:cubicBezTo>
                  <a:pt x="1829" y="1875"/>
                  <a:pt x="1829" y="1874"/>
                  <a:pt x="1829" y="1873"/>
                </a:cubicBezTo>
                <a:cubicBezTo>
                  <a:pt x="1827" y="1866"/>
                  <a:pt x="1826" y="1860"/>
                  <a:pt x="1824" y="1853"/>
                </a:cubicBezTo>
                <a:cubicBezTo>
                  <a:pt x="1823" y="1850"/>
                  <a:pt x="1823" y="1848"/>
                  <a:pt x="1822" y="1845"/>
                </a:cubicBezTo>
                <a:cubicBezTo>
                  <a:pt x="1821" y="1840"/>
                  <a:pt x="1820" y="1835"/>
                  <a:pt x="1819" y="1830"/>
                </a:cubicBezTo>
                <a:cubicBezTo>
                  <a:pt x="1818" y="1827"/>
                  <a:pt x="1818" y="1823"/>
                  <a:pt x="1817" y="1820"/>
                </a:cubicBezTo>
                <a:cubicBezTo>
                  <a:pt x="1816" y="1816"/>
                  <a:pt x="1815" y="1811"/>
                  <a:pt x="1814" y="1806"/>
                </a:cubicBezTo>
                <a:cubicBezTo>
                  <a:pt x="1813" y="1803"/>
                  <a:pt x="1813" y="1800"/>
                  <a:pt x="1812" y="1796"/>
                </a:cubicBezTo>
                <a:cubicBezTo>
                  <a:pt x="1812" y="1793"/>
                  <a:pt x="1811" y="1789"/>
                  <a:pt x="1810" y="1786"/>
                </a:cubicBezTo>
                <a:cubicBezTo>
                  <a:pt x="1811" y="1786"/>
                  <a:pt x="1812" y="1785"/>
                  <a:pt x="1813" y="1785"/>
                </a:cubicBezTo>
                <a:cubicBezTo>
                  <a:pt x="1823" y="1783"/>
                  <a:pt x="1833" y="1781"/>
                  <a:pt x="1844" y="1779"/>
                </a:cubicBezTo>
                <a:cubicBezTo>
                  <a:pt x="1845" y="1778"/>
                  <a:pt x="1846" y="1778"/>
                  <a:pt x="1847" y="1778"/>
                </a:cubicBezTo>
                <a:cubicBezTo>
                  <a:pt x="1858" y="1776"/>
                  <a:pt x="1868" y="1773"/>
                  <a:pt x="1878" y="1771"/>
                </a:cubicBezTo>
                <a:cubicBezTo>
                  <a:pt x="1879" y="1770"/>
                  <a:pt x="1880" y="1770"/>
                  <a:pt x="1881" y="1770"/>
                </a:cubicBezTo>
                <a:cubicBezTo>
                  <a:pt x="1892" y="1767"/>
                  <a:pt x="1903" y="1764"/>
                  <a:pt x="1913" y="1762"/>
                </a:cubicBezTo>
                <a:cubicBezTo>
                  <a:pt x="1914" y="1761"/>
                  <a:pt x="1914" y="1761"/>
                  <a:pt x="1914" y="1761"/>
                </a:cubicBezTo>
                <a:cubicBezTo>
                  <a:pt x="1925" y="1758"/>
                  <a:pt x="1936" y="1755"/>
                  <a:pt x="1947" y="1752"/>
                </a:cubicBezTo>
                <a:cubicBezTo>
                  <a:pt x="1947" y="1752"/>
                  <a:pt x="1948" y="1752"/>
                  <a:pt x="1948" y="1752"/>
                </a:cubicBezTo>
                <a:cubicBezTo>
                  <a:pt x="1959" y="1748"/>
                  <a:pt x="1969" y="1745"/>
                  <a:pt x="1980" y="1742"/>
                </a:cubicBezTo>
                <a:cubicBezTo>
                  <a:pt x="1980" y="1741"/>
                  <a:pt x="1981" y="1741"/>
                  <a:pt x="1982" y="1741"/>
                </a:cubicBezTo>
                <a:cubicBezTo>
                  <a:pt x="1992" y="1738"/>
                  <a:pt x="2003" y="1734"/>
                  <a:pt x="2013" y="1731"/>
                </a:cubicBezTo>
                <a:cubicBezTo>
                  <a:pt x="2014" y="1730"/>
                  <a:pt x="2015" y="1730"/>
                  <a:pt x="2016" y="1729"/>
                </a:cubicBezTo>
                <a:cubicBezTo>
                  <a:pt x="2026" y="1726"/>
                  <a:pt x="2036" y="1722"/>
                  <a:pt x="2046" y="1719"/>
                </a:cubicBezTo>
                <a:cubicBezTo>
                  <a:pt x="2047" y="1718"/>
                  <a:pt x="2049" y="1718"/>
                  <a:pt x="2050" y="1717"/>
                </a:cubicBezTo>
                <a:cubicBezTo>
                  <a:pt x="2060" y="1713"/>
                  <a:pt x="2069" y="1710"/>
                  <a:pt x="2079" y="1706"/>
                </a:cubicBezTo>
                <a:cubicBezTo>
                  <a:pt x="2080" y="1706"/>
                  <a:pt x="2080" y="1705"/>
                  <a:pt x="2081" y="1705"/>
                </a:cubicBezTo>
                <a:cubicBezTo>
                  <a:pt x="2081" y="1705"/>
                  <a:pt x="2081" y="1705"/>
                  <a:pt x="2081" y="1705"/>
                </a:cubicBezTo>
                <a:cubicBezTo>
                  <a:pt x="2081" y="1705"/>
                  <a:pt x="2081" y="1705"/>
                  <a:pt x="2081" y="1705"/>
                </a:cubicBezTo>
                <a:cubicBezTo>
                  <a:pt x="2082" y="1708"/>
                  <a:pt x="2082" y="1711"/>
                  <a:pt x="2082" y="1714"/>
                </a:cubicBezTo>
                <a:cubicBezTo>
                  <a:pt x="2083" y="1717"/>
                  <a:pt x="2083" y="1720"/>
                  <a:pt x="2084" y="1724"/>
                </a:cubicBezTo>
                <a:cubicBezTo>
                  <a:pt x="2084" y="1728"/>
                  <a:pt x="2085" y="1733"/>
                  <a:pt x="2086" y="1737"/>
                </a:cubicBezTo>
                <a:cubicBezTo>
                  <a:pt x="2086" y="1740"/>
                  <a:pt x="2087" y="1744"/>
                  <a:pt x="2087" y="1747"/>
                </a:cubicBezTo>
                <a:cubicBezTo>
                  <a:pt x="2088" y="1751"/>
                  <a:pt x="2089" y="1756"/>
                  <a:pt x="2089" y="1761"/>
                </a:cubicBezTo>
                <a:cubicBezTo>
                  <a:pt x="2090" y="1764"/>
                  <a:pt x="2090" y="1767"/>
                  <a:pt x="2091" y="1770"/>
                </a:cubicBezTo>
                <a:cubicBezTo>
                  <a:pt x="2092" y="1775"/>
                  <a:pt x="2093" y="1781"/>
                  <a:pt x="2094" y="1786"/>
                </a:cubicBezTo>
                <a:close/>
                <a:moveTo>
                  <a:pt x="2156" y="1875"/>
                </a:moveTo>
                <a:cubicBezTo>
                  <a:pt x="2162" y="1872"/>
                  <a:pt x="2169" y="1869"/>
                  <a:pt x="2175" y="1865"/>
                </a:cubicBezTo>
                <a:cubicBezTo>
                  <a:pt x="2179" y="1864"/>
                  <a:pt x="2182" y="1862"/>
                  <a:pt x="2185" y="1860"/>
                </a:cubicBezTo>
                <a:cubicBezTo>
                  <a:pt x="2195" y="1856"/>
                  <a:pt x="2205" y="1851"/>
                  <a:pt x="2215" y="1846"/>
                </a:cubicBezTo>
                <a:cubicBezTo>
                  <a:pt x="2216" y="1845"/>
                  <a:pt x="2218" y="1844"/>
                  <a:pt x="2220" y="1843"/>
                </a:cubicBezTo>
                <a:cubicBezTo>
                  <a:pt x="2228" y="1839"/>
                  <a:pt x="2236" y="1834"/>
                  <a:pt x="2244" y="1830"/>
                </a:cubicBezTo>
                <a:cubicBezTo>
                  <a:pt x="2247" y="1828"/>
                  <a:pt x="2251" y="1826"/>
                  <a:pt x="2254" y="1824"/>
                </a:cubicBezTo>
                <a:cubicBezTo>
                  <a:pt x="2260" y="1821"/>
                  <a:pt x="2266" y="1817"/>
                  <a:pt x="2273" y="1814"/>
                </a:cubicBezTo>
                <a:cubicBezTo>
                  <a:pt x="2276" y="1811"/>
                  <a:pt x="2280" y="1809"/>
                  <a:pt x="2284" y="1807"/>
                </a:cubicBezTo>
                <a:cubicBezTo>
                  <a:pt x="2290" y="1803"/>
                  <a:pt x="2295" y="1800"/>
                  <a:pt x="2301" y="1797"/>
                </a:cubicBezTo>
                <a:cubicBezTo>
                  <a:pt x="2305" y="1794"/>
                  <a:pt x="2309" y="1792"/>
                  <a:pt x="2313" y="1789"/>
                </a:cubicBezTo>
                <a:cubicBezTo>
                  <a:pt x="2318" y="1786"/>
                  <a:pt x="2324" y="1783"/>
                  <a:pt x="2329" y="1779"/>
                </a:cubicBezTo>
                <a:cubicBezTo>
                  <a:pt x="2333" y="1777"/>
                  <a:pt x="2337" y="1774"/>
                  <a:pt x="2341" y="1771"/>
                </a:cubicBezTo>
                <a:cubicBezTo>
                  <a:pt x="2345" y="1769"/>
                  <a:pt x="2349" y="1766"/>
                  <a:pt x="2353" y="1764"/>
                </a:cubicBezTo>
                <a:cubicBezTo>
                  <a:pt x="2353" y="1764"/>
                  <a:pt x="2353" y="1764"/>
                  <a:pt x="2353" y="1764"/>
                </a:cubicBezTo>
                <a:cubicBezTo>
                  <a:pt x="2353" y="1764"/>
                  <a:pt x="2353" y="1764"/>
                  <a:pt x="2353" y="1764"/>
                </a:cubicBezTo>
                <a:cubicBezTo>
                  <a:pt x="2353" y="1766"/>
                  <a:pt x="2353" y="1768"/>
                  <a:pt x="2354" y="1771"/>
                </a:cubicBezTo>
                <a:cubicBezTo>
                  <a:pt x="2354" y="1774"/>
                  <a:pt x="2355" y="1777"/>
                  <a:pt x="2356" y="1781"/>
                </a:cubicBezTo>
                <a:cubicBezTo>
                  <a:pt x="2356" y="1784"/>
                  <a:pt x="2357" y="1788"/>
                  <a:pt x="2358" y="1792"/>
                </a:cubicBezTo>
                <a:cubicBezTo>
                  <a:pt x="2359" y="1795"/>
                  <a:pt x="2359" y="1798"/>
                  <a:pt x="2360" y="1802"/>
                </a:cubicBezTo>
                <a:cubicBezTo>
                  <a:pt x="2361" y="1806"/>
                  <a:pt x="2362" y="1810"/>
                  <a:pt x="2362" y="1814"/>
                </a:cubicBezTo>
                <a:cubicBezTo>
                  <a:pt x="2363" y="1817"/>
                  <a:pt x="2364" y="1820"/>
                  <a:pt x="2364" y="1823"/>
                </a:cubicBezTo>
                <a:cubicBezTo>
                  <a:pt x="2365" y="1827"/>
                  <a:pt x="2366" y="1831"/>
                  <a:pt x="2367" y="1836"/>
                </a:cubicBezTo>
                <a:cubicBezTo>
                  <a:pt x="2368" y="1838"/>
                  <a:pt x="2368" y="1841"/>
                  <a:pt x="2369" y="1844"/>
                </a:cubicBezTo>
                <a:cubicBezTo>
                  <a:pt x="2370" y="1849"/>
                  <a:pt x="2372" y="1854"/>
                  <a:pt x="2373" y="1859"/>
                </a:cubicBezTo>
                <a:cubicBezTo>
                  <a:pt x="2373" y="1861"/>
                  <a:pt x="2374" y="1863"/>
                  <a:pt x="2374" y="1865"/>
                </a:cubicBezTo>
                <a:cubicBezTo>
                  <a:pt x="2376" y="1872"/>
                  <a:pt x="2378" y="1879"/>
                  <a:pt x="2380" y="1886"/>
                </a:cubicBezTo>
                <a:cubicBezTo>
                  <a:pt x="2380" y="1888"/>
                  <a:pt x="2381" y="1890"/>
                  <a:pt x="2381" y="1892"/>
                </a:cubicBezTo>
                <a:cubicBezTo>
                  <a:pt x="2383" y="1897"/>
                  <a:pt x="2384" y="1902"/>
                  <a:pt x="2385" y="1907"/>
                </a:cubicBezTo>
                <a:cubicBezTo>
                  <a:pt x="2386" y="1909"/>
                  <a:pt x="2387" y="1912"/>
                  <a:pt x="2388" y="1915"/>
                </a:cubicBezTo>
                <a:cubicBezTo>
                  <a:pt x="2389" y="1918"/>
                  <a:pt x="2390" y="1922"/>
                  <a:pt x="2391" y="1925"/>
                </a:cubicBezTo>
                <a:cubicBezTo>
                  <a:pt x="2386" y="1928"/>
                  <a:pt x="2381" y="1932"/>
                  <a:pt x="2377" y="1935"/>
                </a:cubicBezTo>
                <a:cubicBezTo>
                  <a:pt x="2373" y="1937"/>
                  <a:pt x="2370" y="1940"/>
                  <a:pt x="2367" y="1942"/>
                </a:cubicBezTo>
                <a:cubicBezTo>
                  <a:pt x="2361" y="1946"/>
                  <a:pt x="2355" y="1950"/>
                  <a:pt x="2349" y="1954"/>
                </a:cubicBezTo>
                <a:cubicBezTo>
                  <a:pt x="2346" y="1956"/>
                  <a:pt x="2344" y="1958"/>
                  <a:pt x="2341" y="1960"/>
                </a:cubicBezTo>
                <a:cubicBezTo>
                  <a:pt x="2333" y="1965"/>
                  <a:pt x="2325" y="1970"/>
                  <a:pt x="2317" y="1975"/>
                </a:cubicBezTo>
                <a:cubicBezTo>
                  <a:pt x="2316" y="1976"/>
                  <a:pt x="2315" y="1976"/>
                  <a:pt x="2314" y="1977"/>
                </a:cubicBezTo>
                <a:cubicBezTo>
                  <a:pt x="2305" y="1982"/>
                  <a:pt x="2296" y="1988"/>
                  <a:pt x="2287" y="1993"/>
                </a:cubicBezTo>
                <a:cubicBezTo>
                  <a:pt x="2285" y="1995"/>
                  <a:pt x="2282" y="1996"/>
                  <a:pt x="2279" y="1998"/>
                </a:cubicBezTo>
                <a:cubicBezTo>
                  <a:pt x="2273" y="2002"/>
                  <a:pt x="2267" y="2005"/>
                  <a:pt x="2260" y="2009"/>
                </a:cubicBezTo>
                <a:cubicBezTo>
                  <a:pt x="2257" y="2011"/>
                  <a:pt x="2253" y="2013"/>
                  <a:pt x="2250" y="2015"/>
                </a:cubicBezTo>
                <a:cubicBezTo>
                  <a:pt x="2244" y="2018"/>
                  <a:pt x="2239" y="2021"/>
                  <a:pt x="2233" y="2024"/>
                </a:cubicBezTo>
                <a:cubicBezTo>
                  <a:pt x="2229" y="2027"/>
                  <a:pt x="2225" y="2029"/>
                  <a:pt x="2221" y="2031"/>
                </a:cubicBezTo>
                <a:cubicBezTo>
                  <a:pt x="2216" y="2033"/>
                  <a:pt x="2211" y="2036"/>
                  <a:pt x="2205" y="2039"/>
                </a:cubicBezTo>
                <a:cubicBezTo>
                  <a:pt x="2201" y="2041"/>
                  <a:pt x="2197" y="2043"/>
                  <a:pt x="2193" y="2045"/>
                </a:cubicBezTo>
                <a:cubicBezTo>
                  <a:pt x="2189" y="2048"/>
                  <a:pt x="2185" y="2050"/>
                  <a:pt x="2180" y="2052"/>
                </a:cubicBezTo>
                <a:cubicBezTo>
                  <a:pt x="2179" y="2049"/>
                  <a:pt x="2178" y="2046"/>
                  <a:pt x="2177" y="2043"/>
                </a:cubicBezTo>
                <a:cubicBezTo>
                  <a:pt x="2176" y="2040"/>
                  <a:pt x="2175" y="2037"/>
                  <a:pt x="2174" y="2034"/>
                </a:cubicBezTo>
                <a:cubicBezTo>
                  <a:pt x="2172" y="2030"/>
                  <a:pt x="2171" y="2026"/>
                  <a:pt x="2169" y="2022"/>
                </a:cubicBezTo>
                <a:cubicBezTo>
                  <a:pt x="2168" y="2019"/>
                  <a:pt x="2167" y="2016"/>
                  <a:pt x="2166" y="2013"/>
                </a:cubicBezTo>
                <a:cubicBezTo>
                  <a:pt x="2165" y="2009"/>
                  <a:pt x="2163" y="2004"/>
                  <a:pt x="2162" y="2000"/>
                </a:cubicBezTo>
                <a:cubicBezTo>
                  <a:pt x="2161" y="1997"/>
                  <a:pt x="2160" y="1995"/>
                  <a:pt x="2159" y="1992"/>
                </a:cubicBezTo>
                <a:cubicBezTo>
                  <a:pt x="2157" y="1987"/>
                  <a:pt x="2155" y="1981"/>
                  <a:pt x="2154" y="1976"/>
                </a:cubicBezTo>
                <a:cubicBezTo>
                  <a:pt x="2153" y="1974"/>
                  <a:pt x="2153" y="1973"/>
                  <a:pt x="2152" y="1971"/>
                </a:cubicBezTo>
                <a:cubicBezTo>
                  <a:pt x="2150" y="1964"/>
                  <a:pt x="2147" y="1956"/>
                  <a:pt x="2145" y="1949"/>
                </a:cubicBezTo>
                <a:cubicBezTo>
                  <a:pt x="2145" y="1947"/>
                  <a:pt x="2144" y="1945"/>
                  <a:pt x="2144" y="1943"/>
                </a:cubicBezTo>
                <a:cubicBezTo>
                  <a:pt x="2142" y="1938"/>
                  <a:pt x="2141" y="1933"/>
                  <a:pt x="2139" y="1928"/>
                </a:cubicBezTo>
                <a:cubicBezTo>
                  <a:pt x="2138" y="1925"/>
                  <a:pt x="2137" y="1922"/>
                  <a:pt x="2137" y="1919"/>
                </a:cubicBezTo>
                <a:cubicBezTo>
                  <a:pt x="2135" y="1915"/>
                  <a:pt x="2134" y="1911"/>
                  <a:pt x="2133" y="1906"/>
                </a:cubicBezTo>
                <a:cubicBezTo>
                  <a:pt x="2132" y="1903"/>
                  <a:pt x="2131" y="1900"/>
                  <a:pt x="2131" y="1897"/>
                </a:cubicBezTo>
                <a:cubicBezTo>
                  <a:pt x="2130" y="1894"/>
                  <a:pt x="2129" y="1891"/>
                  <a:pt x="2128" y="1887"/>
                </a:cubicBezTo>
                <a:cubicBezTo>
                  <a:pt x="2133" y="1885"/>
                  <a:pt x="2138" y="1883"/>
                  <a:pt x="2143" y="1880"/>
                </a:cubicBezTo>
                <a:cubicBezTo>
                  <a:pt x="2147" y="1878"/>
                  <a:pt x="2152" y="1877"/>
                  <a:pt x="2156" y="1875"/>
                </a:cubicBezTo>
                <a:close/>
                <a:moveTo>
                  <a:pt x="2142" y="2070"/>
                </a:moveTo>
                <a:cubicBezTo>
                  <a:pt x="2136" y="2073"/>
                  <a:pt x="2130" y="2075"/>
                  <a:pt x="2124" y="2078"/>
                </a:cubicBezTo>
                <a:cubicBezTo>
                  <a:pt x="2120" y="2080"/>
                  <a:pt x="2116" y="2082"/>
                  <a:pt x="2112" y="2084"/>
                </a:cubicBezTo>
                <a:cubicBezTo>
                  <a:pt x="2105" y="2087"/>
                  <a:pt x="2099" y="2089"/>
                  <a:pt x="2092" y="2092"/>
                </a:cubicBezTo>
                <a:cubicBezTo>
                  <a:pt x="2088" y="2094"/>
                  <a:pt x="2085" y="2095"/>
                  <a:pt x="2081" y="2097"/>
                </a:cubicBezTo>
                <a:cubicBezTo>
                  <a:pt x="2072" y="2100"/>
                  <a:pt x="2063" y="2104"/>
                  <a:pt x="2054" y="2107"/>
                </a:cubicBezTo>
                <a:cubicBezTo>
                  <a:pt x="2053" y="2108"/>
                  <a:pt x="2051" y="2108"/>
                  <a:pt x="2050" y="2109"/>
                </a:cubicBezTo>
                <a:cubicBezTo>
                  <a:pt x="2040" y="2113"/>
                  <a:pt x="2029" y="2117"/>
                  <a:pt x="2019" y="2120"/>
                </a:cubicBezTo>
                <a:cubicBezTo>
                  <a:pt x="2015" y="2122"/>
                  <a:pt x="2012" y="2123"/>
                  <a:pt x="2009" y="2124"/>
                </a:cubicBezTo>
                <a:cubicBezTo>
                  <a:pt x="2002" y="2126"/>
                  <a:pt x="1995" y="2129"/>
                  <a:pt x="1987" y="2131"/>
                </a:cubicBezTo>
                <a:cubicBezTo>
                  <a:pt x="1983" y="2133"/>
                  <a:pt x="1979" y="2134"/>
                  <a:pt x="1975" y="2135"/>
                </a:cubicBezTo>
                <a:cubicBezTo>
                  <a:pt x="1968" y="2137"/>
                  <a:pt x="1962" y="2139"/>
                  <a:pt x="1956" y="2141"/>
                </a:cubicBezTo>
                <a:cubicBezTo>
                  <a:pt x="1951" y="2143"/>
                  <a:pt x="1947" y="2144"/>
                  <a:pt x="1942" y="2145"/>
                </a:cubicBezTo>
                <a:cubicBezTo>
                  <a:pt x="1937" y="2147"/>
                  <a:pt x="1932" y="2148"/>
                  <a:pt x="1926" y="2150"/>
                </a:cubicBezTo>
                <a:cubicBezTo>
                  <a:pt x="1925" y="2147"/>
                  <a:pt x="1923" y="2143"/>
                  <a:pt x="1922" y="2140"/>
                </a:cubicBezTo>
                <a:cubicBezTo>
                  <a:pt x="1920" y="2137"/>
                  <a:pt x="1919" y="2134"/>
                  <a:pt x="1918" y="2131"/>
                </a:cubicBezTo>
                <a:cubicBezTo>
                  <a:pt x="1916" y="2126"/>
                  <a:pt x="1914" y="2121"/>
                  <a:pt x="1911" y="2117"/>
                </a:cubicBezTo>
                <a:cubicBezTo>
                  <a:pt x="1910" y="2114"/>
                  <a:pt x="1909" y="2111"/>
                  <a:pt x="1908" y="2109"/>
                </a:cubicBezTo>
                <a:cubicBezTo>
                  <a:pt x="1905" y="2103"/>
                  <a:pt x="1903" y="2097"/>
                  <a:pt x="1901" y="2092"/>
                </a:cubicBezTo>
                <a:cubicBezTo>
                  <a:pt x="1900" y="2090"/>
                  <a:pt x="1899" y="2088"/>
                  <a:pt x="1899" y="2087"/>
                </a:cubicBezTo>
                <a:cubicBezTo>
                  <a:pt x="1896" y="2079"/>
                  <a:pt x="1893" y="2072"/>
                  <a:pt x="1890" y="2064"/>
                </a:cubicBezTo>
                <a:cubicBezTo>
                  <a:pt x="1889" y="2063"/>
                  <a:pt x="1889" y="2061"/>
                  <a:pt x="1888" y="2060"/>
                </a:cubicBezTo>
                <a:cubicBezTo>
                  <a:pt x="1886" y="2054"/>
                  <a:pt x="1883" y="2048"/>
                  <a:pt x="1881" y="2042"/>
                </a:cubicBezTo>
                <a:cubicBezTo>
                  <a:pt x="1880" y="2039"/>
                  <a:pt x="1879" y="2037"/>
                  <a:pt x="1878" y="2034"/>
                </a:cubicBezTo>
                <a:cubicBezTo>
                  <a:pt x="1876" y="2029"/>
                  <a:pt x="1875" y="2024"/>
                  <a:pt x="1873" y="2020"/>
                </a:cubicBezTo>
                <a:cubicBezTo>
                  <a:pt x="1872" y="2017"/>
                  <a:pt x="1871" y="2014"/>
                  <a:pt x="1870" y="2011"/>
                </a:cubicBezTo>
                <a:cubicBezTo>
                  <a:pt x="1868" y="2006"/>
                  <a:pt x="1867" y="2002"/>
                  <a:pt x="1865" y="1997"/>
                </a:cubicBezTo>
                <a:cubicBezTo>
                  <a:pt x="1864" y="1994"/>
                  <a:pt x="1863" y="1991"/>
                  <a:pt x="1862" y="1987"/>
                </a:cubicBezTo>
                <a:cubicBezTo>
                  <a:pt x="1861" y="1984"/>
                  <a:pt x="1860" y="1981"/>
                  <a:pt x="1859" y="1978"/>
                </a:cubicBezTo>
                <a:cubicBezTo>
                  <a:pt x="1864" y="1976"/>
                  <a:pt x="1870" y="1975"/>
                  <a:pt x="1875" y="1974"/>
                </a:cubicBezTo>
                <a:cubicBezTo>
                  <a:pt x="1880" y="1972"/>
                  <a:pt x="1884" y="1971"/>
                  <a:pt x="1889" y="1970"/>
                </a:cubicBezTo>
                <a:cubicBezTo>
                  <a:pt x="1896" y="1968"/>
                  <a:pt x="1903" y="1966"/>
                  <a:pt x="1910" y="1965"/>
                </a:cubicBezTo>
                <a:cubicBezTo>
                  <a:pt x="1914" y="1963"/>
                  <a:pt x="1919" y="1962"/>
                  <a:pt x="1923" y="1961"/>
                </a:cubicBezTo>
                <a:cubicBezTo>
                  <a:pt x="1931" y="1959"/>
                  <a:pt x="1938" y="1957"/>
                  <a:pt x="1946" y="1954"/>
                </a:cubicBezTo>
                <a:cubicBezTo>
                  <a:pt x="1950" y="1953"/>
                  <a:pt x="1953" y="1952"/>
                  <a:pt x="1956" y="1951"/>
                </a:cubicBezTo>
                <a:cubicBezTo>
                  <a:pt x="1968" y="1948"/>
                  <a:pt x="1979" y="1944"/>
                  <a:pt x="1990" y="1941"/>
                </a:cubicBezTo>
                <a:cubicBezTo>
                  <a:pt x="1991" y="1940"/>
                  <a:pt x="1992" y="1940"/>
                  <a:pt x="1994" y="1939"/>
                </a:cubicBezTo>
                <a:cubicBezTo>
                  <a:pt x="2003" y="1936"/>
                  <a:pt x="2013" y="1933"/>
                  <a:pt x="2023" y="1929"/>
                </a:cubicBezTo>
                <a:cubicBezTo>
                  <a:pt x="2027" y="1928"/>
                  <a:pt x="2031" y="1927"/>
                  <a:pt x="2034" y="1925"/>
                </a:cubicBezTo>
                <a:cubicBezTo>
                  <a:pt x="2041" y="1923"/>
                  <a:pt x="2049" y="1920"/>
                  <a:pt x="2056" y="1917"/>
                </a:cubicBezTo>
                <a:cubicBezTo>
                  <a:pt x="2060" y="1916"/>
                  <a:pt x="2064" y="1914"/>
                  <a:pt x="2069" y="1912"/>
                </a:cubicBezTo>
                <a:cubicBezTo>
                  <a:pt x="2075" y="1909"/>
                  <a:pt x="2082" y="1907"/>
                  <a:pt x="2088" y="1904"/>
                </a:cubicBezTo>
                <a:cubicBezTo>
                  <a:pt x="2093" y="1902"/>
                  <a:pt x="2097" y="1900"/>
                  <a:pt x="2102" y="1899"/>
                </a:cubicBezTo>
                <a:cubicBezTo>
                  <a:pt x="2107" y="1896"/>
                  <a:pt x="2112" y="1894"/>
                  <a:pt x="2117" y="1892"/>
                </a:cubicBezTo>
                <a:cubicBezTo>
                  <a:pt x="2117" y="1892"/>
                  <a:pt x="2117" y="1892"/>
                  <a:pt x="2117" y="1892"/>
                </a:cubicBezTo>
                <a:cubicBezTo>
                  <a:pt x="2117" y="1892"/>
                  <a:pt x="2117" y="1892"/>
                  <a:pt x="2117" y="1892"/>
                </a:cubicBezTo>
                <a:cubicBezTo>
                  <a:pt x="2118" y="1895"/>
                  <a:pt x="2118" y="1898"/>
                  <a:pt x="2119" y="1901"/>
                </a:cubicBezTo>
                <a:cubicBezTo>
                  <a:pt x="2120" y="1904"/>
                  <a:pt x="2121" y="1907"/>
                  <a:pt x="2122" y="1910"/>
                </a:cubicBezTo>
                <a:cubicBezTo>
                  <a:pt x="2123" y="1915"/>
                  <a:pt x="2124" y="1919"/>
                  <a:pt x="2125" y="1923"/>
                </a:cubicBezTo>
                <a:cubicBezTo>
                  <a:pt x="2126" y="1926"/>
                  <a:pt x="2127" y="1929"/>
                  <a:pt x="2128" y="1932"/>
                </a:cubicBezTo>
                <a:cubicBezTo>
                  <a:pt x="2129" y="1936"/>
                  <a:pt x="2130" y="1941"/>
                  <a:pt x="2132" y="1945"/>
                </a:cubicBezTo>
                <a:cubicBezTo>
                  <a:pt x="2132" y="1948"/>
                  <a:pt x="2133" y="1951"/>
                  <a:pt x="2134" y="1954"/>
                </a:cubicBezTo>
                <a:cubicBezTo>
                  <a:pt x="2136" y="1959"/>
                  <a:pt x="2137" y="1964"/>
                  <a:pt x="2139" y="1969"/>
                </a:cubicBezTo>
                <a:cubicBezTo>
                  <a:pt x="2140" y="1971"/>
                  <a:pt x="2140" y="1973"/>
                  <a:pt x="2141" y="1975"/>
                </a:cubicBezTo>
                <a:cubicBezTo>
                  <a:pt x="2143" y="1982"/>
                  <a:pt x="2145" y="1989"/>
                  <a:pt x="2148" y="1996"/>
                </a:cubicBezTo>
                <a:cubicBezTo>
                  <a:pt x="2148" y="1998"/>
                  <a:pt x="2149" y="2000"/>
                  <a:pt x="2150" y="2002"/>
                </a:cubicBezTo>
                <a:cubicBezTo>
                  <a:pt x="2151" y="2007"/>
                  <a:pt x="2153" y="2012"/>
                  <a:pt x="2155" y="2018"/>
                </a:cubicBezTo>
                <a:cubicBezTo>
                  <a:pt x="2156" y="2020"/>
                  <a:pt x="2157" y="2023"/>
                  <a:pt x="2158" y="2026"/>
                </a:cubicBezTo>
                <a:cubicBezTo>
                  <a:pt x="2159" y="2030"/>
                  <a:pt x="2161" y="2034"/>
                  <a:pt x="2163" y="2039"/>
                </a:cubicBezTo>
                <a:cubicBezTo>
                  <a:pt x="2164" y="2042"/>
                  <a:pt x="2165" y="2045"/>
                  <a:pt x="2166" y="2048"/>
                </a:cubicBezTo>
                <a:cubicBezTo>
                  <a:pt x="2167" y="2051"/>
                  <a:pt x="2168" y="2054"/>
                  <a:pt x="2170" y="2057"/>
                </a:cubicBezTo>
                <a:cubicBezTo>
                  <a:pt x="2165" y="2059"/>
                  <a:pt x="2160" y="2062"/>
                  <a:pt x="2155" y="2064"/>
                </a:cubicBezTo>
                <a:cubicBezTo>
                  <a:pt x="2151" y="2066"/>
                  <a:pt x="2146" y="2068"/>
                  <a:pt x="2142" y="2070"/>
                </a:cubicBezTo>
                <a:close/>
                <a:moveTo>
                  <a:pt x="1886" y="2161"/>
                </a:moveTo>
                <a:cubicBezTo>
                  <a:pt x="1880" y="2162"/>
                  <a:pt x="1873" y="2164"/>
                  <a:pt x="1867" y="2165"/>
                </a:cubicBezTo>
                <a:cubicBezTo>
                  <a:pt x="1862" y="2167"/>
                  <a:pt x="1858" y="2168"/>
                  <a:pt x="1853" y="2169"/>
                </a:cubicBezTo>
                <a:cubicBezTo>
                  <a:pt x="1847" y="2170"/>
                  <a:pt x="1840" y="2172"/>
                  <a:pt x="1833" y="2173"/>
                </a:cubicBezTo>
                <a:cubicBezTo>
                  <a:pt x="1829" y="2174"/>
                  <a:pt x="1825" y="2175"/>
                  <a:pt x="1820" y="2176"/>
                </a:cubicBezTo>
                <a:cubicBezTo>
                  <a:pt x="1813" y="2178"/>
                  <a:pt x="1806" y="2179"/>
                  <a:pt x="1799" y="2180"/>
                </a:cubicBezTo>
                <a:cubicBezTo>
                  <a:pt x="1795" y="2181"/>
                  <a:pt x="1791" y="2182"/>
                  <a:pt x="1787" y="2182"/>
                </a:cubicBezTo>
                <a:cubicBezTo>
                  <a:pt x="1777" y="2184"/>
                  <a:pt x="1767" y="2186"/>
                  <a:pt x="1757" y="2188"/>
                </a:cubicBezTo>
                <a:cubicBezTo>
                  <a:pt x="1756" y="2188"/>
                  <a:pt x="1755" y="2188"/>
                  <a:pt x="1754" y="2188"/>
                </a:cubicBezTo>
                <a:cubicBezTo>
                  <a:pt x="1743" y="2190"/>
                  <a:pt x="1732" y="2192"/>
                  <a:pt x="1721" y="2193"/>
                </a:cubicBezTo>
                <a:cubicBezTo>
                  <a:pt x="1717" y="2194"/>
                  <a:pt x="1713" y="2194"/>
                  <a:pt x="1710" y="2195"/>
                </a:cubicBezTo>
                <a:cubicBezTo>
                  <a:pt x="1702" y="2196"/>
                  <a:pt x="1695" y="2197"/>
                  <a:pt x="1687" y="2197"/>
                </a:cubicBezTo>
                <a:cubicBezTo>
                  <a:pt x="1683" y="2198"/>
                  <a:pt x="1678" y="2198"/>
                  <a:pt x="1674" y="2199"/>
                </a:cubicBezTo>
                <a:cubicBezTo>
                  <a:pt x="1668" y="2199"/>
                  <a:pt x="1662" y="2200"/>
                  <a:pt x="1656" y="2201"/>
                </a:cubicBezTo>
                <a:cubicBezTo>
                  <a:pt x="1654" y="2197"/>
                  <a:pt x="1652" y="2193"/>
                  <a:pt x="1650" y="2188"/>
                </a:cubicBezTo>
                <a:cubicBezTo>
                  <a:pt x="1648" y="2185"/>
                  <a:pt x="1646" y="2182"/>
                  <a:pt x="1645" y="2179"/>
                </a:cubicBezTo>
                <a:cubicBezTo>
                  <a:pt x="1642" y="2174"/>
                  <a:pt x="1640" y="2169"/>
                  <a:pt x="1637" y="2163"/>
                </a:cubicBezTo>
                <a:cubicBezTo>
                  <a:pt x="1636" y="2161"/>
                  <a:pt x="1635" y="2158"/>
                  <a:pt x="1634" y="2156"/>
                </a:cubicBezTo>
                <a:cubicBezTo>
                  <a:pt x="1630" y="2148"/>
                  <a:pt x="1626" y="2140"/>
                  <a:pt x="1623" y="2132"/>
                </a:cubicBezTo>
                <a:cubicBezTo>
                  <a:pt x="1622" y="2130"/>
                  <a:pt x="1621" y="2128"/>
                  <a:pt x="1620" y="2126"/>
                </a:cubicBezTo>
                <a:cubicBezTo>
                  <a:pt x="1617" y="2120"/>
                  <a:pt x="1615" y="2114"/>
                  <a:pt x="1612" y="2109"/>
                </a:cubicBezTo>
                <a:cubicBezTo>
                  <a:pt x="1611" y="2106"/>
                  <a:pt x="1610" y="2103"/>
                  <a:pt x="1608" y="2100"/>
                </a:cubicBezTo>
                <a:cubicBezTo>
                  <a:pt x="1606" y="2095"/>
                  <a:pt x="1604" y="2090"/>
                  <a:pt x="1602" y="2085"/>
                </a:cubicBezTo>
                <a:cubicBezTo>
                  <a:pt x="1601" y="2081"/>
                  <a:pt x="1600" y="2078"/>
                  <a:pt x="1598" y="2075"/>
                </a:cubicBezTo>
                <a:cubicBezTo>
                  <a:pt x="1596" y="2070"/>
                  <a:pt x="1594" y="2065"/>
                  <a:pt x="1592" y="2060"/>
                </a:cubicBezTo>
                <a:cubicBezTo>
                  <a:pt x="1591" y="2057"/>
                  <a:pt x="1590" y="2054"/>
                  <a:pt x="1589" y="2050"/>
                </a:cubicBezTo>
                <a:cubicBezTo>
                  <a:pt x="1587" y="2046"/>
                  <a:pt x="1585" y="2041"/>
                  <a:pt x="1583" y="2036"/>
                </a:cubicBezTo>
                <a:cubicBezTo>
                  <a:pt x="1582" y="2033"/>
                  <a:pt x="1581" y="2029"/>
                  <a:pt x="1579" y="2026"/>
                </a:cubicBezTo>
                <a:cubicBezTo>
                  <a:pt x="1578" y="2022"/>
                  <a:pt x="1577" y="2019"/>
                  <a:pt x="1576" y="2016"/>
                </a:cubicBezTo>
                <a:cubicBezTo>
                  <a:pt x="1581" y="2016"/>
                  <a:pt x="1586" y="2015"/>
                  <a:pt x="1591" y="2015"/>
                </a:cubicBezTo>
                <a:cubicBezTo>
                  <a:pt x="1597" y="2015"/>
                  <a:pt x="1602" y="2014"/>
                  <a:pt x="1607" y="2014"/>
                </a:cubicBezTo>
                <a:cubicBezTo>
                  <a:pt x="1614" y="2014"/>
                  <a:pt x="1620" y="2013"/>
                  <a:pt x="1627" y="2013"/>
                </a:cubicBezTo>
                <a:cubicBezTo>
                  <a:pt x="1632" y="2012"/>
                  <a:pt x="1637" y="2012"/>
                  <a:pt x="1642" y="2012"/>
                </a:cubicBezTo>
                <a:cubicBezTo>
                  <a:pt x="1649" y="2011"/>
                  <a:pt x="1656" y="2010"/>
                  <a:pt x="1663" y="2010"/>
                </a:cubicBezTo>
                <a:cubicBezTo>
                  <a:pt x="1668" y="2009"/>
                  <a:pt x="1672" y="2009"/>
                  <a:pt x="1677" y="2008"/>
                </a:cubicBezTo>
                <a:cubicBezTo>
                  <a:pt x="1685" y="2007"/>
                  <a:pt x="1693" y="2006"/>
                  <a:pt x="1702" y="2005"/>
                </a:cubicBezTo>
                <a:cubicBezTo>
                  <a:pt x="1705" y="2005"/>
                  <a:pt x="1708" y="2005"/>
                  <a:pt x="1712" y="2004"/>
                </a:cubicBezTo>
                <a:cubicBezTo>
                  <a:pt x="1723" y="2003"/>
                  <a:pt x="1735" y="2001"/>
                  <a:pt x="1746" y="1999"/>
                </a:cubicBezTo>
                <a:cubicBezTo>
                  <a:pt x="1748" y="1999"/>
                  <a:pt x="1750" y="1999"/>
                  <a:pt x="1751" y="1998"/>
                </a:cubicBezTo>
                <a:cubicBezTo>
                  <a:pt x="1761" y="1997"/>
                  <a:pt x="1771" y="1995"/>
                  <a:pt x="1781" y="1994"/>
                </a:cubicBezTo>
                <a:cubicBezTo>
                  <a:pt x="1785" y="1993"/>
                  <a:pt x="1789" y="1992"/>
                  <a:pt x="1793" y="1991"/>
                </a:cubicBezTo>
                <a:cubicBezTo>
                  <a:pt x="1801" y="1990"/>
                  <a:pt x="1808" y="1988"/>
                  <a:pt x="1815" y="1987"/>
                </a:cubicBezTo>
                <a:cubicBezTo>
                  <a:pt x="1820" y="1986"/>
                  <a:pt x="1825" y="1985"/>
                  <a:pt x="1829" y="1984"/>
                </a:cubicBezTo>
                <a:cubicBezTo>
                  <a:pt x="1835" y="1983"/>
                  <a:pt x="1841" y="1982"/>
                  <a:pt x="1847" y="1980"/>
                </a:cubicBezTo>
                <a:cubicBezTo>
                  <a:pt x="1847" y="1980"/>
                  <a:pt x="1847" y="1980"/>
                  <a:pt x="1847" y="1980"/>
                </a:cubicBezTo>
                <a:cubicBezTo>
                  <a:pt x="1847" y="1980"/>
                  <a:pt x="1847" y="1980"/>
                  <a:pt x="1847" y="1980"/>
                </a:cubicBezTo>
                <a:cubicBezTo>
                  <a:pt x="1848" y="1984"/>
                  <a:pt x="1849" y="1987"/>
                  <a:pt x="1850" y="1991"/>
                </a:cubicBezTo>
                <a:cubicBezTo>
                  <a:pt x="1851" y="1994"/>
                  <a:pt x="1852" y="1997"/>
                  <a:pt x="1853" y="2000"/>
                </a:cubicBezTo>
                <a:cubicBezTo>
                  <a:pt x="1855" y="2005"/>
                  <a:pt x="1857" y="2010"/>
                  <a:pt x="1858" y="2014"/>
                </a:cubicBezTo>
                <a:cubicBezTo>
                  <a:pt x="1859" y="2017"/>
                  <a:pt x="1860" y="2020"/>
                  <a:pt x="1861" y="2023"/>
                </a:cubicBezTo>
                <a:cubicBezTo>
                  <a:pt x="1863" y="2029"/>
                  <a:pt x="1865" y="2034"/>
                  <a:pt x="1867" y="2040"/>
                </a:cubicBezTo>
                <a:cubicBezTo>
                  <a:pt x="1868" y="2042"/>
                  <a:pt x="1869" y="2044"/>
                  <a:pt x="1870" y="2046"/>
                </a:cubicBezTo>
                <a:cubicBezTo>
                  <a:pt x="1872" y="2053"/>
                  <a:pt x="1875" y="2061"/>
                  <a:pt x="1878" y="2068"/>
                </a:cubicBezTo>
                <a:cubicBezTo>
                  <a:pt x="1879" y="2070"/>
                  <a:pt x="1880" y="2072"/>
                  <a:pt x="1881" y="2074"/>
                </a:cubicBezTo>
                <a:cubicBezTo>
                  <a:pt x="1883" y="2080"/>
                  <a:pt x="1885" y="2085"/>
                  <a:pt x="1887" y="2091"/>
                </a:cubicBezTo>
                <a:cubicBezTo>
                  <a:pt x="1888" y="2093"/>
                  <a:pt x="1890" y="2096"/>
                  <a:pt x="1891" y="2099"/>
                </a:cubicBezTo>
                <a:cubicBezTo>
                  <a:pt x="1893" y="2104"/>
                  <a:pt x="1895" y="2108"/>
                  <a:pt x="1897" y="2113"/>
                </a:cubicBezTo>
                <a:cubicBezTo>
                  <a:pt x="1898" y="2116"/>
                  <a:pt x="1899" y="2119"/>
                  <a:pt x="1901" y="2122"/>
                </a:cubicBezTo>
                <a:cubicBezTo>
                  <a:pt x="1902" y="2126"/>
                  <a:pt x="1904" y="2130"/>
                  <a:pt x="1906" y="2135"/>
                </a:cubicBezTo>
                <a:cubicBezTo>
                  <a:pt x="1908" y="2138"/>
                  <a:pt x="1909" y="2141"/>
                  <a:pt x="1911" y="2144"/>
                </a:cubicBezTo>
                <a:cubicBezTo>
                  <a:pt x="1912" y="2147"/>
                  <a:pt x="1913" y="2150"/>
                  <a:pt x="1915" y="2153"/>
                </a:cubicBezTo>
                <a:cubicBezTo>
                  <a:pt x="1910" y="2155"/>
                  <a:pt x="1905" y="2156"/>
                  <a:pt x="1900" y="2157"/>
                </a:cubicBezTo>
                <a:cubicBezTo>
                  <a:pt x="1895" y="2158"/>
                  <a:pt x="1891" y="2160"/>
                  <a:pt x="1886" y="2161"/>
                </a:cubicBezTo>
                <a:close/>
                <a:moveTo>
                  <a:pt x="1614" y="2204"/>
                </a:moveTo>
                <a:cubicBezTo>
                  <a:pt x="1607" y="2204"/>
                  <a:pt x="1601" y="2205"/>
                  <a:pt x="1594" y="2205"/>
                </a:cubicBezTo>
                <a:cubicBezTo>
                  <a:pt x="1590" y="2205"/>
                  <a:pt x="1585" y="2206"/>
                  <a:pt x="1581" y="2206"/>
                </a:cubicBezTo>
                <a:cubicBezTo>
                  <a:pt x="1573" y="2206"/>
                  <a:pt x="1566" y="2206"/>
                  <a:pt x="1558" y="2207"/>
                </a:cubicBezTo>
                <a:cubicBezTo>
                  <a:pt x="1555" y="2207"/>
                  <a:pt x="1551" y="2207"/>
                  <a:pt x="1547" y="2207"/>
                </a:cubicBezTo>
                <a:cubicBezTo>
                  <a:pt x="1536" y="2207"/>
                  <a:pt x="1525" y="2207"/>
                  <a:pt x="1514" y="2207"/>
                </a:cubicBezTo>
                <a:cubicBezTo>
                  <a:pt x="1508" y="2207"/>
                  <a:pt x="1501" y="2207"/>
                  <a:pt x="1495" y="2207"/>
                </a:cubicBezTo>
                <a:cubicBezTo>
                  <a:pt x="1492" y="2207"/>
                  <a:pt x="1490" y="2207"/>
                  <a:pt x="1488" y="2207"/>
                </a:cubicBezTo>
                <a:cubicBezTo>
                  <a:pt x="1484" y="2207"/>
                  <a:pt x="1479" y="2207"/>
                  <a:pt x="1475" y="2207"/>
                </a:cubicBezTo>
                <a:cubicBezTo>
                  <a:pt x="1472" y="2207"/>
                  <a:pt x="1470" y="2207"/>
                  <a:pt x="1467" y="2207"/>
                </a:cubicBezTo>
                <a:cubicBezTo>
                  <a:pt x="1463" y="2206"/>
                  <a:pt x="1459" y="2206"/>
                  <a:pt x="1455" y="2206"/>
                </a:cubicBezTo>
                <a:cubicBezTo>
                  <a:pt x="1453" y="2206"/>
                  <a:pt x="1450" y="2206"/>
                  <a:pt x="1447" y="2206"/>
                </a:cubicBezTo>
                <a:cubicBezTo>
                  <a:pt x="1443" y="2206"/>
                  <a:pt x="1440" y="2205"/>
                  <a:pt x="1436" y="2205"/>
                </a:cubicBezTo>
                <a:cubicBezTo>
                  <a:pt x="1433" y="2205"/>
                  <a:pt x="1430" y="2205"/>
                  <a:pt x="1427" y="2205"/>
                </a:cubicBezTo>
                <a:cubicBezTo>
                  <a:pt x="1424" y="2205"/>
                  <a:pt x="1420" y="2204"/>
                  <a:pt x="1416" y="2204"/>
                </a:cubicBezTo>
                <a:cubicBezTo>
                  <a:pt x="1413" y="2204"/>
                  <a:pt x="1410" y="2204"/>
                  <a:pt x="1407" y="2204"/>
                </a:cubicBezTo>
                <a:cubicBezTo>
                  <a:pt x="1404" y="2203"/>
                  <a:pt x="1400" y="2203"/>
                  <a:pt x="1397" y="2203"/>
                </a:cubicBezTo>
                <a:cubicBezTo>
                  <a:pt x="1394" y="2203"/>
                  <a:pt x="1391" y="2202"/>
                  <a:pt x="1388" y="2202"/>
                </a:cubicBezTo>
                <a:cubicBezTo>
                  <a:pt x="1384" y="2202"/>
                  <a:pt x="1381" y="2201"/>
                  <a:pt x="1377" y="2201"/>
                </a:cubicBezTo>
                <a:cubicBezTo>
                  <a:pt x="1374" y="2201"/>
                  <a:pt x="1371" y="2201"/>
                  <a:pt x="1368" y="2200"/>
                </a:cubicBezTo>
                <a:cubicBezTo>
                  <a:pt x="1365" y="2200"/>
                  <a:pt x="1362" y="2200"/>
                  <a:pt x="1359" y="2199"/>
                </a:cubicBezTo>
                <a:cubicBezTo>
                  <a:pt x="1357" y="2194"/>
                  <a:pt x="1354" y="2189"/>
                  <a:pt x="1352" y="2184"/>
                </a:cubicBezTo>
                <a:cubicBezTo>
                  <a:pt x="1350" y="2181"/>
                  <a:pt x="1349" y="2178"/>
                  <a:pt x="1348" y="2176"/>
                </a:cubicBezTo>
                <a:cubicBezTo>
                  <a:pt x="1339" y="2159"/>
                  <a:pt x="1331" y="2142"/>
                  <a:pt x="1324" y="2125"/>
                </a:cubicBezTo>
                <a:cubicBezTo>
                  <a:pt x="1322" y="2122"/>
                  <a:pt x="1321" y="2119"/>
                  <a:pt x="1320" y="2116"/>
                </a:cubicBezTo>
                <a:cubicBezTo>
                  <a:pt x="1317" y="2110"/>
                  <a:pt x="1315" y="2105"/>
                  <a:pt x="1312" y="2099"/>
                </a:cubicBezTo>
                <a:cubicBezTo>
                  <a:pt x="1311" y="2095"/>
                  <a:pt x="1310" y="2092"/>
                  <a:pt x="1308" y="2088"/>
                </a:cubicBezTo>
                <a:cubicBezTo>
                  <a:pt x="1306" y="2083"/>
                  <a:pt x="1304" y="2078"/>
                  <a:pt x="1302" y="2073"/>
                </a:cubicBezTo>
                <a:cubicBezTo>
                  <a:pt x="1300" y="2069"/>
                  <a:pt x="1299" y="2065"/>
                  <a:pt x="1297" y="2061"/>
                </a:cubicBezTo>
                <a:cubicBezTo>
                  <a:pt x="1295" y="2056"/>
                  <a:pt x="1293" y="2051"/>
                  <a:pt x="1291" y="2046"/>
                </a:cubicBezTo>
                <a:cubicBezTo>
                  <a:pt x="1290" y="2042"/>
                  <a:pt x="1289" y="2038"/>
                  <a:pt x="1287" y="2035"/>
                </a:cubicBezTo>
                <a:cubicBezTo>
                  <a:pt x="1285" y="2030"/>
                  <a:pt x="1283" y="2025"/>
                  <a:pt x="1282" y="2020"/>
                </a:cubicBezTo>
                <a:cubicBezTo>
                  <a:pt x="1280" y="2016"/>
                  <a:pt x="1279" y="2012"/>
                  <a:pt x="1277" y="2008"/>
                </a:cubicBezTo>
                <a:cubicBezTo>
                  <a:pt x="1276" y="2005"/>
                  <a:pt x="1275" y="2001"/>
                  <a:pt x="1274" y="1998"/>
                </a:cubicBezTo>
                <a:cubicBezTo>
                  <a:pt x="1278" y="1999"/>
                  <a:pt x="1282" y="1999"/>
                  <a:pt x="1285" y="2000"/>
                </a:cubicBezTo>
                <a:cubicBezTo>
                  <a:pt x="1290" y="2000"/>
                  <a:pt x="1295" y="2001"/>
                  <a:pt x="1299" y="2002"/>
                </a:cubicBezTo>
                <a:cubicBezTo>
                  <a:pt x="1305" y="2003"/>
                  <a:pt x="1310" y="2003"/>
                  <a:pt x="1316" y="2004"/>
                </a:cubicBezTo>
                <a:cubicBezTo>
                  <a:pt x="1320" y="2005"/>
                  <a:pt x="1325" y="2005"/>
                  <a:pt x="1330" y="2006"/>
                </a:cubicBezTo>
                <a:cubicBezTo>
                  <a:pt x="1335" y="2007"/>
                  <a:pt x="1341" y="2007"/>
                  <a:pt x="1347" y="2008"/>
                </a:cubicBezTo>
                <a:cubicBezTo>
                  <a:pt x="1351" y="2008"/>
                  <a:pt x="1356" y="2009"/>
                  <a:pt x="1360" y="2009"/>
                </a:cubicBezTo>
                <a:cubicBezTo>
                  <a:pt x="1366" y="2010"/>
                  <a:pt x="1372" y="2010"/>
                  <a:pt x="1377" y="2011"/>
                </a:cubicBezTo>
                <a:cubicBezTo>
                  <a:pt x="1382" y="2011"/>
                  <a:pt x="1386" y="2012"/>
                  <a:pt x="1391" y="2012"/>
                </a:cubicBezTo>
                <a:cubicBezTo>
                  <a:pt x="1397" y="2012"/>
                  <a:pt x="1403" y="2013"/>
                  <a:pt x="1409" y="2013"/>
                </a:cubicBezTo>
                <a:cubicBezTo>
                  <a:pt x="1413" y="2014"/>
                  <a:pt x="1417" y="2014"/>
                  <a:pt x="1422" y="2014"/>
                </a:cubicBezTo>
                <a:cubicBezTo>
                  <a:pt x="1428" y="2015"/>
                  <a:pt x="1434" y="2015"/>
                  <a:pt x="1440" y="2015"/>
                </a:cubicBezTo>
                <a:cubicBezTo>
                  <a:pt x="1444" y="2015"/>
                  <a:pt x="1448" y="2016"/>
                  <a:pt x="1452" y="2016"/>
                </a:cubicBezTo>
                <a:cubicBezTo>
                  <a:pt x="1459" y="2016"/>
                  <a:pt x="1466" y="2016"/>
                  <a:pt x="1473" y="2016"/>
                </a:cubicBezTo>
                <a:cubicBezTo>
                  <a:pt x="1476" y="2016"/>
                  <a:pt x="1480" y="2017"/>
                  <a:pt x="1483" y="2017"/>
                </a:cubicBezTo>
                <a:cubicBezTo>
                  <a:pt x="1494" y="2017"/>
                  <a:pt x="1504" y="2017"/>
                  <a:pt x="1514" y="2017"/>
                </a:cubicBezTo>
                <a:cubicBezTo>
                  <a:pt x="1522" y="2017"/>
                  <a:pt x="1529" y="2017"/>
                  <a:pt x="1537" y="2017"/>
                </a:cubicBezTo>
                <a:cubicBezTo>
                  <a:pt x="1538" y="2017"/>
                  <a:pt x="1538" y="2017"/>
                  <a:pt x="1539" y="2017"/>
                </a:cubicBezTo>
                <a:cubicBezTo>
                  <a:pt x="1546" y="2017"/>
                  <a:pt x="1554" y="2016"/>
                  <a:pt x="1561" y="2016"/>
                </a:cubicBezTo>
                <a:cubicBezTo>
                  <a:pt x="1562" y="2016"/>
                  <a:pt x="1563" y="2016"/>
                  <a:pt x="1563" y="2016"/>
                </a:cubicBezTo>
                <a:cubicBezTo>
                  <a:pt x="1563" y="2016"/>
                  <a:pt x="1563" y="2016"/>
                  <a:pt x="1563" y="2016"/>
                </a:cubicBezTo>
                <a:cubicBezTo>
                  <a:pt x="1563" y="2016"/>
                  <a:pt x="1563" y="2016"/>
                  <a:pt x="1563" y="2016"/>
                </a:cubicBezTo>
                <a:cubicBezTo>
                  <a:pt x="1565" y="2020"/>
                  <a:pt x="1566" y="2024"/>
                  <a:pt x="1568" y="2029"/>
                </a:cubicBezTo>
                <a:cubicBezTo>
                  <a:pt x="1569" y="2032"/>
                  <a:pt x="1570" y="2035"/>
                  <a:pt x="1571" y="2039"/>
                </a:cubicBezTo>
                <a:cubicBezTo>
                  <a:pt x="1573" y="2044"/>
                  <a:pt x="1576" y="2050"/>
                  <a:pt x="1578" y="2056"/>
                </a:cubicBezTo>
                <a:cubicBezTo>
                  <a:pt x="1579" y="2058"/>
                  <a:pt x="1580" y="2061"/>
                  <a:pt x="1581" y="2063"/>
                </a:cubicBezTo>
                <a:cubicBezTo>
                  <a:pt x="1584" y="2071"/>
                  <a:pt x="1587" y="2079"/>
                  <a:pt x="1590" y="2087"/>
                </a:cubicBezTo>
                <a:cubicBezTo>
                  <a:pt x="1591" y="2089"/>
                  <a:pt x="1592" y="2091"/>
                  <a:pt x="1593" y="2093"/>
                </a:cubicBezTo>
                <a:cubicBezTo>
                  <a:pt x="1595" y="2099"/>
                  <a:pt x="1598" y="2105"/>
                  <a:pt x="1600" y="2111"/>
                </a:cubicBezTo>
                <a:cubicBezTo>
                  <a:pt x="1602" y="2114"/>
                  <a:pt x="1603" y="2117"/>
                  <a:pt x="1604" y="2120"/>
                </a:cubicBezTo>
                <a:cubicBezTo>
                  <a:pt x="1607" y="2125"/>
                  <a:pt x="1609" y="2130"/>
                  <a:pt x="1611" y="2135"/>
                </a:cubicBezTo>
                <a:cubicBezTo>
                  <a:pt x="1612" y="2139"/>
                  <a:pt x="1614" y="2142"/>
                  <a:pt x="1616" y="2145"/>
                </a:cubicBezTo>
                <a:cubicBezTo>
                  <a:pt x="1618" y="2150"/>
                  <a:pt x="1620" y="2154"/>
                  <a:pt x="1622" y="2159"/>
                </a:cubicBezTo>
                <a:cubicBezTo>
                  <a:pt x="1624" y="2163"/>
                  <a:pt x="1625" y="2166"/>
                  <a:pt x="1627" y="2170"/>
                </a:cubicBezTo>
                <a:cubicBezTo>
                  <a:pt x="1629" y="2174"/>
                  <a:pt x="1631" y="2178"/>
                  <a:pt x="1633" y="2183"/>
                </a:cubicBezTo>
                <a:cubicBezTo>
                  <a:pt x="1635" y="2186"/>
                  <a:pt x="1637" y="2190"/>
                  <a:pt x="1639" y="2193"/>
                </a:cubicBezTo>
                <a:cubicBezTo>
                  <a:pt x="1640" y="2196"/>
                  <a:pt x="1641" y="2199"/>
                  <a:pt x="1643" y="2202"/>
                </a:cubicBezTo>
                <a:cubicBezTo>
                  <a:pt x="1638" y="2202"/>
                  <a:pt x="1633" y="2203"/>
                  <a:pt x="1628" y="2203"/>
                </a:cubicBezTo>
                <a:cubicBezTo>
                  <a:pt x="1624" y="2203"/>
                  <a:pt x="1619" y="2204"/>
                  <a:pt x="1614" y="2204"/>
                </a:cubicBezTo>
                <a:close/>
                <a:moveTo>
                  <a:pt x="1330" y="2196"/>
                </a:moveTo>
                <a:cubicBezTo>
                  <a:pt x="1327" y="2196"/>
                  <a:pt x="1323" y="2195"/>
                  <a:pt x="1319" y="2195"/>
                </a:cubicBezTo>
                <a:cubicBezTo>
                  <a:pt x="1316" y="2194"/>
                  <a:pt x="1313" y="2194"/>
                  <a:pt x="1310" y="2193"/>
                </a:cubicBezTo>
                <a:cubicBezTo>
                  <a:pt x="1306" y="2193"/>
                  <a:pt x="1302" y="2192"/>
                  <a:pt x="1299" y="2192"/>
                </a:cubicBezTo>
                <a:cubicBezTo>
                  <a:pt x="1296" y="2191"/>
                  <a:pt x="1292" y="2191"/>
                  <a:pt x="1289" y="2191"/>
                </a:cubicBezTo>
                <a:cubicBezTo>
                  <a:pt x="1286" y="2190"/>
                  <a:pt x="1282" y="2189"/>
                  <a:pt x="1278" y="2189"/>
                </a:cubicBezTo>
                <a:cubicBezTo>
                  <a:pt x="1275" y="2188"/>
                  <a:pt x="1272" y="2188"/>
                  <a:pt x="1269" y="2187"/>
                </a:cubicBezTo>
                <a:cubicBezTo>
                  <a:pt x="1265" y="2187"/>
                  <a:pt x="1261" y="2186"/>
                  <a:pt x="1258" y="2185"/>
                </a:cubicBezTo>
                <a:cubicBezTo>
                  <a:pt x="1255" y="2185"/>
                  <a:pt x="1251" y="2184"/>
                  <a:pt x="1248" y="2184"/>
                </a:cubicBezTo>
                <a:cubicBezTo>
                  <a:pt x="1245" y="2183"/>
                  <a:pt x="1241" y="2182"/>
                  <a:pt x="1237" y="2182"/>
                </a:cubicBezTo>
                <a:cubicBezTo>
                  <a:pt x="1234" y="2181"/>
                  <a:pt x="1231" y="2181"/>
                  <a:pt x="1228" y="2180"/>
                </a:cubicBezTo>
                <a:cubicBezTo>
                  <a:pt x="1224" y="2179"/>
                  <a:pt x="1221" y="2179"/>
                  <a:pt x="1217" y="2178"/>
                </a:cubicBezTo>
                <a:cubicBezTo>
                  <a:pt x="1214" y="2177"/>
                  <a:pt x="1211" y="2177"/>
                  <a:pt x="1207" y="2176"/>
                </a:cubicBezTo>
                <a:cubicBezTo>
                  <a:pt x="1204" y="2175"/>
                  <a:pt x="1200" y="2174"/>
                  <a:pt x="1197" y="2174"/>
                </a:cubicBezTo>
                <a:cubicBezTo>
                  <a:pt x="1193" y="2173"/>
                  <a:pt x="1190" y="2172"/>
                  <a:pt x="1187" y="2172"/>
                </a:cubicBezTo>
                <a:cubicBezTo>
                  <a:pt x="1183" y="2171"/>
                  <a:pt x="1180" y="2170"/>
                  <a:pt x="1176" y="2169"/>
                </a:cubicBezTo>
                <a:cubicBezTo>
                  <a:pt x="1173" y="2168"/>
                  <a:pt x="1170" y="2168"/>
                  <a:pt x="1167" y="2167"/>
                </a:cubicBezTo>
                <a:cubicBezTo>
                  <a:pt x="1163" y="2166"/>
                  <a:pt x="1159" y="2165"/>
                  <a:pt x="1156" y="2164"/>
                </a:cubicBezTo>
                <a:cubicBezTo>
                  <a:pt x="1153" y="2163"/>
                  <a:pt x="1150" y="2163"/>
                  <a:pt x="1147" y="2162"/>
                </a:cubicBezTo>
                <a:cubicBezTo>
                  <a:pt x="1143" y="2161"/>
                  <a:pt x="1139" y="2160"/>
                  <a:pt x="1135" y="2159"/>
                </a:cubicBezTo>
                <a:cubicBezTo>
                  <a:pt x="1132" y="2158"/>
                  <a:pt x="1130" y="2158"/>
                  <a:pt x="1127" y="2157"/>
                </a:cubicBezTo>
                <a:cubicBezTo>
                  <a:pt x="1122" y="2156"/>
                  <a:pt x="1118" y="2154"/>
                  <a:pt x="1114" y="2153"/>
                </a:cubicBezTo>
                <a:cubicBezTo>
                  <a:pt x="1111" y="2153"/>
                  <a:pt x="1109" y="2152"/>
                  <a:pt x="1107" y="2151"/>
                </a:cubicBezTo>
                <a:cubicBezTo>
                  <a:pt x="1100" y="2150"/>
                  <a:pt x="1094" y="2148"/>
                  <a:pt x="1087" y="2146"/>
                </a:cubicBezTo>
                <a:cubicBezTo>
                  <a:pt x="1087" y="2146"/>
                  <a:pt x="1087" y="2146"/>
                  <a:pt x="1087" y="2146"/>
                </a:cubicBezTo>
                <a:cubicBezTo>
                  <a:pt x="1080" y="2144"/>
                  <a:pt x="1074" y="2142"/>
                  <a:pt x="1067" y="2140"/>
                </a:cubicBezTo>
                <a:cubicBezTo>
                  <a:pt x="1065" y="2139"/>
                  <a:pt x="1063" y="2138"/>
                  <a:pt x="1061" y="2138"/>
                </a:cubicBezTo>
                <a:cubicBezTo>
                  <a:pt x="1056" y="2136"/>
                  <a:pt x="1052" y="2135"/>
                  <a:pt x="1047" y="2133"/>
                </a:cubicBezTo>
                <a:cubicBezTo>
                  <a:pt x="1045" y="2133"/>
                  <a:pt x="1042" y="2132"/>
                  <a:pt x="1040" y="2131"/>
                </a:cubicBezTo>
                <a:cubicBezTo>
                  <a:pt x="1036" y="2130"/>
                  <a:pt x="1033" y="2128"/>
                  <a:pt x="1029" y="2127"/>
                </a:cubicBezTo>
                <a:cubicBezTo>
                  <a:pt x="1026" y="2120"/>
                  <a:pt x="1023" y="2114"/>
                  <a:pt x="1020" y="2107"/>
                </a:cubicBezTo>
                <a:cubicBezTo>
                  <a:pt x="1019" y="2105"/>
                  <a:pt x="1019" y="2103"/>
                  <a:pt x="1018" y="2101"/>
                </a:cubicBezTo>
                <a:cubicBezTo>
                  <a:pt x="1014" y="2092"/>
                  <a:pt x="1010" y="2083"/>
                  <a:pt x="1006" y="2073"/>
                </a:cubicBezTo>
                <a:cubicBezTo>
                  <a:pt x="1005" y="2071"/>
                  <a:pt x="1004" y="2068"/>
                  <a:pt x="1003" y="2066"/>
                </a:cubicBezTo>
                <a:cubicBezTo>
                  <a:pt x="1001" y="2059"/>
                  <a:pt x="998" y="2052"/>
                  <a:pt x="995" y="2046"/>
                </a:cubicBezTo>
                <a:cubicBezTo>
                  <a:pt x="994" y="2042"/>
                  <a:pt x="993" y="2038"/>
                  <a:pt x="991" y="2035"/>
                </a:cubicBezTo>
                <a:cubicBezTo>
                  <a:pt x="989" y="2029"/>
                  <a:pt x="987" y="2023"/>
                  <a:pt x="985" y="2017"/>
                </a:cubicBezTo>
                <a:cubicBezTo>
                  <a:pt x="984" y="2013"/>
                  <a:pt x="982" y="2009"/>
                  <a:pt x="981" y="2005"/>
                </a:cubicBezTo>
                <a:cubicBezTo>
                  <a:pt x="979" y="2000"/>
                  <a:pt x="977" y="1994"/>
                  <a:pt x="975" y="1989"/>
                </a:cubicBezTo>
                <a:cubicBezTo>
                  <a:pt x="974" y="1985"/>
                  <a:pt x="973" y="1981"/>
                  <a:pt x="971" y="1977"/>
                </a:cubicBezTo>
                <a:cubicBezTo>
                  <a:pt x="970" y="1971"/>
                  <a:pt x="968" y="1966"/>
                  <a:pt x="966" y="1960"/>
                </a:cubicBezTo>
                <a:cubicBezTo>
                  <a:pt x="965" y="1956"/>
                  <a:pt x="964" y="1952"/>
                  <a:pt x="962" y="1948"/>
                </a:cubicBezTo>
                <a:cubicBezTo>
                  <a:pt x="961" y="1942"/>
                  <a:pt x="959" y="1937"/>
                  <a:pt x="958" y="1932"/>
                </a:cubicBezTo>
                <a:cubicBezTo>
                  <a:pt x="956" y="1927"/>
                  <a:pt x="955" y="1923"/>
                  <a:pt x="954" y="1919"/>
                </a:cubicBezTo>
                <a:cubicBezTo>
                  <a:pt x="953" y="1916"/>
                  <a:pt x="952" y="1912"/>
                  <a:pt x="951" y="1909"/>
                </a:cubicBezTo>
                <a:cubicBezTo>
                  <a:pt x="953" y="1910"/>
                  <a:pt x="954" y="1910"/>
                  <a:pt x="956" y="1911"/>
                </a:cubicBezTo>
                <a:cubicBezTo>
                  <a:pt x="959" y="1912"/>
                  <a:pt x="962" y="1913"/>
                  <a:pt x="964" y="1914"/>
                </a:cubicBezTo>
                <a:cubicBezTo>
                  <a:pt x="968" y="1915"/>
                  <a:pt x="971" y="1917"/>
                  <a:pt x="975" y="1918"/>
                </a:cubicBezTo>
                <a:cubicBezTo>
                  <a:pt x="978" y="1919"/>
                  <a:pt x="981" y="1920"/>
                  <a:pt x="984" y="1921"/>
                </a:cubicBezTo>
                <a:cubicBezTo>
                  <a:pt x="987" y="1923"/>
                  <a:pt x="991" y="1924"/>
                  <a:pt x="994" y="1925"/>
                </a:cubicBezTo>
                <a:cubicBezTo>
                  <a:pt x="997" y="1926"/>
                  <a:pt x="1000" y="1928"/>
                  <a:pt x="1003" y="1929"/>
                </a:cubicBezTo>
                <a:cubicBezTo>
                  <a:pt x="1007" y="1930"/>
                  <a:pt x="1010" y="1931"/>
                  <a:pt x="1014" y="1932"/>
                </a:cubicBezTo>
                <a:cubicBezTo>
                  <a:pt x="1017" y="1933"/>
                  <a:pt x="1020" y="1934"/>
                  <a:pt x="1023" y="1935"/>
                </a:cubicBezTo>
                <a:cubicBezTo>
                  <a:pt x="1026" y="1937"/>
                  <a:pt x="1030" y="1938"/>
                  <a:pt x="1033" y="1939"/>
                </a:cubicBezTo>
                <a:cubicBezTo>
                  <a:pt x="1036" y="1940"/>
                  <a:pt x="1039" y="1941"/>
                  <a:pt x="1042" y="1942"/>
                </a:cubicBezTo>
                <a:cubicBezTo>
                  <a:pt x="1046" y="1943"/>
                  <a:pt x="1049" y="1944"/>
                  <a:pt x="1053" y="1945"/>
                </a:cubicBezTo>
                <a:cubicBezTo>
                  <a:pt x="1056" y="1946"/>
                  <a:pt x="1059" y="1947"/>
                  <a:pt x="1062" y="1948"/>
                </a:cubicBezTo>
                <a:cubicBezTo>
                  <a:pt x="1066" y="1949"/>
                  <a:pt x="1069" y="1951"/>
                  <a:pt x="1073" y="1952"/>
                </a:cubicBezTo>
                <a:cubicBezTo>
                  <a:pt x="1076" y="1953"/>
                  <a:pt x="1079" y="1953"/>
                  <a:pt x="1082" y="1954"/>
                </a:cubicBezTo>
                <a:cubicBezTo>
                  <a:pt x="1085" y="1955"/>
                  <a:pt x="1089" y="1956"/>
                  <a:pt x="1093" y="1958"/>
                </a:cubicBezTo>
                <a:cubicBezTo>
                  <a:pt x="1096" y="1958"/>
                  <a:pt x="1099" y="1959"/>
                  <a:pt x="1101" y="1960"/>
                </a:cubicBezTo>
                <a:cubicBezTo>
                  <a:pt x="1105" y="1961"/>
                  <a:pt x="1109" y="1962"/>
                  <a:pt x="1113" y="1963"/>
                </a:cubicBezTo>
                <a:cubicBezTo>
                  <a:pt x="1116" y="1964"/>
                  <a:pt x="1119" y="1965"/>
                  <a:pt x="1121" y="1966"/>
                </a:cubicBezTo>
                <a:cubicBezTo>
                  <a:pt x="1125" y="1967"/>
                  <a:pt x="1129" y="1968"/>
                  <a:pt x="1133" y="1969"/>
                </a:cubicBezTo>
                <a:cubicBezTo>
                  <a:pt x="1136" y="1969"/>
                  <a:pt x="1139" y="1970"/>
                  <a:pt x="1141" y="1971"/>
                </a:cubicBezTo>
                <a:cubicBezTo>
                  <a:pt x="1146" y="1972"/>
                  <a:pt x="1150" y="1973"/>
                  <a:pt x="1154" y="1974"/>
                </a:cubicBezTo>
                <a:cubicBezTo>
                  <a:pt x="1156" y="1974"/>
                  <a:pt x="1159" y="1975"/>
                  <a:pt x="1161" y="1976"/>
                </a:cubicBezTo>
                <a:cubicBezTo>
                  <a:pt x="1167" y="1977"/>
                  <a:pt x="1172" y="1978"/>
                  <a:pt x="1177" y="1979"/>
                </a:cubicBezTo>
                <a:cubicBezTo>
                  <a:pt x="1178" y="1980"/>
                  <a:pt x="1180" y="1980"/>
                  <a:pt x="1182" y="1980"/>
                </a:cubicBezTo>
                <a:cubicBezTo>
                  <a:pt x="1188" y="1982"/>
                  <a:pt x="1195" y="1983"/>
                  <a:pt x="1202" y="1985"/>
                </a:cubicBezTo>
                <a:cubicBezTo>
                  <a:pt x="1204" y="1985"/>
                  <a:pt x="1206" y="1986"/>
                  <a:pt x="1209" y="1986"/>
                </a:cubicBezTo>
                <a:cubicBezTo>
                  <a:pt x="1213" y="1987"/>
                  <a:pt x="1217" y="1988"/>
                  <a:pt x="1222" y="1989"/>
                </a:cubicBezTo>
                <a:cubicBezTo>
                  <a:pt x="1225" y="1989"/>
                  <a:pt x="1228" y="1990"/>
                  <a:pt x="1230" y="1990"/>
                </a:cubicBezTo>
                <a:cubicBezTo>
                  <a:pt x="1234" y="1991"/>
                  <a:pt x="1238" y="1992"/>
                  <a:pt x="1242" y="1993"/>
                </a:cubicBezTo>
                <a:cubicBezTo>
                  <a:pt x="1245" y="1993"/>
                  <a:pt x="1248" y="1994"/>
                  <a:pt x="1251" y="1994"/>
                </a:cubicBezTo>
                <a:cubicBezTo>
                  <a:pt x="1254" y="1995"/>
                  <a:pt x="1258" y="1995"/>
                  <a:pt x="1261" y="1996"/>
                </a:cubicBezTo>
                <a:cubicBezTo>
                  <a:pt x="1261" y="1996"/>
                  <a:pt x="1261" y="1996"/>
                  <a:pt x="1261" y="1996"/>
                </a:cubicBezTo>
                <a:cubicBezTo>
                  <a:pt x="1261" y="1996"/>
                  <a:pt x="1261" y="1996"/>
                  <a:pt x="1261" y="1996"/>
                </a:cubicBezTo>
                <a:cubicBezTo>
                  <a:pt x="1262" y="2001"/>
                  <a:pt x="1264" y="2007"/>
                  <a:pt x="1266" y="2012"/>
                </a:cubicBezTo>
                <a:cubicBezTo>
                  <a:pt x="1267" y="2015"/>
                  <a:pt x="1268" y="2018"/>
                  <a:pt x="1269" y="2021"/>
                </a:cubicBezTo>
                <a:cubicBezTo>
                  <a:pt x="1272" y="2030"/>
                  <a:pt x="1276" y="2039"/>
                  <a:pt x="1279" y="2047"/>
                </a:cubicBezTo>
                <a:cubicBezTo>
                  <a:pt x="1279" y="2048"/>
                  <a:pt x="1279" y="2048"/>
                  <a:pt x="1279" y="2048"/>
                </a:cubicBezTo>
                <a:cubicBezTo>
                  <a:pt x="1282" y="2057"/>
                  <a:pt x="1286" y="2065"/>
                  <a:pt x="1289" y="2074"/>
                </a:cubicBezTo>
                <a:cubicBezTo>
                  <a:pt x="1290" y="2077"/>
                  <a:pt x="1292" y="2080"/>
                  <a:pt x="1293" y="2083"/>
                </a:cubicBezTo>
                <a:cubicBezTo>
                  <a:pt x="1295" y="2089"/>
                  <a:pt x="1298" y="2094"/>
                  <a:pt x="1300" y="2100"/>
                </a:cubicBezTo>
                <a:cubicBezTo>
                  <a:pt x="1301" y="2104"/>
                  <a:pt x="1303" y="2107"/>
                  <a:pt x="1304" y="2111"/>
                </a:cubicBezTo>
                <a:cubicBezTo>
                  <a:pt x="1307" y="2116"/>
                  <a:pt x="1309" y="2121"/>
                  <a:pt x="1311" y="2126"/>
                </a:cubicBezTo>
                <a:cubicBezTo>
                  <a:pt x="1313" y="2130"/>
                  <a:pt x="1315" y="2134"/>
                  <a:pt x="1316" y="2137"/>
                </a:cubicBezTo>
                <a:cubicBezTo>
                  <a:pt x="1318" y="2142"/>
                  <a:pt x="1321" y="2147"/>
                  <a:pt x="1323" y="2152"/>
                </a:cubicBezTo>
                <a:cubicBezTo>
                  <a:pt x="1325" y="2156"/>
                  <a:pt x="1327" y="2160"/>
                  <a:pt x="1328" y="2163"/>
                </a:cubicBezTo>
                <a:cubicBezTo>
                  <a:pt x="1331" y="2168"/>
                  <a:pt x="1333" y="2173"/>
                  <a:pt x="1335" y="2178"/>
                </a:cubicBezTo>
                <a:cubicBezTo>
                  <a:pt x="1337" y="2181"/>
                  <a:pt x="1339" y="2185"/>
                  <a:pt x="1341" y="2189"/>
                </a:cubicBezTo>
                <a:cubicBezTo>
                  <a:pt x="1342" y="2192"/>
                  <a:pt x="1344" y="2195"/>
                  <a:pt x="1345" y="2198"/>
                </a:cubicBezTo>
                <a:cubicBezTo>
                  <a:pt x="1343" y="2198"/>
                  <a:pt x="1342" y="2197"/>
                  <a:pt x="1340" y="2197"/>
                </a:cubicBezTo>
                <a:cubicBezTo>
                  <a:pt x="1337" y="2197"/>
                  <a:pt x="1334" y="2197"/>
                  <a:pt x="1330" y="2196"/>
                </a:cubicBezTo>
                <a:close/>
                <a:moveTo>
                  <a:pt x="997" y="2116"/>
                </a:moveTo>
                <a:cubicBezTo>
                  <a:pt x="993" y="2114"/>
                  <a:pt x="989" y="2113"/>
                  <a:pt x="985" y="2111"/>
                </a:cubicBezTo>
                <a:cubicBezTo>
                  <a:pt x="981" y="2110"/>
                  <a:pt x="977" y="2108"/>
                  <a:pt x="974" y="2107"/>
                </a:cubicBezTo>
                <a:cubicBezTo>
                  <a:pt x="969" y="2105"/>
                  <a:pt x="965" y="2104"/>
                  <a:pt x="961" y="2102"/>
                </a:cubicBezTo>
                <a:cubicBezTo>
                  <a:pt x="958" y="2101"/>
                  <a:pt x="954" y="2099"/>
                  <a:pt x="950" y="2098"/>
                </a:cubicBezTo>
                <a:cubicBezTo>
                  <a:pt x="946" y="2096"/>
                  <a:pt x="942" y="2095"/>
                  <a:pt x="938" y="2093"/>
                </a:cubicBezTo>
                <a:cubicBezTo>
                  <a:pt x="935" y="2091"/>
                  <a:pt x="931" y="2090"/>
                  <a:pt x="927" y="2088"/>
                </a:cubicBezTo>
                <a:cubicBezTo>
                  <a:pt x="923" y="2087"/>
                  <a:pt x="919" y="2085"/>
                  <a:pt x="915" y="2083"/>
                </a:cubicBezTo>
                <a:cubicBezTo>
                  <a:pt x="912" y="2081"/>
                  <a:pt x="908" y="2080"/>
                  <a:pt x="904" y="2078"/>
                </a:cubicBezTo>
                <a:cubicBezTo>
                  <a:pt x="900" y="2077"/>
                  <a:pt x="896" y="2075"/>
                  <a:pt x="892" y="2073"/>
                </a:cubicBezTo>
                <a:cubicBezTo>
                  <a:pt x="889" y="2071"/>
                  <a:pt x="885" y="2070"/>
                  <a:pt x="882" y="2068"/>
                </a:cubicBezTo>
                <a:cubicBezTo>
                  <a:pt x="878" y="2066"/>
                  <a:pt x="874" y="2064"/>
                  <a:pt x="870" y="2062"/>
                </a:cubicBezTo>
                <a:cubicBezTo>
                  <a:pt x="866" y="2061"/>
                  <a:pt x="863" y="2059"/>
                  <a:pt x="859" y="2057"/>
                </a:cubicBezTo>
                <a:cubicBezTo>
                  <a:pt x="855" y="2055"/>
                  <a:pt x="851" y="2053"/>
                  <a:pt x="847" y="2051"/>
                </a:cubicBezTo>
                <a:cubicBezTo>
                  <a:pt x="844" y="2050"/>
                  <a:pt x="840" y="2048"/>
                  <a:pt x="837" y="2046"/>
                </a:cubicBezTo>
                <a:cubicBezTo>
                  <a:pt x="833" y="2044"/>
                  <a:pt x="829" y="2042"/>
                  <a:pt x="825" y="2040"/>
                </a:cubicBezTo>
                <a:cubicBezTo>
                  <a:pt x="821" y="2038"/>
                  <a:pt x="818" y="2037"/>
                  <a:pt x="815" y="2035"/>
                </a:cubicBezTo>
                <a:cubicBezTo>
                  <a:pt x="811" y="2033"/>
                  <a:pt x="807" y="2030"/>
                  <a:pt x="802" y="2028"/>
                </a:cubicBezTo>
                <a:cubicBezTo>
                  <a:pt x="799" y="2027"/>
                  <a:pt x="796" y="2025"/>
                  <a:pt x="793" y="2023"/>
                </a:cubicBezTo>
                <a:cubicBezTo>
                  <a:pt x="789" y="2021"/>
                  <a:pt x="784" y="2018"/>
                  <a:pt x="780" y="2016"/>
                </a:cubicBezTo>
                <a:cubicBezTo>
                  <a:pt x="777" y="2014"/>
                  <a:pt x="774" y="2013"/>
                  <a:pt x="771" y="2011"/>
                </a:cubicBezTo>
                <a:cubicBezTo>
                  <a:pt x="767" y="2008"/>
                  <a:pt x="762" y="2006"/>
                  <a:pt x="758" y="2003"/>
                </a:cubicBezTo>
                <a:cubicBezTo>
                  <a:pt x="755" y="2002"/>
                  <a:pt x="752" y="2000"/>
                  <a:pt x="749" y="1998"/>
                </a:cubicBezTo>
                <a:cubicBezTo>
                  <a:pt x="745" y="1996"/>
                  <a:pt x="740" y="1993"/>
                  <a:pt x="736" y="1990"/>
                </a:cubicBezTo>
                <a:cubicBezTo>
                  <a:pt x="733" y="1988"/>
                  <a:pt x="730" y="1987"/>
                  <a:pt x="728" y="1985"/>
                </a:cubicBezTo>
                <a:cubicBezTo>
                  <a:pt x="721" y="1981"/>
                  <a:pt x="715" y="1977"/>
                  <a:pt x="708" y="1973"/>
                </a:cubicBezTo>
                <a:cubicBezTo>
                  <a:pt x="706" y="1972"/>
                  <a:pt x="704" y="1970"/>
                  <a:pt x="702" y="1969"/>
                </a:cubicBezTo>
                <a:cubicBezTo>
                  <a:pt x="697" y="1965"/>
                  <a:pt x="691" y="1962"/>
                  <a:pt x="686" y="1958"/>
                </a:cubicBezTo>
                <a:cubicBezTo>
                  <a:pt x="683" y="1957"/>
                  <a:pt x="680" y="1955"/>
                  <a:pt x="677" y="1953"/>
                </a:cubicBezTo>
                <a:cubicBezTo>
                  <a:pt x="673" y="1950"/>
                  <a:pt x="670" y="1948"/>
                  <a:pt x="666" y="1945"/>
                </a:cubicBezTo>
                <a:cubicBezTo>
                  <a:pt x="663" y="1937"/>
                  <a:pt x="661" y="1928"/>
                  <a:pt x="658" y="1919"/>
                </a:cubicBezTo>
                <a:cubicBezTo>
                  <a:pt x="658" y="1919"/>
                  <a:pt x="658" y="1918"/>
                  <a:pt x="658" y="1918"/>
                </a:cubicBezTo>
                <a:cubicBezTo>
                  <a:pt x="655" y="1908"/>
                  <a:pt x="653" y="1899"/>
                  <a:pt x="650" y="1889"/>
                </a:cubicBezTo>
                <a:cubicBezTo>
                  <a:pt x="650" y="1886"/>
                  <a:pt x="649" y="1883"/>
                  <a:pt x="648" y="1880"/>
                </a:cubicBezTo>
                <a:cubicBezTo>
                  <a:pt x="646" y="1874"/>
                  <a:pt x="645" y="1867"/>
                  <a:pt x="643" y="1861"/>
                </a:cubicBezTo>
                <a:cubicBezTo>
                  <a:pt x="642" y="1857"/>
                  <a:pt x="642" y="1853"/>
                  <a:pt x="641" y="1849"/>
                </a:cubicBezTo>
                <a:cubicBezTo>
                  <a:pt x="639" y="1844"/>
                  <a:pt x="638" y="1838"/>
                  <a:pt x="637" y="1832"/>
                </a:cubicBezTo>
                <a:cubicBezTo>
                  <a:pt x="636" y="1828"/>
                  <a:pt x="635" y="1824"/>
                  <a:pt x="634" y="1820"/>
                </a:cubicBezTo>
                <a:cubicBezTo>
                  <a:pt x="633" y="1814"/>
                  <a:pt x="632" y="1809"/>
                  <a:pt x="631" y="1803"/>
                </a:cubicBezTo>
                <a:cubicBezTo>
                  <a:pt x="630" y="1799"/>
                  <a:pt x="629" y="1795"/>
                  <a:pt x="629" y="1790"/>
                </a:cubicBezTo>
                <a:cubicBezTo>
                  <a:pt x="628" y="1785"/>
                  <a:pt x="627" y="1780"/>
                  <a:pt x="626" y="1774"/>
                </a:cubicBezTo>
                <a:cubicBezTo>
                  <a:pt x="625" y="1770"/>
                  <a:pt x="624" y="1765"/>
                  <a:pt x="623" y="1761"/>
                </a:cubicBezTo>
                <a:cubicBezTo>
                  <a:pt x="623" y="1756"/>
                  <a:pt x="622" y="1750"/>
                  <a:pt x="621" y="1745"/>
                </a:cubicBezTo>
                <a:cubicBezTo>
                  <a:pt x="620" y="1741"/>
                  <a:pt x="620" y="1736"/>
                  <a:pt x="619" y="1732"/>
                </a:cubicBezTo>
                <a:cubicBezTo>
                  <a:pt x="618" y="1729"/>
                  <a:pt x="618" y="1726"/>
                  <a:pt x="618" y="1723"/>
                </a:cubicBezTo>
                <a:cubicBezTo>
                  <a:pt x="619" y="1724"/>
                  <a:pt x="620" y="1725"/>
                  <a:pt x="622" y="1726"/>
                </a:cubicBezTo>
                <a:cubicBezTo>
                  <a:pt x="625" y="1728"/>
                  <a:pt x="628" y="1730"/>
                  <a:pt x="630" y="1733"/>
                </a:cubicBezTo>
                <a:cubicBezTo>
                  <a:pt x="634" y="1735"/>
                  <a:pt x="638" y="1738"/>
                  <a:pt x="641" y="1740"/>
                </a:cubicBezTo>
                <a:cubicBezTo>
                  <a:pt x="644" y="1742"/>
                  <a:pt x="647" y="1744"/>
                  <a:pt x="650" y="1746"/>
                </a:cubicBezTo>
                <a:cubicBezTo>
                  <a:pt x="653" y="1749"/>
                  <a:pt x="657" y="1751"/>
                  <a:pt x="660" y="1754"/>
                </a:cubicBezTo>
                <a:cubicBezTo>
                  <a:pt x="663" y="1756"/>
                  <a:pt x="666" y="1758"/>
                  <a:pt x="669" y="1760"/>
                </a:cubicBezTo>
                <a:cubicBezTo>
                  <a:pt x="673" y="1762"/>
                  <a:pt x="676" y="1764"/>
                  <a:pt x="680" y="1767"/>
                </a:cubicBezTo>
                <a:cubicBezTo>
                  <a:pt x="683" y="1769"/>
                  <a:pt x="686" y="1771"/>
                  <a:pt x="689" y="1773"/>
                </a:cubicBezTo>
                <a:cubicBezTo>
                  <a:pt x="693" y="1775"/>
                  <a:pt x="696" y="1777"/>
                  <a:pt x="700" y="1780"/>
                </a:cubicBezTo>
                <a:cubicBezTo>
                  <a:pt x="703" y="1782"/>
                  <a:pt x="706" y="1783"/>
                  <a:pt x="709" y="1785"/>
                </a:cubicBezTo>
                <a:cubicBezTo>
                  <a:pt x="712" y="1788"/>
                  <a:pt x="716" y="1790"/>
                  <a:pt x="720" y="1792"/>
                </a:cubicBezTo>
                <a:cubicBezTo>
                  <a:pt x="723" y="1794"/>
                  <a:pt x="726" y="1796"/>
                  <a:pt x="729" y="1798"/>
                </a:cubicBezTo>
                <a:cubicBezTo>
                  <a:pt x="733" y="1800"/>
                  <a:pt x="736" y="1802"/>
                  <a:pt x="740" y="1804"/>
                </a:cubicBezTo>
                <a:cubicBezTo>
                  <a:pt x="743" y="1806"/>
                  <a:pt x="746" y="1808"/>
                  <a:pt x="749" y="1810"/>
                </a:cubicBezTo>
                <a:cubicBezTo>
                  <a:pt x="753" y="1812"/>
                  <a:pt x="757" y="1814"/>
                  <a:pt x="761" y="1816"/>
                </a:cubicBezTo>
                <a:cubicBezTo>
                  <a:pt x="764" y="1818"/>
                  <a:pt x="767" y="1820"/>
                  <a:pt x="769" y="1822"/>
                </a:cubicBezTo>
                <a:cubicBezTo>
                  <a:pt x="773" y="1824"/>
                  <a:pt x="777" y="1826"/>
                  <a:pt x="781" y="1828"/>
                </a:cubicBezTo>
                <a:cubicBezTo>
                  <a:pt x="784" y="1830"/>
                  <a:pt x="787" y="1831"/>
                  <a:pt x="790" y="1833"/>
                </a:cubicBezTo>
                <a:cubicBezTo>
                  <a:pt x="794" y="1835"/>
                  <a:pt x="798" y="1837"/>
                  <a:pt x="802" y="1840"/>
                </a:cubicBezTo>
                <a:cubicBezTo>
                  <a:pt x="805" y="1841"/>
                  <a:pt x="808" y="1843"/>
                  <a:pt x="811" y="1844"/>
                </a:cubicBezTo>
                <a:cubicBezTo>
                  <a:pt x="815" y="1846"/>
                  <a:pt x="819" y="1849"/>
                  <a:pt x="824" y="1851"/>
                </a:cubicBezTo>
                <a:cubicBezTo>
                  <a:pt x="826" y="1852"/>
                  <a:pt x="829" y="1854"/>
                  <a:pt x="832" y="1855"/>
                </a:cubicBezTo>
                <a:cubicBezTo>
                  <a:pt x="836" y="1857"/>
                  <a:pt x="841" y="1860"/>
                  <a:pt x="846" y="1862"/>
                </a:cubicBezTo>
                <a:cubicBezTo>
                  <a:pt x="848" y="1863"/>
                  <a:pt x="851" y="1864"/>
                  <a:pt x="853" y="1865"/>
                </a:cubicBezTo>
                <a:cubicBezTo>
                  <a:pt x="859" y="1868"/>
                  <a:pt x="865" y="1871"/>
                  <a:pt x="871" y="1874"/>
                </a:cubicBezTo>
                <a:cubicBezTo>
                  <a:pt x="872" y="1875"/>
                  <a:pt x="873" y="1875"/>
                  <a:pt x="874" y="1875"/>
                </a:cubicBezTo>
                <a:cubicBezTo>
                  <a:pt x="881" y="1879"/>
                  <a:pt x="888" y="1882"/>
                  <a:pt x="895" y="1885"/>
                </a:cubicBezTo>
                <a:cubicBezTo>
                  <a:pt x="898" y="1886"/>
                  <a:pt x="900" y="1887"/>
                  <a:pt x="902" y="1888"/>
                </a:cubicBezTo>
                <a:cubicBezTo>
                  <a:pt x="907" y="1890"/>
                  <a:pt x="912" y="1893"/>
                  <a:pt x="917" y="1895"/>
                </a:cubicBezTo>
                <a:cubicBezTo>
                  <a:pt x="920" y="1896"/>
                  <a:pt x="923" y="1897"/>
                  <a:pt x="926" y="1898"/>
                </a:cubicBezTo>
                <a:cubicBezTo>
                  <a:pt x="930" y="1900"/>
                  <a:pt x="933" y="1902"/>
                  <a:pt x="937" y="1903"/>
                </a:cubicBezTo>
                <a:cubicBezTo>
                  <a:pt x="937" y="1903"/>
                  <a:pt x="937" y="1903"/>
                  <a:pt x="937" y="1903"/>
                </a:cubicBezTo>
                <a:cubicBezTo>
                  <a:pt x="937" y="1903"/>
                  <a:pt x="937" y="1903"/>
                  <a:pt x="937" y="1903"/>
                </a:cubicBezTo>
                <a:cubicBezTo>
                  <a:pt x="939" y="1910"/>
                  <a:pt x="941" y="1916"/>
                  <a:pt x="942" y="1922"/>
                </a:cubicBezTo>
                <a:cubicBezTo>
                  <a:pt x="943" y="1925"/>
                  <a:pt x="944" y="1928"/>
                  <a:pt x="945" y="1931"/>
                </a:cubicBezTo>
                <a:cubicBezTo>
                  <a:pt x="948" y="1940"/>
                  <a:pt x="950" y="1950"/>
                  <a:pt x="953" y="1959"/>
                </a:cubicBezTo>
                <a:cubicBezTo>
                  <a:pt x="954" y="1962"/>
                  <a:pt x="955" y="1965"/>
                  <a:pt x="956" y="1968"/>
                </a:cubicBezTo>
                <a:cubicBezTo>
                  <a:pt x="958" y="1975"/>
                  <a:pt x="960" y="1982"/>
                  <a:pt x="962" y="1988"/>
                </a:cubicBezTo>
                <a:cubicBezTo>
                  <a:pt x="964" y="1992"/>
                  <a:pt x="965" y="1996"/>
                  <a:pt x="966" y="1999"/>
                </a:cubicBezTo>
                <a:cubicBezTo>
                  <a:pt x="968" y="2005"/>
                  <a:pt x="970" y="2011"/>
                  <a:pt x="972" y="2017"/>
                </a:cubicBezTo>
                <a:cubicBezTo>
                  <a:pt x="974" y="2021"/>
                  <a:pt x="975" y="2025"/>
                  <a:pt x="977" y="2029"/>
                </a:cubicBezTo>
                <a:cubicBezTo>
                  <a:pt x="978" y="2034"/>
                  <a:pt x="980" y="2040"/>
                  <a:pt x="982" y="2045"/>
                </a:cubicBezTo>
                <a:cubicBezTo>
                  <a:pt x="984" y="2049"/>
                  <a:pt x="986" y="2053"/>
                  <a:pt x="987" y="2057"/>
                </a:cubicBezTo>
                <a:cubicBezTo>
                  <a:pt x="989" y="2063"/>
                  <a:pt x="991" y="2068"/>
                  <a:pt x="993" y="2073"/>
                </a:cubicBezTo>
                <a:cubicBezTo>
                  <a:pt x="995" y="2077"/>
                  <a:pt x="997" y="2081"/>
                  <a:pt x="998" y="2086"/>
                </a:cubicBezTo>
                <a:cubicBezTo>
                  <a:pt x="1000" y="2091"/>
                  <a:pt x="1003" y="2096"/>
                  <a:pt x="1005" y="2101"/>
                </a:cubicBezTo>
                <a:cubicBezTo>
                  <a:pt x="1006" y="2105"/>
                  <a:pt x="1008" y="2109"/>
                  <a:pt x="1010" y="2113"/>
                </a:cubicBezTo>
                <a:cubicBezTo>
                  <a:pt x="1011" y="2116"/>
                  <a:pt x="1012" y="2119"/>
                  <a:pt x="1014" y="2122"/>
                </a:cubicBezTo>
                <a:cubicBezTo>
                  <a:pt x="1012" y="2121"/>
                  <a:pt x="1010" y="2121"/>
                  <a:pt x="1008" y="2120"/>
                </a:cubicBezTo>
                <a:cubicBezTo>
                  <a:pt x="1004" y="2119"/>
                  <a:pt x="1001" y="2117"/>
                  <a:pt x="997" y="2116"/>
                </a:cubicBezTo>
                <a:close/>
                <a:moveTo>
                  <a:pt x="613" y="1684"/>
                </a:moveTo>
                <a:cubicBezTo>
                  <a:pt x="612" y="1680"/>
                  <a:pt x="612" y="1676"/>
                  <a:pt x="611" y="1672"/>
                </a:cubicBezTo>
                <a:cubicBezTo>
                  <a:pt x="611" y="1668"/>
                  <a:pt x="611" y="1664"/>
                  <a:pt x="610" y="1660"/>
                </a:cubicBezTo>
                <a:cubicBezTo>
                  <a:pt x="610" y="1656"/>
                  <a:pt x="609" y="1651"/>
                  <a:pt x="609" y="1647"/>
                </a:cubicBezTo>
                <a:cubicBezTo>
                  <a:pt x="609" y="1643"/>
                  <a:pt x="608" y="1639"/>
                  <a:pt x="608" y="1636"/>
                </a:cubicBezTo>
                <a:cubicBezTo>
                  <a:pt x="608" y="1631"/>
                  <a:pt x="607" y="1627"/>
                  <a:pt x="607" y="1623"/>
                </a:cubicBezTo>
                <a:cubicBezTo>
                  <a:pt x="607" y="1619"/>
                  <a:pt x="607" y="1615"/>
                  <a:pt x="606" y="1611"/>
                </a:cubicBezTo>
                <a:cubicBezTo>
                  <a:pt x="606" y="1607"/>
                  <a:pt x="606" y="1602"/>
                  <a:pt x="605" y="1598"/>
                </a:cubicBezTo>
                <a:cubicBezTo>
                  <a:pt x="605" y="1594"/>
                  <a:pt x="605" y="1591"/>
                  <a:pt x="605" y="1587"/>
                </a:cubicBezTo>
                <a:cubicBezTo>
                  <a:pt x="605" y="1582"/>
                  <a:pt x="604" y="1577"/>
                  <a:pt x="604" y="1572"/>
                </a:cubicBezTo>
                <a:cubicBezTo>
                  <a:pt x="604" y="1569"/>
                  <a:pt x="604" y="1566"/>
                  <a:pt x="604" y="1563"/>
                </a:cubicBezTo>
                <a:cubicBezTo>
                  <a:pt x="604" y="1557"/>
                  <a:pt x="604" y="1552"/>
                  <a:pt x="604" y="1546"/>
                </a:cubicBezTo>
                <a:cubicBezTo>
                  <a:pt x="603" y="1544"/>
                  <a:pt x="603" y="1541"/>
                  <a:pt x="603" y="1538"/>
                </a:cubicBezTo>
                <a:cubicBezTo>
                  <a:pt x="603" y="1530"/>
                  <a:pt x="603" y="1522"/>
                  <a:pt x="603" y="1514"/>
                </a:cubicBezTo>
                <a:cubicBezTo>
                  <a:pt x="603" y="1513"/>
                  <a:pt x="603" y="1512"/>
                  <a:pt x="603" y="1510"/>
                </a:cubicBezTo>
                <a:cubicBezTo>
                  <a:pt x="605" y="1511"/>
                  <a:pt x="606" y="1512"/>
                  <a:pt x="607" y="1513"/>
                </a:cubicBezTo>
                <a:cubicBezTo>
                  <a:pt x="610" y="1515"/>
                  <a:pt x="613" y="1517"/>
                  <a:pt x="616" y="1519"/>
                </a:cubicBezTo>
                <a:cubicBezTo>
                  <a:pt x="619" y="1522"/>
                  <a:pt x="622" y="1524"/>
                  <a:pt x="625" y="1526"/>
                </a:cubicBezTo>
                <a:cubicBezTo>
                  <a:pt x="628" y="1528"/>
                  <a:pt x="631" y="1530"/>
                  <a:pt x="633" y="1532"/>
                </a:cubicBezTo>
                <a:cubicBezTo>
                  <a:pt x="636" y="1535"/>
                  <a:pt x="640" y="1537"/>
                  <a:pt x="643" y="1539"/>
                </a:cubicBezTo>
                <a:cubicBezTo>
                  <a:pt x="646" y="1541"/>
                  <a:pt x="648" y="1543"/>
                  <a:pt x="651" y="1545"/>
                </a:cubicBezTo>
                <a:cubicBezTo>
                  <a:pt x="654" y="1547"/>
                  <a:pt x="658" y="1549"/>
                  <a:pt x="661" y="1552"/>
                </a:cubicBezTo>
                <a:cubicBezTo>
                  <a:pt x="664" y="1553"/>
                  <a:pt x="666" y="1555"/>
                  <a:pt x="669" y="1557"/>
                </a:cubicBezTo>
                <a:cubicBezTo>
                  <a:pt x="672" y="1559"/>
                  <a:pt x="676" y="1562"/>
                  <a:pt x="679" y="1564"/>
                </a:cubicBezTo>
                <a:cubicBezTo>
                  <a:pt x="682" y="1566"/>
                  <a:pt x="685" y="1567"/>
                  <a:pt x="687" y="1569"/>
                </a:cubicBezTo>
                <a:cubicBezTo>
                  <a:pt x="691" y="1571"/>
                  <a:pt x="694" y="1574"/>
                  <a:pt x="697" y="1576"/>
                </a:cubicBezTo>
                <a:cubicBezTo>
                  <a:pt x="700" y="1578"/>
                  <a:pt x="703" y="1579"/>
                  <a:pt x="706" y="1581"/>
                </a:cubicBezTo>
                <a:cubicBezTo>
                  <a:pt x="709" y="1583"/>
                  <a:pt x="713" y="1585"/>
                  <a:pt x="716" y="1587"/>
                </a:cubicBezTo>
                <a:cubicBezTo>
                  <a:pt x="719" y="1589"/>
                  <a:pt x="721" y="1591"/>
                  <a:pt x="724" y="1593"/>
                </a:cubicBezTo>
                <a:cubicBezTo>
                  <a:pt x="728" y="1595"/>
                  <a:pt x="731" y="1597"/>
                  <a:pt x="735" y="1599"/>
                </a:cubicBezTo>
                <a:cubicBezTo>
                  <a:pt x="737" y="1601"/>
                  <a:pt x="740" y="1602"/>
                  <a:pt x="743" y="1604"/>
                </a:cubicBezTo>
                <a:cubicBezTo>
                  <a:pt x="747" y="1606"/>
                  <a:pt x="750" y="1608"/>
                  <a:pt x="754" y="1610"/>
                </a:cubicBezTo>
                <a:cubicBezTo>
                  <a:pt x="756" y="1612"/>
                  <a:pt x="759" y="1613"/>
                  <a:pt x="762" y="1615"/>
                </a:cubicBezTo>
                <a:cubicBezTo>
                  <a:pt x="766" y="1617"/>
                  <a:pt x="769" y="1619"/>
                  <a:pt x="773" y="1621"/>
                </a:cubicBezTo>
                <a:cubicBezTo>
                  <a:pt x="776" y="1623"/>
                  <a:pt x="778" y="1624"/>
                  <a:pt x="781" y="1626"/>
                </a:cubicBezTo>
                <a:cubicBezTo>
                  <a:pt x="785" y="1628"/>
                  <a:pt x="789" y="1630"/>
                  <a:pt x="793" y="1632"/>
                </a:cubicBezTo>
                <a:cubicBezTo>
                  <a:pt x="795" y="1633"/>
                  <a:pt x="798" y="1635"/>
                  <a:pt x="800" y="1636"/>
                </a:cubicBezTo>
                <a:cubicBezTo>
                  <a:pt x="805" y="1639"/>
                  <a:pt x="809" y="1641"/>
                  <a:pt x="814" y="1644"/>
                </a:cubicBezTo>
                <a:cubicBezTo>
                  <a:pt x="816" y="1644"/>
                  <a:pt x="818" y="1645"/>
                  <a:pt x="819" y="1646"/>
                </a:cubicBezTo>
                <a:cubicBezTo>
                  <a:pt x="826" y="1650"/>
                  <a:pt x="832" y="1653"/>
                  <a:pt x="839" y="1656"/>
                </a:cubicBezTo>
                <a:cubicBezTo>
                  <a:pt x="841" y="1657"/>
                  <a:pt x="843" y="1658"/>
                  <a:pt x="845" y="1659"/>
                </a:cubicBezTo>
                <a:cubicBezTo>
                  <a:pt x="849" y="1661"/>
                  <a:pt x="854" y="1663"/>
                  <a:pt x="858" y="1666"/>
                </a:cubicBezTo>
                <a:cubicBezTo>
                  <a:pt x="861" y="1667"/>
                  <a:pt x="864" y="1668"/>
                  <a:pt x="866" y="1669"/>
                </a:cubicBezTo>
                <a:cubicBezTo>
                  <a:pt x="870" y="1671"/>
                  <a:pt x="874" y="1673"/>
                  <a:pt x="878" y="1675"/>
                </a:cubicBezTo>
                <a:cubicBezTo>
                  <a:pt x="881" y="1676"/>
                  <a:pt x="884" y="1678"/>
                  <a:pt x="887" y="1679"/>
                </a:cubicBezTo>
                <a:cubicBezTo>
                  <a:pt x="890" y="1680"/>
                  <a:pt x="893" y="1682"/>
                  <a:pt x="896" y="1683"/>
                </a:cubicBezTo>
                <a:cubicBezTo>
                  <a:pt x="896" y="1683"/>
                  <a:pt x="896" y="1683"/>
                  <a:pt x="896" y="1683"/>
                </a:cubicBezTo>
                <a:cubicBezTo>
                  <a:pt x="896" y="1683"/>
                  <a:pt x="896" y="1683"/>
                  <a:pt x="896" y="1683"/>
                </a:cubicBezTo>
                <a:cubicBezTo>
                  <a:pt x="897" y="1689"/>
                  <a:pt x="897" y="1694"/>
                  <a:pt x="898" y="1699"/>
                </a:cubicBezTo>
                <a:cubicBezTo>
                  <a:pt x="898" y="1702"/>
                  <a:pt x="899" y="1705"/>
                  <a:pt x="899" y="1708"/>
                </a:cubicBezTo>
                <a:cubicBezTo>
                  <a:pt x="900" y="1717"/>
                  <a:pt x="902" y="1726"/>
                  <a:pt x="903" y="1735"/>
                </a:cubicBezTo>
                <a:cubicBezTo>
                  <a:pt x="903" y="1737"/>
                  <a:pt x="903" y="1739"/>
                  <a:pt x="904" y="1740"/>
                </a:cubicBezTo>
                <a:cubicBezTo>
                  <a:pt x="905" y="1748"/>
                  <a:pt x="906" y="1755"/>
                  <a:pt x="907" y="1762"/>
                </a:cubicBezTo>
                <a:cubicBezTo>
                  <a:pt x="908" y="1765"/>
                  <a:pt x="908" y="1769"/>
                  <a:pt x="909" y="1772"/>
                </a:cubicBezTo>
                <a:cubicBezTo>
                  <a:pt x="910" y="1777"/>
                  <a:pt x="911" y="1783"/>
                  <a:pt x="912" y="1789"/>
                </a:cubicBezTo>
                <a:cubicBezTo>
                  <a:pt x="912" y="1793"/>
                  <a:pt x="913" y="1796"/>
                  <a:pt x="914" y="1800"/>
                </a:cubicBezTo>
                <a:cubicBezTo>
                  <a:pt x="915" y="1805"/>
                  <a:pt x="916" y="1810"/>
                  <a:pt x="917" y="1816"/>
                </a:cubicBezTo>
                <a:cubicBezTo>
                  <a:pt x="918" y="1819"/>
                  <a:pt x="918" y="1823"/>
                  <a:pt x="919" y="1827"/>
                </a:cubicBezTo>
                <a:cubicBezTo>
                  <a:pt x="920" y="1832"/>
                  <a:pt x="921" y="1837"/>
                  <a:pt x="922" y="1842"/>
                </a:cubicBezTo>
                <a:cubicBezTo>
                  <a:pt x="923" y="1846"/>
                  <a:pt x="924" y="1850"/>
                  <a:pt x="925" y="1854"/>
                </a:cubicBezTo>
                <a:cubicBezTo>
                  <a:pt x="926" y="1859"/>
                  <a:pt x="927" y="1864"/>
                  <a:pt x="929" y="1869"/>
                </a:cubicBezTo>
                <a:cubicBezTo>
                  <a:pt x="929" y="1872"/>
                  <a:pt x="930" y="1876"/>
                  <a:pt x="931" y="1880"/>
                </a:cubicBezTo>
                <a:cubicBezTo>
                  <a:pt x="932" y="1883"/>
                  <a:pt x="933" y="1886"/>
                  <a:pt x="933" y="1889"/>
                </a:cubicBezTo>
                <a:cubicBezTo>
                  <a:pt x="932" y="1888"/>
                  <a:pt x="930" y="1887"/>
                  <a:pt x="928" y="1886"/>
                </a:cubicBezTo>
                <a:cubicBezTo>
                  <a:pt x="924" y="1885"/>
                  <a:pt x="921" y="1883"/>
                  <a:pt x="918" y="1882"/>
                </a:cubicBezTo>
                <a:cubicBezTo>
                  <a:pt x="914" y="1880"/>
                  <a:pt x="910" y="1879"/>
                  <a:pt x="906" y="1877"/>
                </a:cubicBezTo>
                <a:cubicBezTo>
                  <a:pt x="903" y="1875"/>
                  <a:pt x="900" y="1874"/>
                  <a:pt x="896" y="1872"/>
                </a:cubicBezTo>
                <a:cubicBezTo>
                  <a:pt x="892" y="1871"/>
                  <a:pt x="889" y="1869"/>
                  <a:pt x="885" y="1867"/>
                </a:cubicBezTo>
                <a:cubicBezTo>
                  <a:pt x="882" y="1866"/>
                  <a:pt x="878" y="1864"/>
                  <a:pt x="875" y="1863"/>
                </a:cubicBezTo>
                <a:cubicBezTo>
                  <a:pt x="871" y="1861"/>
                  <a:pt x="867" y="1859"/>
                  <a:pt x="864" y="1857"/>
                </a:cubicBezTo>
                <a:cubicBezTo>
                  <a:pt x="860" y="1856"/>
                  <a:pt x="857" y="1854"/>
                  <a:pt x="854" y="1853"/>
                </a:cubicBezTo>
                <a:cubicBezTo>
                  <a:pt x="850" y="1851"/>
                  <a:pt x="846" y="1849"/>
                  <a:pt x="843" y="1847"/>
                </a:cubicBezTo>
                <a:cubicBezTo>
                  <a:pt x="839" y="1845"/>
                  <a:pt x="836" y="1844"/>
                  <a:pt x="833" y="1842"/>
                </a:cubicBezTo>
                <a:cubicBezTo>
                  <a:pt x="829" y="1840"/>
                  <a:pt x="825" y="1838"/>
                  <a:pt x="822" y="1836"/>
                </a:cubicBezTo>
                <a:cubicBezTo>
                  <a:pt x="819" y="1835"/>
                  <a:pt x="815" y="1833"/>
                  <a:pt x="812" y="1831"/>
                </a:cubicBezTo>
                <a:cubicBezTo>
                  <a:pt x="808" y="1829"/>
                  <a:pt x="805" y="1827"/>
                  <a:pt x="801" y="1825"/>
                </a:cubicBezTo>
                <a:cubicBezTo>
                  <a:pt x="798" y="1823"/>
                  <a:pt x="795" y="1822"/>
                  <a:pt x="792" y="1820"/>
                </a:cubicBezTo>
                <a:cubicBezTo>
                  <a:pt x="788" y="1818"/>
                  <a:pt x="784" y="1816"/>
                  <a:pt x="780" y="1814"/>
                </a:cubicBezTo>
                <a:cubicBezTo>
                  <a:pt x="777" y="1812"/>
                  <a:pt x="774" y="1810"/>
                  <a:pt x="771" y="1809"/>
                </a:cubicBezTo>
                <a:cubicBezTo>
                  <a:pt x="767" y="1806"/>
                  <a:pt x="764" y="1804"/>
                  <a:pt x="760" y="1802"/>
                </a:cubicBezTo>
                <a:cubicBezTo>
                  <a:pt x="757" y="1800"/>
                  <a:pt x="754" y="1799"/>
                  <a:pt x="751" y="1797"/>
                </a:cubicBezTo>
                <a:cubicBezTo>
                  <a:pt x="747" y="1795"/>
                  <a:pt x="743" y="1792"/>
                  <a:pt x="739" y="1790"/>
                </a:cubicBezTo>
                <a:cubicBezTo>
                  <a:pt x="736" y="1788"/>
                  <a:pt x="734" y="1787"/>
                  <a:pt x="731" y="1785"/>
                </a:cubicBezTo>
                <a:cubicBezTo>
                  <a:pt x="727" y="1782"/>
                  <a:pt x="723" y="1780"/>
                  <a:pt x="719" y="1777"/>
                </a:cubicBezTo>
                <a:cubicBezTo>
                  <a:pt x="716" y="1776"/>
                  <a:pt x="714" y="1774"/>
                  <a:pt x="711" y="1772"/>
                </a:cubicBezTo>
                <a:cubicBezTo>
                  <a:pt x="707" y="1770"/>
                  <a:pt x="702" y="1767"/>
                  <a:pt x="698" y="1764"/>
                </a:cubicBezTo>
                <a:cubicBezTo>
                  <a:pt x="696" y="1763"/>
                  <a:pt x="693" y="1761"/>
                  <a:pt x="691" y="1760"/>
                </a:cubicBezTo>
                <a:cubicBezTo>
                  <a:pt x="686" y="1756"/>
                  <a:pt x="680" y="1752"/>
                  <a:pt x="674" y="1749"/>
                </a:cubicBezTo>
                <a:cubicBezTo>
                  <a:pt x="674" y="1748"/>
                  <a:pt x="673" y="1747"/>
                  <a:pt x="672" y="1747"/>
                </a:cubicBezTo>
                <a:cubicBezTo>
                  <a:pt x="665" y="1742"/>
                  <a:pt x="659" y="1738"/>
                  <a:pt x="652" y="1733"/>
                </a:cubicBezTo>
                <a:cubicBezTo>
                  <a:pt x="650" y="1732"/>
                  <a:pt x="648" y="1730"/>
                  <a:pt x="646" y="1729"/>
                </a:cubicBezTo>
                <a:cubicBezTo>
                  <a:pt x="642" y="1726"/>
                  <a:pt x="638" y="1723"/>
                  <a:pt x="633" y="1720"/>
                </a:cubicBezTo>
                <a:cubicBezTo>
                  <a:pt x="631" y="1718"/>
                  <a:pt x="628" y="1716"/>
                  <a:pt x="625" y="1714"/>
                </a:cubicBezTo>
                <a:cubicBezTo>
                  <a:pt x="622" y="1712"/>
                  <a:pt x="619" y="1709"/>
                  <a:pt x="615" y="1707"/>
                </a:cubicBezTo>
                <a:cubicBezTo>
                  <a:pt x="615" y="1703"/>
                  <a:pt x="615" y="1700"/>
                  <a:pt x="614" y="1697"/>
                </a:cubicBezTo>
                <a:cubicBezTo>
                  <a:pt x="614" y="1692"/>
                  <a:pt x="613" y="1688"/>
                  <a:pt x="613" y="1684"/>
                </a:cubicBezTo>
                <a:close/>
                <a:moveTo>
                  <a:pt x="900" y="1448"/>
                </a:moveTo>
                <a:cubicBezTo>
                  <a:pt x="900" y="1443"/>
                  <a:pt x="901" y="1437"/>
                  <a:pt x="901" y="1432"/>
                </a:cubicBezTo>
                <a:cubicBezTo>
                  <a:pt x="901" y="1430"/>
                  <a:pt x="901" y="1427"/>
                  <a:pt x="901" y="1424"/>
                </a:cubicBezTo>
                <a:cubicBezTo>
                  <a:pt x="902" y="1416"/>
                  <a:pt x="902" y="1408"/>
                  <a:pt x="903" y="1401"/>
                </a:cubicBezTo>
                <a:cubicBezTo>
                  <a:pt x="903" y="1399"/>
                  <a:pt x="903" y="1397"/>
                  <a:pt x="903" y="1395"/>
                </a:cubicBezTo>
                <a:cubicBezTo>
                  <a:pt x="904" y="1389"/>
                  <a:pt x="904" y="1383"/>
                  <a:pt x="905" y="1377"/>
                </a:cubicBezTo>
                <a:cubicBezTo>
                  <a:pt x="905" y="1374"/>
                  <a:pt x="906" y="1371"/>
                  <a:pt x="906" y="1368"/>
                </a:cubicBezTo>
                <a:cubicBezTo>
                  <a:pt x="906" y="1363"/>
                  <a:pt x="907" y="1358"/>
                  <a:pt x="907" y="1354"/>
                </a:cubicBezTo>
                <a:cubicBezTo>
                  <a:pt x="908" y="1350"/>
                  <a:pt x="908" y="1347"/>
                  <a:pt x="908" y="1344"/>
                </a:cubicBezTo>
                <a:cubicBezTo>
                  <a:pt x="909" y="1339"/>
                  <a:pt x="909" y="1335"/>
                  <a:pt x="910" y="1330"/>
                </a:cubicBezTo>
                <a:cubicBezTo>
                  <a:pt x="910" y="1327"/>
                  <a:pt x="911" y="1323"/>
                  <a:pt x="911" y="1320"/>
                </a:cubicBezTo>
                <a:cubicBezTo>
                  <a:pt x="912" y="1315"/>
                  <a:pt x="912" y="1311"/>
                  <a:pt x="913" y="1307"/>
                </a:cubicBezTo>
                <a:cubicBezTo>
                  <a:pt x="914" y="1303"/>
                  <a:pt x="914" y="1300"/>
                  <a:pt x="915" y="1296"/>
                </a:cubicBezTo>
                <a:cubicBezTo>
                  <a:pt x="915" y="1293"/>
                  <a:pt x="915" y="1290"/>
                  <a:pt x="916" y="1287"/>
                </a:cubicBezTo>
                <a:cubicBezTo>
                  <a:pt x="917" y="1288"/>
                  <a:pt x="917" y="1288"/>
                  <a:pt x="918" y="1288"/>
                </a:cubicBezTo>
                <a:cubicBezTo>
                  <a:pt x="928" y="1292"/>
                  <a:pt x="938" y="1297"/>
                  <a:pt x="947" y="1300"/>
                </a:cubicBezTo>
                <a:cubicBezTo>
                  <a:pt x="949" y="1301"/>
                  <a:pt x="950" y="1302"/>
                  <a:pt x="951" y="1302"/>
                </a:cubicBezTo>
                <a:cubicBezTo>
                  <a:pt x="961" y="1306"/>
                  <a:pt x="971" y="1310"/>
                  <a:pt x="981" y="1314"/>
                </a:cubicBezTo>
                <a:cubicBezTo>
                  <a:pt x="982" y="1314"/>
                  <a:pt x="983" y="1315"/>
                  <a:pt x="985" y="1315"/>
                </a:cubicBezTo>
                <a:cubicBezTo>
                  <a:pt x="995" y="1319"/>
                  <a:pt x="1005" y="1322"/>
                  <a:pt x="1015" y="1326"/>
                </a:cubicBezTo>
                <a:cubicBezTo>
                  <a:pt x="1016" y="1326"/>
                  <a:pt x="1017" y="1327"/>
                  <a:pt x="1018" y="1327"/>
                </a:cubicBezTo>
                <a:cubicBezTo>
                  <a:pt x="1029" y="1331"/>
                  <a:pt x="1039" y="1334"/>
                  <a:pt x="1050" y="1338"/>
                </a:cubicBezTo>
                <a:cubicBezTo>
                  <a:pt x="1050" y="1338"/>
                  <a:pt x="1051" y="1338"/>
                  <a:pt x="1051" y="1338"/>
                </a:cubicBezTo>
                <a:cubicBezTo>
                  <a:pt x="1062" y="1342"/>
                  <a:pt x="1073" y="1345"/>
                  <a:pt x="1084" y="1348"/>
                </a:cubicBezTo>
                <a:cubicBezTo>
                  <a:pt x="1084" y="1348"/>
                  <a:pt x="1084" y="1348"/>
                  <a:pt x="1085" y="1348"/>
                </a:cubicBezTo>
                <a:cubicBezTo>
                  <a:pt x="1096" y="1352"/>
                  <a:pt x="1106" y="1355"/>
                  <a:pt x="1117" y="1358"/>
                </a:cubicBezTo>
                <a:cubicBezTo>
                  <a:pt x="1118" y="1358"/>
                  <a:pt x="1119" y="1358"/>
                  <a:pt x="1120" y="1358"/>
                </a:cubicBezTo>
                <a:cubicBezTo>
                  <a:pt x="1130" y="1361"/>
                  <a:pt x="1141" y="1364"/>
                  <a:pt x="1152" y="1366"/>
                </a:cubicBezTo>
                <a:cubicBezTo>
                  <a:pt x="1153" y="1367"/>
                  <a:pt x="1154" y="1367"/>
                  <a:pt x="1155" y="1367"/>
                </a:cubicBezTo>
                <a:cubicBezTo>
                  <a:pt x="1165" y="1370"/>
                  <a:pt x="1176" y="1372"/>
                  <a:pt x="1186" y="1374"/>
                </a:cubicBezTo>
                <a:cubicBezTo>
                  <a:pt x="1187" y="1375"/>
                  <a:pt x="1188" y="1375"/>
                  <a:pt x="1189" y="1375"/>
                </a:cubicBezTo>
                <a:cubicBezTo>
                  <a:pt x="1189" y="1375"/>
                  <a:pt x="1189" y="1375"/>
                  <a:pt x="1189" y="1375"/>
                </a:cubicBezTo>
                <a:cubicBezTo>
                  <a:pt x="1189" y="1375"/>
                  <a:pt x="1189" y="1375"/>
                  <a:pt x="1189" y="1375"/>
                </a:cubicBezTo>
                <a:cubicBezTo>
                  <a:pt x="1188" y="1381"/>
                  <a:pt x="1188" y="1387"/>
                  <a:pt x="1187" y="1392"/>
                </a:cubicBezTo>
                <a:cubicBezTo>
                  <a:pt x="1187" y="1398"/>
                  <a:pt x="1186" y="1403"/>
                  <a:pt x="1186" y="1408"/>
                </a:cubicBezTo>
                <a:cubicBezTo>
                  <a:pt x="1186" y="1415"/>
                  <a:pt x="1185" y="1422"/>
                  <a:pt x="1185" y="1429"/>
                </a:cubicBezTo>
                <a:cubicBezTo>
                  <a:pt x="1185" y="1434"/>
                  <a:pt x="1184" y="1438"/>
                  <a:pt x="1184" y="1443"/>
                </a:cubicBezTo>
                <a:cubicBezTo>
                  <a:pt x="1184" y="1451"/>
                  <a:pt x="1183" y="1459"/>
                  <a:pt x="1183" y="1467"/>
                </a:cubicBezTo>
                <a:cubicBezTo>
                  <a:pt x="1183" y="1471"/>
                  <a:pt x="1183" y="1475"/>
                  <a:pt x="1183" y="1479"/>
                </a:cubicBezTo>
                <a:cubicBezTo>
                  <a:pt x="1183" y="1491"/>
                  <a:pt x="1182" y="1502"/>
                  <a:pt x="1182" y="1514"/>
                </a:cubicBezTo>
                <a:cubicBezTo>
                  <a:pt x="1182" y="1523"/>
                  <a:pt x="1182" y="1532"/>
                  <a:pt x="1183" y="1541"/>
                </a:cubicBezTo>
                <a:cubicBezTo>
                  <a:pt x="1183" y="1544"/>
                  <a:pt x="1183" y="1547"/>
                  <a:pt x="1183" y="1550"/>
                </a:cubicBezTo>
                <a:cubicBezTo>
                  <a:pt x="1183" y="1555"/>
                  <a:pt x="1183" y="1559"/>
                  <a:pt x="1183" y="1564"/>
                </a:cubicBezTo>
                <a:cubicBezTo>
                  <a:pt x="1181" y="1563"/>
                  <a:pt x="1179" y="1563"/>
                  <a:pt x="1177" y="1562"/>
                </a:cubicBezTo>
                <a:cubicBezTo>
                  <a:pt x="1174" y="1562"/>
                  <a:pt x="1171" y="1561"/>
                  <a:pt x="1169" y="1560"/>
                </a:cubicBezTo>
                <a:cubicBezTo>
                  <a:pt x="1165" y="1560"/>
                  <a:pt x="1162" y="1559"/>
                  <a:pt x="1158" y="1558"/>
                </a:cubicBezTo>
                <a:cubicBezTo>
                  <a:pt x="1156" y="1557"/>
                  <a:pt x="1153" y="1557"/>
                  <a:pt x="1150" y="1556"/>
                </a:cubicBezTo>
                <a:cubicBezTo>
                  <a:pt x="1147" y="1555"/>
                  <a:pt x="1143" y="1554"/>
                  <a:pt x="1140" y="1553"/>
                </a:cubicBezTo>
                <a:cubicBezTo>
                  <a:pt x="1137" y="1553"/>
                  <a:pt x="1134" y="1552"/>
                  <a:pt x="1132" y="1551"/>
                </a:cubicBezTo>
                <a:cubicBezTo>
                  <a:pt x="1128" y="1550"/>
                  <a:pt x="1125" y="1549"/>
                  <a:pt x="1121" y="1548"/>
                </a:cubicBezTo>
                <a:cubicBezTo>
                  <a:pt x="1119" y="1548"/>
                  <a:pt x="1116" y="1547"/>
                  <a:pt x="1113" y="1546"/>
                </a:cubicBezTo>
                <a:cubicBezTo>
                  <a:pt x="1110" y="1545"/>
                  <a:pt x="1106" y="1544"/>
                  <a:pt x="1103" y="1543"/>
                </a:cubicBezTo>
                <a:cubicBezTo>
                  <a:pt x="1100" y="1543"/>
                  <a:pt x="1097" y="1542"/>
                  <a:pt x="1095" y="1541"/>
                </a:cubicBezTo>
                <a:cubicBezTo>
                  <a:pt x="1091" y="1540"/>
                  <a:pt x="1088" y="1539"/>
                  <a:pt x="1084" y="1538"/>
                </a:cubicBezTo>
                <a:cubicBezTo>
                  <a:pt x="1082" y="1537"/>
                  <a:pt x="1079" y="1536"/>
                  <a:pt x="1076" y="1536"/>
                </a:cubicBezTo>
                <a:cubicBezTo>
                  <a:pt x="1073" y="1535"/>
                  <a:pt x="1069" y="1533"/>
                  <a:pt x="1066" y="1532"/>
                </a:cubicBezTo>
                <a:cubicBezTo>
                  <a:pt x="1063" y="1532"/>
                  <a:pt x="1061" y="1531"/>
                  <a:pt x="1058" y="1530"/>
                </a:cubicBezTo>
                <a:cubicBezTo>
                  <a:pt x="1054" y="1529"/>
                  <a:pt x="1051" y="1528"/>
                  <a:pt x="1047" y="1526"/>
                </a:cubicBezTo>
                <a:cubicBezTo>
                  <a:pt x="1045" y="1526"/>
                  <a:pt x="1042" y="1525"/>
                  <a:pt x="1040" y="1524"/>
                </a:cubicBezTo>
                <a:cubicBezTo>
                  <a:pt x="1036" y="1523"/>
                  <a:pt x="1032" y="1521"/>
                  <a:pt x="1028" y="1520"/>
                </a:cubicBezTo>
                <a:cubicBezTo>
                  <a:pt x="1026" y="1519"/>
                  <a:pt x="1024" y="1519"/>
                  <a:pt x="1022" y="1518"/>
                </a:cubicBezTo>
                <a:cubicBezTo>
                  <a:pt x="1017" y="1516"/>
                  <a:pt x="1012" y="1515"/>
                  <a:pt x="1007" y="1513"/>
                </a:cubicBezTo>
                <a:cubicBezTo>
                  <a:pt x="1006" y="1512"/>
                  <a:pt x="1005" y="1512"/>
                  <a:pt x="1004" y="1512"/>
                </a:cubicBezTo>
                <a:cubicBezTo>
                  <a:pt x="998" y="1509"/>
                  <a:pt x="992" y="1507"/>
                  <a:pt x="986" y="1505"/>
                </a:cubicBezTo>
                <a:cubicBezTo>
                  <a:pt x="985" y="1504"/>
                  <a:pt x="983" y="1504"/>
                  <a:pt x="982" y="1504"/>
                </a:cubicBezTo>
                <a:cubicBezTo>
                  <a:pt x="978" y="1502"/>
                  <a:pt x="973" y="1500"/>
                  <a:pt x="968" y="1498"/>
                </a:cubicBezTo>
                <a:cubicBezTo>
                  <a:pt x="966" y="1497"/>
                  <a:pt x="964" y="1496"/>
                  <a:pt x="962" y="1496"/>
                </a:cubicBezTo>
                <a:cubicBezTo>
                  <a:pt x="958" y="1494"/>
                  <a:pt x="954" y="1493"/>
                  <a:pt x="950" y="1491"/>
                </a:cubicBezTo>
                <a:cubicBezTo>
                  <a:pt x="948" y="1490"/>
                  <a:pt x="945" y="1489"/>
                  <a:pt x="943" y="1488"/>
                </a:cubicBezTo>
                <a:cubicBezTo>
                  <a:pt x="940" y="1487"/>
                  <a:pt x="936" y="1485"/>
                  <a:pt x="933" y="1484"/>
                </a:cubicBezTo>
                <a:cubicBezTo>
                  <a:pt x="930" y="1483"/>
                  <a:pt x="928" y="1482"/>
                  <a:pt x="925" y="1480"/>
                </a:cubicBezTo>
                <a:cubicBezTo>
                  <a:pt x="922" y="1479"/>
                  <a:pt x="918" y="1478"/>
                  <a:pt x="915" y="1476"/>
                </a:cubicBezTo>
                <a:cubicBezTo>
                  <a:pt x="912" y="1475"/>
                  <a:pt x="910" y="1474"/>
                  <a:pt x="907" y="1473"/>
                </a:cubicBezTo>
                <a:cubicBezTo>
                  <a:pt x="905" y="1472"/>
                  <a:pt x="902" y="1470"/>
                  <a:pt x="899" y="1469"/>
                </a:cubicBezTo>
                <a:cubicBezTo>
                  <a:pt x="900" y="1465"/>
                  <a:pt x="900" y="1461"/>
                  <a:pt x="900" y="1458"/>
                </a:cubicBezTo>
                <a:cubicBezTo>
                  <a:pt x="900" y="1454"/>
                  <a:pt x="900" y="1451"/>
                  <a:pt x="900" y="1448"/>
                </a:cubicBezTo>
                <a:close/>
                <a:moveTo>
                  <a:pt x="921" y="1255"/>
                </a:moveTo>
                <a:cubicBezTo>
                  <a:pt x="922" y="1250"/>
                  <a:pt x="923" y="1246"/>
                  <a:pt x="924" y="1241"/>
                </a:cubicBezTo>
                <a:cubicBezTo>
                  <a:pt x="924" y="1238"/>
                  <a:pt x="925" y="1235"/>
                  <a:pt x="925" y="1232"/>
                </a:cubicBezTo>
                <a:cubicBezTo>
                  <a:pt x="926" y="1227"/>
                  <a:pt x="927" y="1221"/>
                  <a:pt x="929" y="1216"/>
                </a:cubicBezTo>
                <a:cubicBezTo>
                  <a:pt x="929" y="1214"/>
                  <a:pt x="929" y="1212"/>
                  <a:pt x="930" y="1210"/>
                </a:cubicBezTo>
                <a:cubicBezTo>
                  <a:pt x="931" y="1202"/>
                  <a:pt x="933" y="1195"/>
                  <a:pt x="934" y="1187"/>
                </a:cubicBezTo>
                <a:cubicBezTo>
                  <a:pt x="935" y="1185"/>
                  <a:pt x="936" y="1182"/>
                  <a:pt x="936" y="1180"/>
                </a:cubicBezTo>
                <a:cubicBezTo>
                  <a:pt x="937" y="1175"/>
                  <a:pt x="938" y="1170"/>
                  <a:pt x="940" y="1165"/>
                </a:cubicBezTo>
                <a:cubicBezTo>
                  <a:pt x="940" y="1162"/>
                  <a:pt x="941" y="1159"/>
                  <a:pt x="942" y="1156"/>
                </a:cubicBezTo>
                <a:cubicBezTo>
                  <a:pt x="943" y="1151"/>
                  <a:pt x="944" y="1147"/>
                  <a:pt x="945" y="1143"/>
                </a:cubicBezTo>
                <a:cubicBezTo>
                  <a:pt x="946" y="1140"/>
                  <a:pt x="947" y="1136"/>
                  <a:pt x="948" y="1133"/>
                </a:cubicBezTo>
                <a:cubicBezTo>
                  <a:pt x="949" y="1129"/>
                  <a:pt x="950" y="1125"/>
                  <a:pt x="951" y="1121"/>
                </a:cubicBezTo>
                <a:cubicBezTo>
                  <a:pt x="952" y="1117"/>
                  <a:pt x="953" y="1114"/>
                  <a:pt x="954" y="1111"/>
                </a:cubicBezTo>
                <a:cubicBezTo>
                  <a:pt x="954" y="1108"/>
                  <a:pt x="955" y="1105"/>
                  <a:pt x="956" y="1102"/>
                </a:cubicBezTo>
                <a:cubicBezTo>
                  <a:pt x="961" y="1104"/>
                  <a:pt x="966" y="1106"/>
                  <a:pt x="972" y="1108"/>
                </a:cubicBezTo>
                <a:cubicBezTo>
                  <a:pt x="976" y="1109"/>
                  <a:pt x="981" y="1111"/>
                  <a:pt x="986" y="1113"/>
                </a:cubicBezTo>
                <a:cubicBezTo>
                  <a:pt x="992" y="1116"/>
                  <a:pt x="999" y="1118"/>
                  <a:pt x="1005" y="1120"/>
                </a:cubicBezTo>
                <a:cubicBezTo>
                  <a:pt x="1010" y="1122"/>
                  <a:pt x="1014" y="1123"/>
                  <a:pt x="1019" y="1125"/>
                </a:cubicBezTo>
                <a:cubicBezTo>
                  <a:pt x="1026" y="1127"/>
                  <a:pt x="1033" y="1130"/>
                  <a:pt x="1041" y="1132"/>
                </a:cubicBezTo>
                <a:cubicBezTo>
                  <a:pt x="1045" y="1134"/>
                  <a:pt x="1048" y="1135"/>
                  <a:pt x="1052" y="1136"/>
                </a:cubicBezTo>
                <a:cubicBezTo>
                  <a:pt x="1062" y="1139"/>
                  <a:pt x="1072" y="1142"/>
                  <a:pt x="1083" y="1145"/>
                </a:cubicBezTo>
                <a:cubicBezTo>
                  <a:pt x="1084" y="1146"/>
                  <a:pt x="1085" y="1146"/>
                  <a:pt x="1086" y="1146"/>
                </a:cubicBezTo>
                <a:cubicBezTo>
                  <a:pt x="1097" y="1150"/>
                  <a:pt x="1109" y="1153"/>
                  <a:pt x="1120" y="1156"/>
                </a:cubicBezTo>
                <a:cubicBezTo>
                  <a:pt x="1123" y="1157"/>
                  <a:pt x="1127" y="1158"/>
                  <a:pt x="1131" y="1159"/>
                </a:cubicBezTo>
                <a:cubicBezTo>
                  <a:pt x="1138" y="1161"/>
                  <a:pt x="1146" y="1163"/>
                  <a:pt x="1154" y="1165"/>
                </a:cubicBezTo>
                <a:cubicBezTo>
                  <a:pt x="1158" y="1166"/>
                  <a:pt x="1163" y="1167"/>
                  <a:pt x="1167" y="1168"/>
                </a:cubicBezTo>
                <a:cubicBezTo>
                  <a:pt x="1174" y="1169"/>
                  <a:pt x="1181" y="1171"/>
                  <a:pt x="1188" y="1173"/>
                </a:cubicBezTo>
                <a:cubicBezTo>
                  <a:pt x="1193" y="1174"/>
                  <a:pt x="1198" y="1175"/>
                  <a:pt x="1203" y="1176"/>
                </a:cubicBezTo>
                <a:cubicBezTo>
                  <a:pt x="1208" y="1177"/>
                  <a:pt x="1214" y="1178"/>
                  <a:pt x="1220" y="1179"/>
                </a:cubicBezTo>
                <a:cubicBezTo>
                  <a:pt x="1220" y="1179"/>
                  <a:pt x="1220" y="1179"/>
                  <a:pt x="1220" y="1179"/>
                </a:cubicBezTo>
                <a:cubicBezTo>
                  <a:pt x="1220" y="1179"/>
                  <a:pt x="1220" y="1179"/>
                  <a:pt x="1220" y="1179"/>
                </a:cubicBezTo>
                <a:cubicBezTo>
                  <a:pt x="1219" y="1183"/>
                  <a:pt x="1218" y="1186"/>
                  <a:pt x="1217" y="1190"/>
                </a:cubicBezTo>
                <a:cubicBezTo>
                  <a:pt x="1217" y="1193"/>
                  <a:pt x="1216" y="1196"/>
                  <a:pt x="1215" y="1200"/>
                </a:cubicBezTo>
                <a:cubicBezTo>
                  <a:pt x="1214" y="1204"/>
                  <a:pt x="1213" y="1209"/>
                  <a:pt x="1212" y="1214"/>
                </a:cubicBezTo>
                <a:cubicBezTo>
                  <a:pt x="1212" y="1217"/>
                  <a:pt x="1211" y="1220"/>
                  <a:pt x="1210" y="1223"/>
                </a:cubicBezTo>
                <a:cubicBezTo>
                  <a:pt x="1209" y="1229"/>
                  <a:pt x="1208" y="1234"/>
                  <a:pt x="1207" y="1239"/>
                </a:cubicBezTo>
                <a:cubicBezTo>
                  <a:pt x="1207" y="1242"/>
                  <a:pt x="1206" y="1244"/>
                  <a:pt x="1206" y="1247"/>
                </a:cubicBezTo>
                <a:cubicBezTo>
                  <a:pt x="1205" y="1255"/>
                  <a:pt x="1203" y="1263"/>
                  <a:pt x="1202" y="1271"/>
                </a:cubicBezTo>
                <a:cubicBezTo>
                  <a:pt x="1202" y="1272"/>
                  <a:pt x="1202" y="1272"/>
                  <a:pt x="1202" y="1273"/>
                </a:cubicBezTo>
                <a:cubicBezTo>
                  <a:pt x="1200" y="1280"/>
                  <a:pt x="1199" y="1287"/>
                  <a:pt x="1198" y="1295"/>
                </a:cubicBezTo>
                <a:cubicBezTo>
                  <a:pt x="1198" y="1297"/>
                  <a:pt x="1198" y="1300"/>
                  <a:pt x="1197" y="1303"/>
                </a:cubicBezTo>
                <a:cubicBezTo>
                  <a:pt x="1196" y="1308"/>
                  <a:pt x="1196" y="1313"/>
                  <a:pt x="1195" y="1319"/>
                </a:cubicBezTo>
                <a:cubicBezTo>
                  <a:pt x="1195" y="1322"/>
                  <a:pt x="1194" y="1325"/>
                  <a:pt x="1194" y="1328"/>
                </a:cubicBezTo>
                <a:cubicBezTo>
                  <a:pt x="1193" y="1333"/>
                  <a:pt x="1193" y="1338"/>
                  <a:pt x="1192" y="1343"/>
                </a:cubicBezTo>
                <a:cubicBezTo>
                  <a:pt x="1192" y="1346"/>
                  <a:pt x="1191" y="1349"/>
                  <a:pt x="1191" y="1353"/>
                </a:cubicBezTo>
                <a:cubicBezTo>
                  <a:pt x="1191" y="1356"/>
                  <a:pt x="1190" y="1360"/>
                  <a:pt x="1190" y="1363"/>
                </a:cubicBezTo>
                <a:cubicBezTo>
                  <a:pt x="1189" y="1363"/>
                  <a:pt x="1188" y="1363"/>
                  <a:pt x="1187" y="1362"/>
                </a:cubicBezTo>
                <a:cubicBezTo>
                  <a:pt x="1177" y="1360"/>
                  <a:pt x="1167" y="1358"/>
                  <a:pt x="1157" y="1355"/>
                </a:cubicBezTo>
                <a:cubicBezTo>
                  <a:pt x="1155" y="1355"/>
                  <a:pt x="1154" y="1355"/>
                  <a:pt x="1153" y="1354"/>
                </a:cubicBezTo>
                <a:cubicBezTo>
                  <a:pt x="1142" y="1352"/>
                  <a:pt x="1132" y="1349"/>
                  <a:pt x="1122" y="1346"/>
                </a:cubicBezTo>
                <a:cubicBezTo>
                  <a:pt x="1120" y="1346"/>
                  <a:pt x="1119" y="1346"/>
                  <a:pt x="1118" y="1345"/>
                </a:cubicBezTo>
                <a:cubicBezTo>
                  <a:pt x="1108" y="1343"/>
                  <a:pt x="1097" y="1340"/>
                  <a:pt x="1087" y="1336"/>
                </a:cubicBezTo>
                <a:cubicBezTo>
                  <a:pt x="1086" y="1336"/>
                  <a:pt x="1085" y="1336"/>
                  <a:pt x="1084" y="1336"/>
                </a:cubicBezTo>
                <a:cubicBezTo>
                  <a:pt x="1073" y="1332"/>
                  <a:pt x="1063" y="1329"/>
                  <a:pt x="1052" y="1326"/>
                </a:cubicBezTo>
                <a:cubicBezTo>
                  <a:pt x="1052" y="1326"/>
                  <a:pt x="1051" y="1325"/>
                  <a:pt x="1051" y="1325"/>
                </a:cubicBezTo>
                <a:cubicBezTo>
                  <a:pt x="1040" y="1322"/>
                  <a:pt x="1029" y="1318"/>
                  <a:pt x="1018" y="1314"/>
                </a:cubicBezTo>
                <a:cubicBezTo>
                  <a:pt x="1018" y="1314"/>
                  <a:pt x="1018" y="1314"/>
                  <a:pt x="1018" y="1314"/>
                </a:cubicBezTo>
                <a:cubicBezTo>
                  <a:pt x="1007" y="1310"/>
                  <a:pt x="996" y="1306"/>
                  <a:pt x="985" y="1302"/>
                </a:cubicBezTo>
                <a:cubicBezTo>
                  <a:pt x="985" y="1302"/>
                  <a:pt x="984" y="1302"/>
                  <a:pt x="983" y="1302"/>
                </a:cubicBezTo>
                <a:cubicBezTo>
                  <a:pt x="973" y="1298"/>
                  <a:pt x="963" y="1294"/>
                  <a:pt x="953" y="1290"/>
                </a:cubicBezTo>
                <a:cubicBezTo>
                  <a:pt x="952" y="1289"/>
                  <a:pt x="951" y="1289"/>
                  <a:pt x="950" y="1289"/>
                </a:cubicBezTo>
                <a:cubicBezTo>
                  <a:pt x="940" y="1284"/>
                  <a:pt x="930" y="1280"/>
                  <a:pt x="920" y="1276"/>
                </a:cubicBezTo>
                <a:cubicBezTo>
                  <a:pt x="919" y="1276"/>
                  <a:pt x="918" y="1275"/>
                  <a:pt x="918" y="1275"/>
                </a:cubicBezTo>
                <a:cubicBezTo>
                  <a:pt x="918" y="1272"/>
                  <a:pt x="919" y="1268"/>
                  <a:pt x="919" y="1265"/>
                </a:cubicBezTo>
                <a:cubicBezTo>
                  <a:pt x="920" y="1261"/>
                  <a:pt x="921" y="1258"/>
                  <a:pt x="921" y="1255"/>
                </a:cubicBezTo>
                <a:close/>
                <a:moveTo>
                  <a:pt x="965" y="1071"/>
                </a:moveTo>
                <a:cubicBezTo>
                  <a:pt x="967" y="1067"/>
                  <a:pt x="968" y="1062"/>
                  <a:pt x="969" y="1058"/>
                </a:cubicBezTo>
                <a:cubicBezTo>
                  <a:pt x="970" y="1055"/>
                  <a:pt x="971" y="1052"/>
                  <a:pt x="972" y="1049"/>
                </a:cubicBezTo>
                <a:cubicBezTo>
                  <a:pt x="974" y="1044"/>
                  <a:pt x="975" y="1039"/>
                  <a:pt x="977" y="1034"/>
                </a:cubicBezTo>
                <a:cubicBezTo>
                  <a:pt x="978" y="1032"/>
                  <a:pt x="979" y="1030"/>
                  <a:pt x="979" y="1027"/>
                </a:cubicBezTo>
                <a:cubicBezTo>
                  <a:pt x="982" y="1020"/>
                  <a:pt x="985" y="1013"/>
                  <a:pt x="987" y="1006"/>
                </a:cubicBezTo>
                <a:cubicBezTo>
                  <a:pt x="987" y="1006"/>
                  <a:pt x="987" y="1005"/>
                  <a:pt x="987" y="1005"/>
                </a:cubicBezTo>
                <a:cubicBezTo>
                  <a:pt x="990" y="998"/>
                  <a:pt x="992" y="991"/>
                  <a:pt x="995" y="984"/>
                </a:cubicBezTo>
                <a:cubicBezTo>
                  <a:pt x="996" y="982"/>
                  <a:pt x="997" y="980"/>
                  <a:pt x="998" y="978"/>
                </a:cubicBezTo>
                <a:cubicBezTo>
                  <a:pt x="999" y="973"/>
                  <a:pt x="1001" y="968"/>
                  <a:pt x="1003" y="963"/>
                </a:cubicBezTo>
                <a:cubicBezTo>
                  <a:pt x="1004" y="960"/>
                  <a:pt x="1005" y="957"/>
                  <a:pt x="1006" y="955"/>
                </a:cubicBezTo>
                <a:cubicBezTo>
                  <a:pt x="1008" y="950"/>
                  <a:pt x="1010" y="946"/>
                  <a:pt x="1012" y="941"/>
                </a:cubicBezTo>
                <a:cubicBezTo>
                  <a:pt x="1013" y="939"/>
                  <a:pt x="1014" y="936"/>
                  <a:pt x="1015" y="933"/>
                </a:cubicBezTo>
                <a:cubicBezTo>
                  <a:pt x="1017" y="930"/>
                  <a:pt x="1018" y="926"/>
                  <a:pt x="1020" y="923"/>
                </a:cubicBezTo>
                <a:cubicBezTo>
                  <a:pt x="1025" y="925"/>
                  <a:pt x="1031" y="927"/>
                  <a:pt x="1036" y="928"/>
                </a:cubicBezTo>
                <a:cubicBezTo>
                  <a:pt x="1040" y="930"/>
                  <a:pt x="1045" y="931"/>
                  <a:pt x="1049" y="933"/>
                </a:cubicBezTo>
                <a:cubicBezTo>
                  <a:pt x="1056" y="935"/>
                  <a:pt x="1063" y="937"/>
                  <a:pt x="1070" y="939"/>
                </a:cubicBezTo>
                <a:cubicBezTo>
                  <a:pt x="1074" y="940"/>
                  <a:pt x="1078" y="942"/>
                  <a:pt x="1082" y="943"/>
                </a:cubicBezTo>
                <a:cubicBezTo>
                  <a:pt x="1090" y="945"/>
                  <a:pt x="1099" y="948"/>
                  <a:pt x="1107" y="950"/>
                </a:cubicBezTo>
                <a:cubicBezTo>
                  <a:pt x="1110" y="951"/>
                  <a:pt x="1112" y="952"/>
                  <a:pt x="1114" y="952"/>
                </a:cubicBezTo>
                <a:cubicBezTo>
                  <a:pt x="1125" y="955"/>
                  <a:pt x="1136" y="958"/>
                  <a:pt x="1147" y="961"/>
                </a:cubicBezTo>
                <a:cubicBezTo>
                  <a:pt x="1150" y="961"/>
                  <a:pt x="1152" y="962"/>
                  <a:pt x="1155" y="963"/>
                </a:cubicBezTo>
                <a:cubicBezTo>
                  <a:pt x="1163" y="965"/>
                  <a:pt x="1172" y="967"/>
                  <a:pt x="1180" y="969"/>
                </a:cubicBezTo>
                <a:cubicBezTo>
                  <a:pt x="1184" y="970"/>
                  <a:pt x="1188" y="970"/>
                  <a:pt x="1192" y="971"/>
                </a:cubicBezTo>
                <a:cubicBezTo>
                  <a:pt x="1199" y="973"/>
                  <a:pt x="1207" y="974"/>
                  <a:pt x="1214" y="976"/>
                </a:cubicBezTo>
                <a:cubicBezTo>
                  <a:pt x="1218" y="977"/>
                  <a:pt x="1223" y="977"/>
                  <a:pt x="1227" y="978"/>
                </a:cubicBezTo>
                <a:cubicBezTo>
                  <a:pt x="1234" y="980"/>
                  <a:pt x="1240" y="981"/>
                  <a:pt x="1247" y="982"/>
                </a:cubicBezTo>
                <a:cubicBezTo>
                  <a:pt x="1252" y="983"/>
                  <a:pt x="1257" y="984"/>
                  <a:pt x="1261" y="984"/>
                </a:cubicBezTo>
                <a:cubicBezTo>
                  <a:pt x="1266" y="985"/>
                  <a:pt x="1272" y="986"/>
                  <a:pt x="1277" y="987"/>
                </a:cubicBezTo>
                <a:cubicBezTo>
                  <a:pt x="1277" y="987"/>
                  <a:pt x="1277" y="987"/>
                  <a:pt x="1277" y="987"/>
                </a:cubicBezTo>
                <a:cubicBezTo>
                  <a:pt x="1277" y="987"/>
                  <a:pt x="1277" y="987"/>
                  <a:pt x="1277" y="987"/>
                </a:cubicBezTo>
                <a:cubicBezTo>
                  <a:pt x="1276" y="990"/>
                  <a:pt x="1274" y="994"/>
                  <a:pt x="1273" y="997"/>
                </a:cubicBezTo>
                <a:cubicBezTo>
                  <a:pt x="1272" y="1000"/>
                  <a:pt x="1271" y="1003"/>
                  <a:pt x="1270" y="1006"/>
                </a:cubicBezTo>
                <a:cubicBezTo>
                  <a:pt x="1268" y="1011"/>
                  <a:pt x="1266" y="1016"/>
                  <a:pt x="1265" y="1020"/>
                </a:cubicBezTo>
                <a:cubicBezTo>
                  <a:pt x="1264" y="1023"/>
                  <a:pt x="1263" y="1026"/>
                  <a:pt x="1262" y="1029"/>
                </a:cubicBezTo>
                <a:cubicBezTo>
                  <a:pt x="1260" y="1034"/>
                  <a:pt x="1258" y="1039"/>
                  <a:pt x="1257" y="1044"/>
                </a:cubicBezTo>
                <a:cubicBezTo>
                  <a:pt x="1256" y="1047"/>
                  <a:pt x="1255" y="1050"/>
                  <a:pt x="1254" y="1053"/>
                </a:cubicBezTo>
                <a:cubicBezTo>
                  <a:pt x="1252" y="1059"/>
                  <a:pt x="1250" y="1065"/>
                  <a:pt x="1248" y="1071"/>
                </a:cubicBezTo>
                <a:cubicBezTo>
                  <a:pt x="1248" y="1073"/>
                  <a:pt x="1247" y="1074"/>
                  <a:pt x="1247" y="1076"/>
                </a:cubicBezTo>
                <a:cubicBezTo>
                  <a:pt x="1244" y="1084"/>
                  <a:pt x="1242" y="1092"/>
                  <a:pt x="1240" y="1100"/>
                </a:cubicBezTo>
                <a:cubicBezTo>
                  <a:pt x="1239" y="1101"/>
                  <a:pt x="1239" y="1103"/>
                  <a:pt x="1238" y="1105"/>
                </a:cubicBezTo>
                <a:cubicBezTo>
                  <a:pt x="1237" y="1111"/>
                  <a:pt x="1235" y="1117"/>
                  <a:pt x="1233" y="1123"/>
                </a:cubicBezTo>
                <a:cubicBezTo>
                  <a:pt x="1233" y="1126"/>
                  <a:pt x="1232" y="1129"/>
                  <a:pt x="1231" y="1132"/>
                </a:cubicBezTo>
                <a:cubicBezTo>
                  <a:pt x="1230" y="1137"/>
                  <a:pt x="1229" y="1142"/>
                  <a:pt x="1227" y="1147"/>
                </a:cubicBezTo>
                <a:cubicBezTo>
                  <a:pt x="1227" y="1150"/>
                  <a:pt x="1226" y="1153"/>
                  <a:pt x="1225" y="1157"/>
                </a:cubicBezTo>
                <a:cubicBezTo>
                  <a:pt x="1224" y="1160"/>
                  <a:pt x="1223" y="1164"/>
                  <a:pt x="1222" y="1167"/>
                </a:cubicBezTo>
                <a:cubicBezTo>
                  <a:pt x="1217" y="1166"/>
                  <a:pt x="1211" y="1165"/>
                  <a:pt x="1206" y="1164"/>
                </a:cubicBezTo>
                <a:cubicBezTo>
                  <a:pt x="1201" y="1163"/>
                  <a:pt x="1196" y="1162"/>
                  <a:pt x="1191" y="1161"/>
                </a:cubicBezTo>
                <a:cubicBezTo>
                  <a:pt x="1184" y="1159"/>
                  <a:pt x="1177" y="1158"/>
                  <a:pt x="1171" y="1156"/>
                </a:cubicBezTo>
                <a:cubicBezTo>
                  <a:pt x="1166" y="1155"/>
                  <a:pt x="1161" y="1154"/>
                  <a:pt x="1157" y="1153"/>
                </a:cubicBezTo>
                <a:cubicBezTo>
                  <a:pt x="1149" y="1151"/>
                  <a:pt x="1142" y="1149"/>
                  <a:pt x="1134" y="1147"/>
                </a:cubicBezTo>
                <a:cubicBezTo>
                  <a:pt x="1131" y="1146"/>
                  <a:pt x="1127" y="1145"/>
                  <a:pt x="1123" y="1144"/>
                </a:cubicBezTo>
                <a:cubicBezTo>
                  <a:pt x="1113" y="1142"/>
                  <a:pt x="1102" y="1139"/>
                  <a:pt x="1092" y="1136"/>
                </a:cubicBezTo>
                <a:cubicBezTo>
                  <a:pt x="1091" y="1135"/>
                  <a:pt x="1090" y="1135"/>
                  <a:pt x="1089" y="1135"/>
                </a:cubicBezTo>
                <a:cubicBezTo>
                  <a:pt x="1078" y="1132"/>
                  <a:pt x="1067" y="1128"/>
                  <a:pt x="1056" y="1125"/>
                </a:cubicBezTo>
                <a:cubicBezTo>
                  <a:pt x="1052" y="1123"/>
                  <a:pt x="1049" y="1122"/>
                  <a:pt x="1045" y="1121"/>
                </a:cubicBezTo>
                <a:cubicBezTo>
                  <a:pt x="1038" y="1119"/>
                  <a:pt x="1030" y="1116"/>
                  <a:pt x="1022" y="1114"/>
                </a:cubicBezTo>
                <a:cubicBezTo>
                  <a:pt x="1018" y="1112"/>
                  <a:pt x="1014" y="1110"/>
                  <a:pt x="1010" y="1109"/>
                </a:cubicBezTo>
                <a:cubicBezTo>
                  <a:pt x="1003" y="1107"/>
                  <a:pt x="996" y="1104"/>
                  <a:pt x="990" y="1102"/>
                </a:cubicBezTo>
                <a:cubicBezTo>
                  <a:pt x="985" y="1100"/>
                  <a:pt x="980" y="1098"/>
                  <a:pt x="976" y="1096"/>
                </a:cubicBezTo>
                <a:cubicBezTo>
                  <a:pt x="970" y="1094"/>
                  <a:pt x="965" y="1092"/>
                  <a:pt x="960" y="1090"/>
                </a:cubicBezTo>
                <a:cubicBezTo>
                  <a:pt x="961" y="1087"/>
                  <a:pt x="961" y="1084"/>
                  <a:pt x="962" y="1080"/>
                </a:cubicBezTo>
                <a:cubicBezTo>
                  <a:pt x="963" y="1077"/>
                  <a:pt x="964" y="1074"/>
                  <a:pt x="965" y="1071"/>
                </a:cubicBezTo>
                <a:close/>
                <a:moveTo>
                  <a:pt x="1263" y="1187"/>
                </a:moveTo>
                <a:cubicBezTo>
                  <a:pt x="1270" y="1188"/>
                  <a:pt x="1277" y="1189"/>
                  <a:pt x="1284" y="1190"/>
                </a:cubicBezTo>
                <a:cubicBezTo>
                  <a:pt x="1289" y="1191"/>
                  <a:pt x="1294" y="1192"/>
                  <a:pt x="1298" y="1193"/>
                </a:cubicBezTo>
                <a:cubicBezTo>
                  <a:pt x="1306" y="1194"/>
                  <a:pt x="1314" y="1195"/>
                  <a:pt x="1321" y="1196"/>
                </a:cubicBezTo>
                <a:cubicBezTo>
                  <a:pt x="1326" y="1196"/>
                  <a:pt x="1330" y="1197"/>
                  <a:pt x="1334" y="1197"/>
                </a:cubicBezTo>
                <a:cubicBezTo>
                  <a:pt x="1344" y="1198"/>
                  <a:pt x="1354" y="1199"/>
                  <a:pt x="1364" y="1200"/>
                </a:cubicBezTo>
                <a:cubicBezTo>
                  <a:pt x="1366" y="1201"/>
                  <a:pt x="1367" y="1201"/>
                  <a:pt x="1369" y="1201"/>
                </a:cubicBezTo>
                <a:cubicBezTo>
                  <a:pt x="1381" y="1202"/>
                  <a:pt x="1393" y="1203"/>
                  <a:pt x="1405" y="1204"/>
                </a:cubicBezTo>
                <a:cubicBezTo>
                  <a:pt x="1408" y="1204"/>
                  <a:pt x="1411" y="1204"/>
                  <a:pt x="1414" y="1205"/>
                </a:cubicBezTo>
                <a:cubicBezTo>
                  <a:pt x="1423" y="1205"/>
                  <a:pt x="1432" y="1206"/>
                  <a:pt x="1440" y="1206"/>
                </a:cubicBezTo>
                <a:cubicBezTo>
                  <a:pt x="1445" y="1206"/>
                  <a:pt x="1449" y="1206"/>
                  <a:pt x="1454" y="1207"/>
                </a:cubicBezTo>
                <a:cubicBezTo>
                  <a:pt x="1461" y="1207"/>
                  <a:pt x="1469" y="1207"/>
                  <a:pt x="1476" y="1207"/>
                </a:cubicBezTo>
                <a:cubicBezTo>
                  <a:pt x="1481" y="1207"/>
                  <a:pt x="1486" y="1208"/>
                  <a:pt x="1491" y="1208"/>
                </a:cubicBezTo>
                <a:cubicBezTo>
                  <a:pt x="1497" y="1208"/>
                  <a:pt x="1503" y="1208"/>
                  <a:pt x="1509" y="1208"/>
                </a:cubicBezTo>
                <a:cubicBezTo>
                  <a:pt x="1509" y="1208"/>
                  <a:pt x="1509" y="1208"/>
                  <a:pt x="1509" y="1208"/>
                </a:cubicBezTo>
                <a:cubicBezTo>
                  <a:pt x="1509" y="1208"/>
                  <a:pt x="1509" y="1208"/>
                  <a:pt x="1509" y="1208"/>
                </a:cubicBezTo>
                <a:cubicBezTo>
                  <a:pt x="1508" y="1211"/>
                  <a:pt x="1508" y="1215"/>
                  <a:pt x="1507" y="1218"/>
                </a:cubicBezTo>
                <a:cubicBezTo>
                  <a:pt x="1506" y="1221"/>
                  <a:pt x="1506" y="1225"/>
                  <a:pt x="1505" y="1228"/>
                </a:cubicBezTo>
                <a:cubicBezTo>
                  <a:pt x="1504" y="1233"/>
                  <a:pt x="1503" y="1238"/>
                  <a:pt x="1502" y="1243"/>
                </a:cubicBezTo>
                <a:cubicBezTo>
                  <a:pt x="1502" y="1246"/>
                  <a:pt x="1501" y="1249"/>
                  <a:pt x="1501" y="1253"/>
                </a:cubicBezTo>
                <a:cubicBezTo>
                  <a:pt x="1500" y="1258"/>
                  <a:pt x="1499" y="1263"/>
                  <a:pt x="1498" y="1268"/>
                </a:cubicBezTo>
                <a:cubicBezTo>
                  <a:pt x="1498" y="1271"/>
                  <a:pt x="1497" y="1274"/>
                  <a:pt x="1497" y="1277"/>
                </a:cubicBezTo>
                <a:cubicBezTo>
                  <a:pt x="1496" y="1283"/>
                  <a:pt x="1495" y="1290"/>
                  <a:pt x="1494" y="1296"/>
                </a:cubicBezTo>
                <a:cubicBezTo>
                  <a:pt x="1493" y="1298"/>
                  <a:pt x="1493" y="1300"/>
                  <a:pt x="1493" y="1302"/>
                </a:cubicBezTo>
                <a:cubicBezTo>
                  <a:pt x="1492" y="1310"/>
                  <a:pt x="1491" y="1318"/>
                  <a:pt x="1490" y="1327"/>
                </a:cubicBezTo>
                <a:cubicBezTo>
                  <a:pt x="1489" y="1329"/>
                  <a:pt x="1489" y="1331"/>
                  <a:pt x="1489" y="1333"/>
                </a:cubicBezTo>
                <a:cubicBezTo>
                  <a:pt x="1488" y="1339"/>
                  <a:pt x="1487" y="1345"/>
                  <a:pt x="1487" y="1351"/>
                </a:cubicBezTo>
                <a:cubicBezTo>
                  <a:pt x="1486" y="1354"/>
                  <a:pt x="1486" y="1357"/>
                  <a:pt x="1486" y="1361"/>
                </a:cubicBezTo>
                <a:cubicBezTo>
                  <a:pt x="1485" y="1366"/>
                  <a:pt x="1485" y="1371"/>
                  <a:pt x="1484" y="1376"/>
                </a:cubicBezTo>
                <a:cubicBezTo>
                  <a:pt x="1484" y="1379"/>
                  <a:pt x="1484" y="1383"/>
                  <a:pt x="1483" y="1386"/>
                </a:cubicBezTo>
                <a:cubicBezTo>
                  <a:pt x="1483" y="1390"/>
                  <a:pt x="1483" y="1394"/>
                  <a:pt x="1482" y="1398"/>
                </a:cubicBezTo>
                <a:cubicBezTo>
                  <a:pt x="1476" y="1398"/>
                  <a:pt x="1470" y="1397"/>
                  <a:pt x="1464" y="1397"/>
                </a:cubicBezTo>
                <a:cubicBezTo>
                  <a:pt x="1459" y="1397"/>
                  <a:pt x="1454" y="1397"/>
                  <a:pt x="1449" y="1397"/>
                </a:cubicBezTo>
                <a:cubicBezTo>
                  <a:pt x="1442" y="1396"/>
                  <a:pt x="1435" y="1396"/>
                  <a:pt x="1427" y="1396"/>
                </a:cubicBezTo>
                <a:cubicBezTo>
                  <a:pt x="1423" y="1395"/>
                  <a:pt x="1418" y="1395"/>
                  <a:pt x="1413" y="1395"/>
                </a:cubicBezTo>
                <a:cubicBezTo>
                  <a:pt x="1405" y="1394"/>
                  <a:pt x="1397" y="1394"/>
                  <a:pt x="1389" y="1393"/>
                </a:cubicBezTo>
                <a:cubicBezTo>
                  <a:pt x="1385" y="1393"/>
                  <a:pt x="1381" y="1392"/>
                  <a:pt x="1377" y="1392"/>
                </a:cubicBezTo>
                <a:cubicBezTo>
                  <a:pt x="1366" y="1391"/>
                  <a:pt x="1354" y="1390"/>
                  <a:pt x="1343" y="1388"/>
                </a:cubicBezTo>
                <a:cubicBezTo>
                  <a:pt x="1343" y="1388"/>
                  <a:pt x="1342" y="1388"/>
                  <a:pt x="1341" y="1388"/>
                </a:cubicBezTo>
                <a:cubicBezTo>
                  <a:pt x="1329" y="1387"/>
                  <a:pt x="1317" y="1385"/>
                  <a:pt x="1305" y="1384"/>
                </a:cubicBezTo>
                <a:cubicBezTo>
                  <a:pt x="1302" y="1383"/>
                  <a:pt x="1298" y="1383"/>
                  <a:pt x="1294" y="1382"/>
                </a:cubicBezTo>
                <a:cubicBezTo>
                  <a:pt x="1286" y="1381"/>
                  <a:pt x="1278" y="1380"/>
                  <a:pt x="1270" y="1378"/>
                </a:cubicBezTo>
                <a:cubicBezTo>
                  <a:pt x="1265" y="1378"/>
                  <a:pt x="1260" y="1377"/>
                  <a:pt x="1256" y="1376"/>
                </a:cubicBezTo>
                <a:cubicBezTo>
                  <a:pt x="1249" y="1375"/>
                  <a:pt x="1241" y="1373"/>
                  <a:pt x="1234" y="1372"/>
                </a:cubicBezTo>
                <a:cubicBezTo>
                  <a:pt x="1229" y="1371"/>
                  <a:pt x="1224" y="1370"/>
                  <a:pt x="1219" y="1369"/>
                </a:cubicBezTo>
                <a:cubicBezTo>
                  <a:pt x="1213" y="1368"/>
                  <a:pt x="1207" y="1367"/>
                  <a:pt x="1202" y="1366"/>
                </a:cubicBezTo>
                <a:cubicBezTo>
                  <a:pt x="1202" y="1362"/>
                  <a:pt x="1202" y="1358"/>
                  <a:pt x="1203" y="1354"/>
                </a:cubicBezTo>
                <a:cubicBezTo>
                  <a:pt x="1203" y="1351"/>
                  <a:pt x="1204" y="1348"/>
                  <a:pt x="1204" y="1344"/>
                </a:cubicBezTo>
                <a:cubicBezTo>
                  <a:pt x="1204" y="1340"/>
                  <a:pt x="1205" y="1335"/>
                  <a:pt x="1206" y="1330"/>
                </a:cubicBezTo>
                <a:cubicBezTo>
                  <a:pt x="1206" y="1327"/>
                  <a:pt x="1206" y="1324"/>
                  <a:pt x="1207" y="1320"/>
                </a:cubicBezTo>
                <a:cubicBezTo>
                  <a:pt x="1208" y="1315"/>
                  <a:pt x="1208" y="1310"/>
                  <a:pt x="1209" y="1304"/>
                </a:cubicBezTo>
                <a:cubicBezTo>
                  <a:pt x="1209" y="1302"/>
                  <a:pt x="1210" y="1299"/>
                  <a:pt x="1210" y="1297"/>
                </a:cubicBezTo>
                <a:cubicBezTo>
                  <a:pt x="1211" y="1289"/>
                  <a:pt x="1212" y="1281"/>
                  <a:pt x="1214" y="1273"/>
                </a:cubicBezTo>
                <a:cubicBezTo>
                  <a:pt x="1214" y="1272"/>
                  <a:pt x="1214" y="1271"/>
                  <a:pt x="1214" y="1270"/>
                </a:cubicBezTo>
                <a:cubicBezTo>
                  <a:pt x="1215" y="1263"/>
                  <a:pt x="1217" y="1256"/>
                  <a:pt x="1218" y="1249"/>
                </a:cubicBezTo>
                <a:cubicBezTo>
                  <a:pt x="1218" y="1246"/>
                  <a:pt x="1219" y="1244"/>
                  <a:pt x="1219" y="1241"/>
                </a:cubicBezTo>
                <a:cubicBezTo>
                  <a:pt x="1220" y="1236"/>
                  <a:pt x="1221" y="1231"/>
                  <a:pt x="1222" y="1225"/>
                </a:cubicBezTo>
                <a:cubicBezTo>
                  <a:pt x="1223" y="1222"/>
                  <a:pt x="1223" y="1219"/>
                  <a:pt x="1224" y="1216"/>
                </a:cubicBezTo>
                <a:cubicBezTo>
                  <a:pt x="1225" y="1211"/>
                  <a:pt x="1226" y="1207"/>
                  <a:pt x="1227" y="1202"/>
                </a:cubicBezTo>
                <a:cubicBezTo>
                  <a:pt x="1228" y="1199"/>
                  <a:pt x="1228" y="1195"/>
                  <a:pt x="1229" y="1192"/>
                </a:cubicBezTo>
                <a:cubicBezTo>
                  <a:pt x="1230" y="1189"/>
                  <a:pt x="1231" y="1185"/>
                  <a:pt x="1231" y="1182"/>
                </a:cubicBezTo>
                <a:cubicBezTo>
                  <a:pt x="1237" y="1183"/>
                  <a:pt x="1243" y="1184"/>
                  <a:pt x="1248" y="1185"/>
                </a:cubicBezTo>
                <a:cubicBezTo>
                  <a:pt x="1253" y="1185"/>
                  <a:pt x="1258" y="1186"/>
                  <a:pt x="1263" y="1187"/>
                </a:cubicBezTo>
                <a:close/>
                <a:moveTo>
                  <a:pt x="1548" y="1410"/>
                </a:moveTo>
                <a:cubicBezTo>
                  <a:pt x="1552" y="1410"/>
                  <a:pt x="1555" y="1410"/>
                  <a:pt x="1559" y="1409"/>
                </a:cubicBezTo>
                <a:cubicBezTo>
                  <a:pt x="1567" y="1409"/>
                  <a:pt x="1574" y="1409"/>
                  <a:pt x="1582" y="1409"/>
                </a:cubicBezTo>
                <a:cubicBezTo>
                  <a:pt x="1586" y="1408"/>
                  <a:pt x="1591" y="1408"/>
                  <a:pt x="1595" y="1408"/>
                </a:cubicBezTo>
                <a:cubicBezTo>
                  <a:pt x="1602" y="1408"/>
                  <a:pt x="1609" y="1407"/>
                  <a:pt x="1616" y="1407"/>
                </a:cubicBezTo>
                <a:cubicBezTo>
                  <a:pt x="1620" y="1406"/>
                  <a:pt x="1625" y="1406"/>
                  <a:pt x="1630" y="1406"/>
                </a:cubicBezTo>
                <a:cubicBezTo>
                  <a:pt x="1636" y="1405"/>
                  <a:pt x="1643" y="1405"/>
                  <a:pt x="1649" y="1404"/>
                </a:cubicBezTo>
                <a:cubicBezTo>
                  <a:pt x="1654" y="1404"/>
                  <a:pt x="1659" y="1403"/>
                  <a:pt x="1664" y="1403"/>
                </a:cubicBezTo>
                <a:cubicBezTo>
                  <a:pt x="1670" y="1402"/>
                  <a:pt x="1677" y="1401"/>
                  <a:pt x="1683" y="1401"/>
                </a:cubicBezTo>
                <a:cubicBezTo>
                  <a:pt x="1688" y="1400"/>
                  <a:pt x="1693" y="1400"/>
                  <a:pt x="1698" y="1399"/>
                </a:cubicBezTo>
                <a:cubicBezTo>
                  <a:pt x="1704" y="1398"/>
                  <a:pt x="1710" y="1398"/>
                  <a:pt x="1716" y="1397"/>
                </a:cubicBezTo>
                <a:cubicBezTo>
                  <a:pt x="1721" y="1396"/>
                  <a:pt x="1726" y="1395"/>
                  <a:pt x="1732" y="1395"/>
                </a:cubicBezTo>
                <a:cubicBezTo>
                  <a:pt x="1738" y="1394"/>
                  <a:pt x="1744" y="1393"/>
                  <a:pt x="1750" y="1392"/>
                </a:cubicBezTo>
                <a:cubicBezTo>
                  <a:pt x="1755" y="1391"/>
                  <a:pt x="1760" y="1390"/>
                  <a:pt x="1765" y="1389"/>
                </a:cubicBezTo>
                <a:cubicBezTo>
                  <a:pt x="1770" y="1389"/>
                  <a:pt x="1774" y="1388"/>
                  <a:pt x="1779" y="1387"/>
                </a:cubicBezTo>
                <a:cubicBezTo>
                  <a:pt x="1779" y="1387"/>
                  <a:pt x="1779" y="1387"/>
                  <a:pt x="1779" y="1387"/>
                </a:cubicBezTo>
                <a:cubicBezTo>
                  <a:pt x="1779" y="1387"/>
                  <a:pt x="1779" y="1387"/>
                  <a:pt x="1779" y="1387"/>
                </a:cubicBezTo>
                <a:cubicBezTo>
                  <a:pt x="1779" y="1392"/>
                  <a:pt x="1778" y="1397"/>
                  <a:pt x="1778" y="1402"/>
                </a:cubicBezTo>
                <a:cubicBezTo>
                  <a:pt x="1778" y="1407"/>
                  <a:pt x="1777" y="1411"/>
                  <a:pt x="1777" y="1416"/>
                </a:cubicBezTo>
                <a:cubicBezTo>
                  <a:pt x="1776" y="1422"/>
                  <a:pt x="1776" y="1429"/>
                  <a:pt x="1776" y="1436"/>
                </a:cubicBezTo>
                <a:cubicBezTo>
                  <a:pt x="1776" y="1440"/>
                  <a:pt x="1775" y="1444"/>
                  <a:pt x="1775" y="1448"/>
                </a:cubicBezTo>
                <a:cubicBezTo>
                  <a:pt x="1775" y="1456"/>
                  <a:pt x="1775" y="1463"/>
                  <a:pt x="1774" y="1470"/>
                </a:cubicBezTo>
                <a:cubicBezTo>
                  <a:pt x="1774" y="1474"/>
                  <a:pt x="1774" y="1478"/>
                  <a:pt x="1774" y="1481"/>
                </a:cubicBezTo>
                <a:cubicBezTo>
                  <a:pt x="1774" y="1492"/>
                  <a:pt x="1774" y="1503"/>
                  <a:pt x="1774" y="1514"/>
                </a:cubicBezTo>
                <a:cubicBezTo>
                  <a:pt x="1774" y="1520"/>
                  <a:pt x="1774" y="1525"/>
                  <a:pt x="1774" y="1531"/>
                </a:cubicBezTo>
                <a:cubicBezTo>
                  <a:pt x="1774" y="1532"/>
                  <a:pt x="1774" y="1534"/>
                  <a:pt x="1774" y="1536"/>
                </a:cubicBezTo>
                <a:cubicBezTo>
                  <a:pt x="1774" y="1540"/>
                  <a:pt x="1774" y="1543"/>
                  <a:pt x="1774" y="1547"/>
                </a:cubicBezTo>
                <a:cubicBezTo>
                  <a:pt x="1774" y="1549"/>
                  <a:pt x="1774" y="1552"/>
                  <a:pt x="1774" y="1554"/>
                </a:cubicBezTo>
                <a:cubicBezTo>
                  <a:pt x="1774" y="1557"/>
                  <a:pt x="1774" y="1560"/>
                  <a:pt x="1774" y="1564"/>
                </a:cubicBezTo>
                <a:cubicBezTo>
                  <a:pt x="1775" y="1566"/>
                  <a:pt x="1775" y="1569"/>
                  <a:pt x="1775" y="1571"/>
                </a:cubicBezTo>
                <a:cubicBezTo>
                  <a:pt x="1775" y="1573"/>
                  <a:pt x="1775" y="1576"/>
                  <a:pt x="1775" y="1578"/>
                </a:cubicBezTo>
                <a:cubicBezTo>
                  <a:pt x="1770" y="1579"/>
                  <a:pt x="1765" y="1579"/>
                  <a:pt x="1760" y="1580"/>
                </a:cubicBezTo>
                <a:cubicBezTo>
                  <a:pt x="1755" y="1581"/>
                  <a:pt x="1750" y="1582"/>
                  <a:pt x="1745" y="1583"/>
                </a:cubicBezTo>
                <a:cubicBezTo>
                  <a:pt x="1739" y="1584"/>
                  <a:pt x="1733" y="1584"/>
                  <a:pt x="1727" y="1585"/>
                </a:cubicBezTo>
                <a:cubicBezTo>
                  <a:pt x="1722" y="1586"/>
                  <a:pt x="1717" y="1587"/>
                  <a:pt x="1712" y="1587"/>
                </a:cubicBezTo>
                <a:cubicBezTo>
                  <a:pt x="1706" y="1588"/>
                  <a:pt x="1700" y="1589"/>
                  <a:pt x="1694" y="1590"/>
                </a:cubicBezTo>
                <a:cubicBezTo>
                  <a:pt x="1690" y="1590"/>
                  <a:pt x="1685" y="1591"/>
                  <a:pt x="1680" y="1591"/>
                </a:cubicBezTo>
                <a:cubicBezTo>
                  <a:pt x="1673" y="1592"/>
                  <a:pt x="1667" y="1593"/>
                  <a:pt x="1661" y="1593"/>
                </a:cubicBezTo>
                <a:cubicBezTo>
                  <a:pt x="1656" y="1594"/>
                  <a:pt x="1652" y="1594"/>
                  <a:pt x="1647" y="1595"/>
                </a:cubicBezTo>
                <a:cubicBezTo>
                  <a:pt x="1640" y="1595"/>
                  <a:pt x="1634" y="1596"/>
                  <a:pt x="1628" y="1596"/>
                </a:cubicBezTo>
                <a:cubicBezTo>
                  <a:pt x="1623" y="1596"/>
                  <a:pt x="1618" y="1597"/>
                  <a:pt x="1614" y="1597"/>
                </a:cubicBezTo>
                <a:cubicBezTo>
                  <a:pt x="1607" y="1598"/>
                  <a:pt x="1600" y="1598"/>
                  <a:pt x="1594" y="1598"/>
                </a:cubicBezTo>
                <a:cubicBezTo>
                  <a:pt x="1589" y="1598"/>
                  <a:pt x="1585" y="1599"/>
                  <a:pt x="1580" y="1599"/>
                </a:cubicBezTo>
                <a:cubicBezTo>
                  <a:pt x="1573" y="1599"/>
                  <a:pt x="1566" y="1600"/>
                  <a:pt x="1558" y="1600"/>
                </a:cubicBezTo>
                <a:cubicBezTo>
                  <a:pt x="1555" y="1600"/>
                  <a:pt x="1551" y="1600"/>
                  <a:pt x="1547" y="1600"/>
                </a:cubicBezTo>
                <a:cubicBezTo>
                  <a:pt x="1536" y="1600"/>
                  <a:pt x="1525" y="1600"/>
                  <a:pt x="1514" y="1600"/>
                </a:cubicBezTo>
                <a:cubicBezTo>
                  <a:pt x="1507" y="1600"/>
                  <a:pt x="1500" y="1600"/>
                  <a:pt x="1493" y="1600"/>
                </a:cubicBezTo>
                <a:cubicBezTo>
                  <a:pt x="1492" y="1597"/>
                  <a:pt x="1492" y="1593"/>
                  <a:pt x="1492" y="1590"/>
                </a:cubicBezTo>
                <a:cubicBezTo>
                  <a:pt x="1492" y="1587"/>
                  <a:pt x="1492" y="1584"/>
                  <a:pt x="1492" y="1581"/>
                </a:cubicBezTo>
                <a:cubicBezTo>
                  <a:pt x="1491" y="1576"/>
                  <a:pt x="1491" y="1572"/>
                  <a:pt x="1491" y="1567"/>
                </a:cubicBezTo>
                <a:cubicBezTo>
                  <a:pt x="1491" y="1564"/>
                  <a:pt x="1491" y="1561"/>
                  <a:pt x="1491" y="1559"/>
                </a:cubicBezTo>
                <a:cubicBezTo>
                  <a:pt x="1491" y="1554"/>
                  <a:pt x="1490" y="1549"/>
                  <a:pt x="1490" y="1544"/>
                </a:cubicBezTo>
                <a:cubicBezTo>
                  <a:pt x="1490" y="1541"/>
                  <a:pt x="1490" y="1539"/>
                  <a:pt x="1490" y="1536"/>
                </a:cubicBezTo>
                <a:cubicBezTo>
                  <a:pt x="1490" y="1529"/>
                  <a:pt x="1490" y="1522"/>
                  <a:pt x="1490" y="1514"/>
                </a:cubicBezTo>
                <a:cubicBezTo>
                  <a:pt x="1490" y="1505"/>
                  <a:pt x="1490" y="1496"/>
                  <a:pt x="1490" y="1488"/>
                </a:cubicBezTo>
                <a:cubicBezTo>
                  <a:pt x="1490" y="1485"/>
                  <a:pt x="1490" y="1481"/>
                  <a:pt x="1491" y="1478"/>
                </a:cubicBezTo>
                <a:cubicBezTo>
                  <a:pt x="1491" y="1473"/>
                  <a:pt x="1491" y="1467"/>
                  <a:pt x="1491" y="1461"/>
                </a:cubicBezTo>
                <a:cubicBezTo>
                  <a:pt x="1491" y="1457"/>
                  <a:pt x="1491" y="1453"/>
                  <a:pt x="1491" y="1450"/>
                </a:cubicBezTo>
                <a:cubicBezTo>
                  <a:pt x="1492" y="1445"/>
                  <a:pt x="1492" y="1439"/>
                  <a:pt x="1492" y="1434"/>
                </a:cubicBezTo>
                <a:cubicBezTo>
                  <a:pt x="1492" y="1430"/>
                  <a:pt x="1493" y="1426"/>
                  <a:pt x="1493" y="1422"/>
                </a:cubicBezTo>
                <a:cubicBezTo>
                  <a:pt x="1493" y="1418"/>
                  <a:pt x="1493" y="1414"/>
                  <a:pt x="1494" y="1410"/>
                </a:cubicBezTo>
                <a:cubicBezTo>
                  <a:pt x="1500" y="1410"/>
                  <a:pt x="1507" y="1410"/>
                  <a:pt x="1514" y="1410"/>
                </a:cubicBezTo>
                <a:cubicBezTo>
                  <a:pt x="1525" y="1410"/>
                  <a:pt x="1537" y="1410"/>
                  <a:pt x="1548" y="1410"/>
                </a:cubicBezTo>
                <a:close/>
                <a:moveTo>
                  <a:pt x="1822" y="1581"/>
                </a:moveTo>
                <a:cubicBezTo>
                  <a:pt x="1823" y="1581"/>
                  <a:pt x="1825" y="1581"/>
                  <a:pt x="1826" y="1580"/>
                </a:cubicBezTo>
                <a:cubicBezTo>
                  <a:pt x="1837" y="1578"/>
                  <a:pt x="1848" y="1576"/>
                  <a:pt x="1859" y="1573"/>
                </a:cubicBezTo>
                <a:cubicBezTo>
                  <a:pt x="1859" y="1573"/>
                  <a:pt x="1860" y="1573"/>
                  <a:pt x="1861" y="1573"/>
                </a:cubicBezTo>
                <a:cubicBezTo>
                  <a:pt x="1872" y="1570"/>
                  <a:pt x="1883" y="1567"/>
                  <a:pt x="1895" y="1564"/>
                </a:cubicBezTo>
                <a:cubicBezTo>
                  <a:pt x="1895" y="1564"/>
                  <a:pt x="1895" y="1564"/>
                  <a:pt x="1895" y="1564"/>
                </a:cubicBezTo>
                <a:cubicBezTo>
                  <a:pt x="1906" y="1561"/>
                  <a:pt x="1918" y="1558"/>
                  <a:pt x="1929" y="1555"/>
                </a:cubicBezTo>
                <a:cubicBezTo>
                  <a:pt x="1930" y="1555"/>
                  <a:pt x="1930" y="1554"/>
                  <a:pt x="1931" y="1554"/>
                </a:cubicBezTo>
                <a:cubicBezTo>
                  <a:pt x="1942" y="1551"/>
                  <a:pt x="1953" y="1548"/>
                  <a:pt x="1963" y="1545"/>
                </a:cubicBezTo>
                <a:cubicBezTo>
                  <a:pt x="1964" y="1544"/>
                  <a:pt x="1966" y="1544"/>
                  <a:pt x="1967" y="1544"/>
                </a:cubicBezTo>
                <a:cubicBezTo>
                  <a:pt x="1977" y="1540"/>
                  <a:pt x="1988" y="1537"/>
                  <a:pt x="1998" y="1533"/>
                </a:cubicBezTo>
                <a:cubicBezTo>
                  <a:pt x="1999" y="1533"/>
                  <a:pt x="2001" y="1533"/>
                  <a:pt x="2002" y="1532"/>
                </a:cubicBezTo>
                <a:cubicBezTo>
                  <a:pt x="2012" y="1529"/>
                  <a:pt x="2022" y="1525"/>
                  <a:pt x="2032" y="1521"/>
                </a:cubicBezTo>
                <a:cubicBezTo>
                  <a:pt x="2034" y="1521"/>
                  <a:pt x="2035" y="1520"/>
                  <a:pt x="2037" y="1520"/>
                </a:cubicBezTo>
                <a:cubicBezTo>
                  <a:pt x="2047" y="1516"/>
                  <a:pt x="2057" y="1512"/>
                  <a:pt x="2067" y="1508"/>
                </a:cubicBezTo>
                <a:cubicBezTo>
                  <a:pt x="2068" y="1508"/>
                  <a:pt x="2068" y="1508"/>
                  <a:pt x="2069" y="1507"/>
                </a:cubicBezTo>
                <a:cubicBezTo>
                  <a:pt x="2069" y="1507"/>
                  <a:pt x="2069" y="1507"/>
                  <a:pt x="2069" y="1507"/>
                </a:cubicBezTo>
                <a:cubicBezTo>
                  <a:pt x="2069" y="1507"/>
                  <a:pt x="2069" y="1507"/>
                  <a:pt x="2069" y="1507"/>
                </a:cubicBezTo>
                <a:cubicBezTo>
                  <a:pt x="2069" y="1510"/>
                  <a:pt x="2069" y="1512"/>
                  <a:pt x="2069" y="1514"/>
                </a:cubicBezTo>
                <a:cubicBezTo>
                  <a:pt x="2069" y="1522"/>
                  <a:pt x="2069" y="1529"/>
                  <a:pt x="2069" y="1537"/>
                </a:cubicBezTo>
                <a:cubicBezTo>
                  <a:pt x="2069" y="1540"/>
                  <a:pt x="2070" y="1542"/>
                  <a:pt x="2070" y="1545"/>
                </a:cubicBezTo>
                <a:cubicBezTo>
                  <a:pt x="2070" y="1550"/>
                  <a:pt x="2070" y="1555"/>
                  <a:pt x="2070" y="1559"/>
                </a:cubicBezTo>
                <a:cubicBezTo>
                  <a:pt x="2070" y="1563"/>
                  <a:pt x="2070" y="1566"/>
                  <a:pt x="2070" y="1569"/>
                </a:cubicBezTo>
                <a:cubicBezTo>
                  <a:pt x="2070" y="1573"/>
                  <a:pt x="2071" y="1578"/>
                  <a:pt x="2071" y="1582"/>
                </a:cubicBezTo>
                <a:cubicBezTo>
                  <a:pt x="2071" y="1586"/>
                  <a:pt x="2071" y="1589"/>
                  <a:pt x="2071" y="1592"/>
                </a:cubicBezTo>
                <a:cubicBezTo>
                  <a:pt x="2072" y="1597"/>
                  <a:pt x="2072" y="1601"/>
                  <a:pt x="2072" y="1605"/>
                </a:cubicBezTo>
                <a:cubicBezTo>
                  <a:pt x="2072" y="1608"/>
                  <a:pt x="2072" y="1612"/>
                  <a:pt x="2073" y="1616"/>
                </a:cubicBezTo>
                <a:cubicBezTo>
                  <a:pt x="2073" y="1619"/>
                  <a:pt x="2073" y="1623"/>
                  <a:pt x="2073" y="1627"/>
                </a:cubicBezTo>
                <a:cubicBezTo>
                  <a:pt x="2074" y="1631"/>
                  <a:pt x="2074" y="1635"/>
                  <a:pt x="2074" y="1638"/>
                </a:cubicBezTo>
                <a:cubicBezTo>
                  <a:pt x="2075" y="1642"/>
                  <a:pt x="2075" y="1646"/>
                  <a:pt x="2075" y="1650"/>
                </a:cubicBezTo>
                <a:cubicBezTo>
                  <a:pt x="2076" y="1654"/>
                  <a:pt x="2076" y="1657"/>
                  <a:pt x="2076" y="1661"/>
                </a:cubicBezTo>
                <a:cubicBezTo>
                  <a:pt x="2077" y="1665"/>
                  <a:pt x="2077" y="1669"/>
                  <a:pt x="2077" y="1672"/>
                </a:cubicBezTo>
                <a:cubicBezTo>
                  <a:pt x="2078" y="1676"/>
                  <a:pt x="2078" y="1680"/>
                  <a:pt x="2079" y="1683"/>
                </a:cubicBezTo>
                <a:cubicBezTo>
                  <a:pt x="2079" y="1686"/>
                  <a:pt x="2079" y="1689"/>
                  <a:pt x="2080" y="1693"/>
                </a:cubicBezTo>
                <a:cubicBezTo>
                  <a:pt x="2074" y="1695"/>
                  <a:pt x="2068" y="1697"/>
                  <a:pt x="2062" y="1699"/>
                </a:cubicBezTo>
                <a:cubicBezTo>
                  <a:pt x="2058" y="1701"/>
                  <a:pt x="2053" y="1703"/>
                  <a:pt x="2048" y="1705"/>
                </a:cubicBezTo>
                <a:cubicBezTo>
                  <a:pt x="2041" y="1708"/>
                  <a:pt x="2034" y="1710"/>
                  <a:pt x="2027" y="1713"/>
                </a:cubicBezTo>
                <a:cubicBezTo>
                  <a:pt x="2023" y="1714"/>
                  <a:pt x="2019" y="1716"/>
                  <a:pt x="2014" y="1717"/>
                </a:cubicBezTo>
                <a:cubicBezTo>
                  <a:pt x="2006" y="1720"/>
                  <a:pt x="1997" y="1723"/>
                  <a:pt x="1989" y="1726"/>
                </a:cubicBezTo>
                <a:cubicBezTo>
                  <a:pt x="1986" y="1727"/>
                  <a:pt x="1983" y="1728"/>
                  <a:pt x="1980" y="1729"/>
                </a:cubicBezTo>
                <a:cubicBezTo>
                  <a:pt x="1969" y="1733"/>
                  <a:pt x="1957" y="1736"/>
                  <a:pt x="1945" y="1740"/>
                </a:cubicBezTo>
                <a:cubicBezTo>
                  <a:pt x="1942" y="1741"/>
                  <a:pt x="1939" y="1742"/>
                  <a:pt x="1936" y="1743"/>
                </a:cubicBezTo>
                <a:cubicBezTo>
                  <a:pt x="1927" y="1745"/>
                  <a:pt x="1919" y="1747"/>
                  <a:pt x="1911" y="1750"/>
                </a:cubicBezTo>
                <a:cubicBezTo>
                  <a:pt x="1906" y="1751"/>
                  <a:pt x="1902" y="1752"/>
                  <a:pt x="1897" y="1753"/>
                </a:cubicBezTo>
                <a:cubicBezTo>
                  <a:pt x="1890" y="1755"/>
                  <a:pt x="1883" y="1757"/>
                  <a:pt x="1876" y="1759"/>
                </a:cubicBezTo>
                <a:cubicBezTo>
                  <a:pt x="1871" y="1760"/>
                  <a:pt x="1866" y="1761"/>
                  <a:pt x="1861" y="1762"/>
                </a:cubicBezTo>
                <a:cubicBezTo>
                  <a:pt x="1854" y="1764"/>
                  <a:pt x="1847" y="1766"/>
                  <a:pt x="1840" y="1767"/>
                </a:cubicBezTo>
                <a:cubicBezTo>
                  <a:pt x="1835" y="1768"/>
                  <a:pt x="1830" y="1769"/>
                  <a:pt x="1825" y="1770"/>
                </a:cubicBezTo>
                <a:cubicBezTo>
                  <a:pt x="1819" y="1772"/>
                  <a:pt x="1814" y="1773"/>
                  <a:pt x="1808" y="1774"/>
                </a:cubicBezTo>
                <a:cubicBezTo>
                  <a:pt x="1807" y="1771"/>
                  <a:pt x="1807" y="1767"/>
                  <a:pt x="1806" y="1764"/>
                </a:cubicBezTo>
                <a:cubicBezTo>
                  <a:pt x="1806" y="1760"/>
                  <a:pt x="1805" y="1757"/>
                  <a:pt x="1805" y="1753"/>
                </a:cubicBezTo>
                <a:cubicBezTo>
                  <a:pt x="1804" y="1749"/>
                  <a:pt x="1803" y="1744"/>
                  <a:pt x="1803" y="1740"/>
                </a:cubicBezTo>
                <a:cubicBezTo>
                  <a:pt x="1802" y="1736"/>
                  <a:pt x="1801" y="1733"/>
                  <a:pt x="1801" y="1729"/>
                </a:cubicBezTo>
                <a:cubicBezTo>
                  <a:pt x="1800" y="1725"/>
                  <a:pt x="1800" y="1720"/>
                  <a:pt x="1799" y="1715"/>
                </a:cubicBezTo>
                <a:cubicBezTo>
                  <a:pt x="1799" y="1712"/>
                  <a:pt x="1798" y="1709"/>
                  <a:pt x="1798" y="1706"/>
                </a:cubicBezTo>
                <a:cubicBezTo>
                  <a:pt x="1797" y="1700"/>
                  <a:pt x="1796" y="1694"/>
                  <a:pt x="1796" y="1689"/>
                </a:cubicBezTo>
                <a:cubicBezTo>
                  <a:pt x="1795" y="1686"/>
                  <a:pt x="1795" y="1684"/>
                  <a:pt x="1795" y="1682"/>
                </a:cubicBezTo>
                <a:cubicBezTo>
                  <a:pt x="1794" y="1674"/>
                  <a:pt x="1793" y="1666"/>
                  <a:pt x="1792" y="1658"/>
                </a:cubicBezTo>
                <a:cubicBezTo>
                  <a:pt x="1792" y="1655"/>
                  <a:pt x="1792" y="1652"/>
                  <a:pt x="1792" y="1649"/>
                </a:cubicBezTo>
                <a:cubicBezTo>
                  <a:pt x="1791" y="1644"/>
                  <a:pt x="1791" y="1639"/>
                  <a:pt x="1790" y="1634"/>
                </a:cubicBezTo>
                <a:cubicBezTo>
                  <a:pt x="1790" y="1630"/>
                  <a:pt x="1790" y="1627"/>
                  <a:pt x="1790" y="1623"/>
                </a:cubicBezTo>
                <a:cubicBezTo>
                  <a:pt x="1789" y="1619"/>
                  <a:pt x="1789" y="1614"/>
                  <a:pt x="1789" y="1609"/>
                </a:cubicBezTo>
                <a:cubicBezTo>
                  <a:pt x="1788" y="1606"/>
                  <a:pt x="1788" y="1602"/>
                  <a:pt x="1788" y="1599"/>
                </a:cubicBezTo>
                <a:cubicBezTo>
                  <a:pt x="1788" y="1595"/>
                  <a:pt x="1788" y="1591"/>
                  <a:pt x="1787" y="1588"/>
                </a:cubicBezTo>
                <a:cubicBezTo>
                  <a:pt x="1788" y="1588"/>
                  <a:pt x="1789" y="1587"/>
                  <a:pt x="1790" y="1587"/>
                </a:cubicBezTo>
                <a:cubicBezTo>
                  <a:pt x="1801" y="1585"/>
                  <a:pt x="1812" y="1583"/>
                  <a:pt x="1822" y="1581"/>
                </a:cubicBezTo>
                <a:close/>
                <a:moveTo>
                  <a:pt x="1811" y="1848"/>
                </a:moveTo>
                <a:cubicBezTo>
                  <a:pt x="1811" y="1851"/>
                  <a:pt x="1812" y="1853"/>
                  <a:pt x="1812" y="1856"/>
                </a:cubicBezTo>
                <a:cubicBezTo>
                  <a:pt x="1814" y="1864"/>
                  <a:pt x="1816" y="1871"/>
                  <a:pt x="1818" y="1879"/>
                </a:cubicBezTo>
                <a:cubicBezTo>
                  <a:pt x="1818" y="1880"/>
                  <a:pt x="1819" y="1882"/>
                  <a:pt x="1819" y="1883"/>
                </a:cubicBezTo>
                <a:cubicBezTo>
                  <a:pt x="1821" y="1889"/>
                  <a:pt x="1822" y="1896"/>
                  <a:pt x="1824" y="1903"/>
                </a:cubicBezTo>
                <a:cubicBezTo>
                  <a:pt x="1825" y="1905"/>
                  <a:pt x="1826" y="1908"/>
                  <a:pt x="1826" y="1911"/>
                </a:cubicBezTo>
                <a:cubicBezTo>
                  <a:pt x="1828" y="1916"/>
                  <a:pt x="1829" y="1921"/>
                  <a:pt x="1830" y="1926"/>
                </a:cubicBezTo>
                <a:cubicBezTo>
                  <a:pt x="1831" y="1929"/>
                  <a:pt x="1832" y="1932"/>
                  <a:pt x="1833" y="1935"/>
                </a:cubicBezTo>
                <a:cubicBezTo>
                  <a:pt x="1834" y="1940"/>
                  <a:pt x="1836" y="1945"/>
                  <a:pt x="1837" y="1949"/>
                </a:cubicBezTo>
                <a:cubicBezTo>
                  <a:pt x="1838" y="1952"/>
                  <a:pt x="1839" y="1956"/>
                  <a:pt x="1840" y="1959"/>
                </a:cubicBezTo>
                <a:cubicBezTo>
                  <a:pt x="1841" y="1962"/>
                  <a:pt x="1842" y="1965"/>
                  <a:pt x="1843" y="1969"/>
                </a:cubicBezTo>
                <a:cubicBezTo>
                  <a:pt x="1838" y="1970"/>
                  <a:pt x="1832" y="1971"/>
                  <a:pt x="1827" y="1972"/>
                </a:cubicBezTo>
                <a:cubicBezTo>
                  <a:pt x="1822" y="1973"/>
                  <a:pt x="1817" y="1974"/>
                  <a:pt x="1812" y="1975"/>
                </a:cubicBezTo>
                <a:cubicBezTo>
                  <a:pt x="1806" y="1977"/>
                  <a:pt x="1799" y="1978"/>
                  <a:pt x="1792" y="1979"/>
                </a:cubicBezTo>
                <a:cubicBezTo>
                  <a:pt x="1788" y="1980"/>
                  <a:pt x="1783" y="1981"/>
                  <a:pt x="1778" y="1982"/>
                </a:cubicBezTo>
                <a:cubicBezTo>
                  <a:pt x="1771" y="1983"/>
                  <a:pt x="1764" y="1984"/>
                  <a:pt x="1757" y="1985"/>
                </a:cubicBezTo>
                <a:cubicBezTo>
                  <a:pt x="1752" y="1986"/>
                  <a:pt x="1748" y="1987"/>
                  <a:pt x="1744" y="1988"/>
                </a:cubicBezTo>
                <a:cubicBezTo>
                  <a:pt x="1735" y="1989"/>
                  <a:pt x="1727" y="1990"/>
                  <a:pt x="1719" y="1991"/>
                </a:cubicBezTo>
                <a:cubicBezTo>
                  <a:pt x="1716" y="1991"/>
                  <a:pt x="1712" y="1992"/>
                  <a:pt x="1709" y="1992"/>
                </a:cubicBezTo>
                <a:cubicBezTo>
                  <a:pt x="1697" y="1994"/>
                  <a:pt x="1686" y="1995"/>
                  <a:pt x="1674" y="1997"/>
                </a:cubicBezTo>
                <a:cubicBezTo>
                  <a:pt x="1673" y="1997"/>
                  <a:pt x="1671" y="1997"/>
                  <a:pt x="1670" y="1997"/>
                </a:cubicBezTo>
                <a:cubicBezTo>
                  <a:pt x="1660" y="1998"/>
                  <a:pt x="1649" y="1999"/>
                  <a:pt x="1639" y="2000"/>
                </a:cubicBezTo>
                <a:cubicBezTo>
                  <a:pt x="1635" y="2000"/>
                  <a:pt x="1631" y="2000"/>
                  <a:pt x="1627" y="2001"/>
                </a:cubicBezTo>
                <a:cubicBezTo>
                  <a:pt x="1620" y="2001"/>
                  <a:pt x="1612" y="2002"/>
                  <a:pt x="1604" y="2002"/>
                </a:cubicBezTo>
                <a:cubicBezTo>
                  <a:pt x="1600" y="2003"/>
                  <a:pt x="1595" y="2003"/>
                  <a:pt x="1590" y="2003"/>
                </a:cubicBezTo>
                <a:cubicBezTo>
                  <a:pt x="1584" y="2003"/>
                  <a:pt x="1578" y="2004"/>
                  <a:pt x="1572" y="2004"/>
                </a:cubicBezTo>
                <a:cubicBezTo>
                  <a:pt x="1570" y="2000"/>
                  <a:pt x="1569" y="1996"/>
                  <a:pt x="1567" y="1991"/>
                </a:cubicBezTo>
                <a:cubicBezTo>
                  <a:pt x="1566" y="1988"/>
                  <a:pt x="1565" y="1985"/>
                  <a:pt x="1564" y="1982"/>
                </a:cubicBezTo>
                <a:cubicBezTo>
                  <a:pt x="1563" y="1977"/>
                  <a:pt x="1561" y="1971"/>
                  <a:pt x="1559" y="1965"/>
                </a:cubicBezTo>
                <a:cubicBezTo>
                  <a:pt x="1558" y="1963"/>
                  <a:pt x="1557" y="1961"/>
                  <a:pt x="1557" y="1958"/>
                </a:cubicBezTo>
                <a:cubicBezTo>
                  <a:pt x="1552" y="1942"/>
                  <a:pt x="1547" y="1926"/>
                  <a:pt x="1543" y="1909"/>
                </a:cubicBezTo>
                <a:cubicBezTo>
                  <a:pt x="1542" y="1907"/>
                  <a:pt x="1541" y="1905"/>
                  <a:pt x="1541" y="1903"/>
                </a:cubicBezTo>
                <a:cubicBezTo>
                  <a:pt x="1539" y="1897"/>
                  <a:pt x="1538" y="1891"/>
                  <a:pt x="1536" y="1885"/>
                </a:cubicBezTo>
                <a:cubicBezTo>
                  <a:pt x="1535" y="1882"/>
                  <a:pt x="1535" y="1879"/>
                  <a:pt x="1534" y="1876"/>
                </a:cubicBezTo>
                <a:cubicBezTo>
                  <a:pt x="1533" y="1871"/>
                  <a:pt x="1531" y="1865"/>
                  <a:pt x="1530" y="1860"/>
                </a:cubicBezTo>
                <a:cubicBezTo>
                  <a:pt x="1529" y="1857"/>
                  <a:pt x="1529" y="1854"/>
                  <a:pt x="1528" y="1850"/>
                </a:cubicBezTo>
                <a:cubicBezTo>
                  <a:pt x="1527" y="1845"/>
                  <a:pt x="1526" y="1841"/>
                  <a:pt x="1525" y="1836"/>
                </a:cubicBezTo>
                <a:cubicBezTo>
                  <a:pt x="1524" y="1832"/>
                  <a:pt x="1523" y="1829"/>
                  <a:pt x="1522" y="1825"/>
                </a:cubicBezTo>
                <a:cubicBezTo>
                  <a:pt x="1522" y="1822"/>
                  <a:pt x="1521" y="1818"/>
                  <a:pt x="1520" y="1815"/>
                </a:cubicBezTo>
                <a:cubicBezTo>
                  <a:pt x="1526" y="1815"/>
                  <a:pt x="1532" y="1815"/>
                  <a:pt x="1538" y="1814"/>
                </a:cubicBezTo>
                <a:cubicBezTo>
                  <a:pt x="1543" y="1814"/>
                  <a:pt x="1548" y="1814"/>
                  <a:pt x="1553" y="1814"/>
                </a:cubicBezTo>
                <a:cubicBezTo>
                  <a:pt x="1560" y="1814"/>
                  <a:pt x="1567" y="1814"/>
                  <a:pt x="1574" y="1813"/>
                </a:cubicBezTo>
                <a:cubicBezTo>
                  <a:pt x="1579" y="1813"/>
                  <a:pt x="1584" y="1813"/>
                  <a:pt x="1589" y="1813"/>
                </a:cubicBezTo>
                <a:cubicBezTo>
                  <a:pt x="1597" y="1812"/>
                  <a:pt x="1605" y="1812"/>
                  <a:pt x="1613" y="1811"/>
                </a:cubicBezTo>
                <a:cubicBezTo>
                  <a:pt x="1617" y="1811"/>
                  <a:pt x="1621" y="1811"/>
                  <a:pt x="1624" y="1811"/>
                </a:cubicBezTo>
                <a:cubicBezTo>
                  <a:pt x="1636" y="1810"/>
                  <a:pt x="1648" y="1809"/>
                  <a:pt x="1660" y="1808"/>
                </a:cubicBezTo>
                <a:cubicBezTo>
                  <a:pt x="1660" y="1808"/>
                  <a:pt x="1661" y="1808"/>
                  <a:pt x="1661" y="1808"/>
                </a:cubicBezTo>
                <a:cubicBezTo>
                  <a:pt x="1673" y="1807"/>
                  <a:pt x="1684" y="1805"/>
                  <a:pt x="1696" y="1804"/>
                </a:cubicBezTo>
                <a:cubicBezTo>
                  <a:pt x="1700" y="1803"/>
                  <a:pt x="1704" y="1803"/>
                  <a:pt x="1708" y="1802"/>
                </a:cubicBezTo>
                <a:cubicBezTo>
                  <a:pt x="1715" y="1801"/>
                  <a:pt x="1723" y="1800"/>
                  <a:pt x="1731" y="1799"/>
                </a:cubicBezTo>
                <a:cubicBezTo>
                  <a:pt x="1736" y="1799"/>
                  <a:pt x="1740" y="1798"/>
                  <a:pt x="1745" y="1797"/>
                </a:cubicBezTo>
                <a:cubicBezTo>
                  <a:pt x="1752" y="1796"/>
                  <a:pt x="1759" y="1795"/>
                  <a:pt x="1766" y="1794"/>
                </a:cubicBezTo>
                <a:cubicBezTo>
                  <a:pt x="1771" y="1793"/>
                  <a:pt x="1776" y="1792"/>
                  <a:pt x="1781" y="1791"/>
                </a:cubicBezTo>
                <a:cubicBezTo>
                  <a:pt x="1787" y="1790"/>
                  <a:pt x="1793" y="1789"/>
                  <a:pt x="1798" y="1788"/>
                </a:cubicBezTo>
                <a:cubicBezTo>
                  <a:pt x="1798" y="1788"/>
                  <a:pt x="1798" y="1788"/>
                  <a:pt x="1798" y="1788"/>
                </a:cubicBezTo>
                <a:cubicBezTo>
                  <a:pt x="1798" y="1788"/>
                  <a:pt x="1798" y="1788"/>
                  <a:pt x="1798" y="1788"/>
                </a:cubicBezTo>
                <a:cubicBezTo>
                  <a:pt x="1799" y="1792"/>
                  <a:pt x="1800" y="1795"/>
                  <a:pt x="1800" y="1798"/>
                </a:cubicBezTo>
                <a:cubicBezTo>
                  <a:pt x="1801" y="1802"/>
                  <a:pt x="1802" y="1805"/>
                  <a:pt x="1802" y="1809"/>
                </a:cubicBezTo>
                <a:cubicBezTo>
                  <a:pt x="1803" y="1813"/>
                  <a:pt x="1804" y="1818"/>
                  <a:pt x="1805" y="1823"/>
                </a:cubicBezTo>
                <a:cubicBezTo>
                  <a:pt x="1806" y="1826"/>
                  <a:pt x="1806" y="1829"/>
                  <a:pt x="1807" y="1832"/>
                </a:cubicBezTo>
                <a:cubicBezTo>
                  <a:pt x="1808" y="1837"/>
                  <a:pt x="1809" y="1843"/>
                  <a:pt x="1811" y="1848"/>
                </a:cubicBezTo>
                <a:close/>
                <a:moveTo>
                  <a:pt x="1538" y="2005"/>
                </a:moveTo>
                <a:cubicBezTo>
                  <a:pt x="1537" y="2005"/>
                  <a:pt x="1535" y="2005"/>
                  <a:pt x="1534" y="2005"/>
                </a:cubicBezTo>
                <a:cubicBezTo>
                  <a:pt x="1527" y="2005"/>
                  <a:pt x="1521" y="2005"/>
                  <a:pt x="1514" y="2005"/>
                </a:cubicBezTo>
                <a:cubicBezTo>
                  <a:pt x="1504" y="2005"/>
                  <a:pt x="1493" y="2005"/>
                  <a:pt x="1483" y="2005"/>
                </a:cubicBezTo>
                <a:cubicBezTo>
                  <a:pt x="1480" y="2005"/>
                  <a:pt x="1476" y="2004"/>
                  <a:pt x="1473" y="2004"/>
                </a:cubicBezTo>
                <a:cubicBezTo>
                  <a:pt x="1466" y="2004"/>
                  <a:pt x="1459" y="2004"/>
                  <a:pt x="1452" y="2004"/>
                </a:cubicBezTo>
                <a:cubicBezTo>
                  <a:pt x="1448" y="2004"/>
                  <a:pt x="1444" y="2003"/>
                  <a:pt x="1440" y="2003"/>
                </a:cubicBezTo>
                <a:cubicBezTo>
                  <a:pt x="1434" y="2003"/>
                  <a:pt x="1428" y="2003"/>
                  <a:pt x="1421" y="2002"/>
                </a:cubicBezTo>
                <a:cubicBezTo>
                  <a:pt x="1417" y="2002"/>
                  <a:pt x="1412" y="2002"/>
                  <a:pt x="1408" y="2001"/>
                </a:cubicBezTo>
                <a:cubicBezTo>
                  <a:pt x="1402" y="2001"/>
                  <a:pt x="1396" y="2000"/>
                  <a:pt x="1390" y="2000"/>
                </a:cubicBezTo>
                <a:cubicBezTo>
                  <a:pt x="1386" y="2000"/>
                  <a:pt x="1381" y="1999"/>
                  <a:pt x="1377" y="1999"/>
                </a:cubicBezTo>
                <a:cubicBezTo>
                  <a:pt x="1371" y="1998"/>
                  <a:pt x="1365" y="1998"/>
                  <a:pt x="1360" y="1997"/>
                </a:cubicBezTo>
                <a:cubicBezTo>
                  <a:pt x="1355" y="1997"/>
                  <a:pt x="1350" y="1996"/>
                  <a:pt x="1346" y="1996"/>
                </a:cubicBezTo>
                <a:cubicBezTo>
                  <a:pt x="1340" y="1995"/>
                  <a:pt x="1334" y="1994"/>
                  <a:pt x="1329" y="1994"/>
                </a:cubicBezTo>
                <a:cubicBezTo>
                  <a:pt x="1324" y="1993"/>
                  <a:pt x="1319" y="1992"/>
                  <a:pt x="1315" y="1992"/>
                </a:cubicBezTo>
                <a:cubicBezTo>
                  <a:pt x="1309" y="1991"/>
                  <a:pt x="1304" y="1990"/>
                  <a:pt x="1298" y="1990"/>
                </a:cubicBezTo>
                <a:cubicBezTo>
                  <a:pt x="1294" y="1989"/>
                  <a:pt x="1289" y="1988"/>
                  <a:pt x="1284" y="1987"/>
                </a:cubicBezTo>
                <a:cubicBezTo>
                  <a:pt x="1279" y="1987"/>
                  <a:pt x="1275" y="1986"/>
                  <a:pt x="1270" y="1985"/>
                </a:cubicBezTo>
                <a:cubicBezTo>
                  <a:pt x="1268" y="1981"/>
                  <a:pt x="1267" y="1976"/>
                  <a:pt x="1265" y="1972"/>
                </a:cubicBezTo>
                <a:cubicBezTo>
                  <a:pt x="1264" y="1968"/>
                  <a:pt x="1263" y="1965"/>
                  <a:pt x="1262" y="1962"/>
                </a:cubicBezTo>
                <a:cubicBezTo>
                  <a:pt x="1260" y="1956"/>
                  <a:pt x="1258" y="1949"/>
                  <a:pt x="1257" y="1943"/>
                </a:cubicBezTo>
                <a:cubicBezTo>
                  <a:pt x="1256" y="1941"/>
                  <a:pt x="1255" y="1939"/>
                  <a:pt x="1255" y="1936"/>
                </a:cubicBezTo>
                <a:cubicBezTo>
                  <a:pt x="1252" y="1928"/>
                  <a:pt x="1250" y="1919"/>
                  <a:pt x="1247" y="1911"/>
                </a:cubicBezTo>
                <a:cubicBezTo>
                  <a:pt x="1247" y="1908"/>
                  <a:pt x="1246" y="1905"/>
                  <a:pt x="1245" y="1903"/>
                </a:cubicBezTo>
                <a:cubicBezTo>
                  <a:pt x="1244" y="1897"/>
                  <a:pt x="1242" y="1891"/>
                  <a:pt x="1241" y="1885"/>
                </a:cubicBezTo>
                <a:cubicBezTo>
                  <a:pt x="1240" y="1882"/>
                  <a:pt x="1239" y="1878"/>
                  <a:pt x="1238" y="1875"/>
                </a:cubicBezTo>
                <a:cubicBezTo>
                  <a:pt x="1237" y="1870"/>
                  <a:pt x="1236" y="1865"/>
                  <a:pt x="1234" y="1859"/>
                </a:cubicBezTo>
                <a:cubicBezTo>
                  <a:pt x="1233" y="1856"/>
                  <a:pt x="1233" y="1852"/>
                  <a:pt x="1232" y="1849"/>
                </a:cubicBezTo>
                <a:cubicBezTo>
                  <a:pt x="1231" y="1844"/>
                  <a:pt x="1230" y="1838"/>
                  <a:pt x="1228" y="1833"/>
                </a:cubicBezTo>
                <a:cubicBezTo>
                  <a:pt x="1228" y="1830"/>
                  <a:pt x="1227" y="1826"/>
                  <a:pt x="1226" y="1822"/>
                </a:cubicBezTo>
                <a:cubicBezTo>
                  <a:pt x="1225" y="1817"/>
                  <a:pt x="1224" y="1812"/>
                  <a:pt x="1223" y="1807"/>
                </a:cubicBezTo>
                <a:cubicBezTo>
                  <a:pt x="1222" y="1804"/>
                  <a:pt x="1222" y="1800"/>
                  <a:pt x="1221" y="1796"/>
                </a:cubicBezTo>
                <a:cubicBezTo>
                  <a:pt x="1220" y="1793"/>
                  <a:pt x="1220" y="1789"/>
                  <a:pt x="1219" y="1786"/>
                </a:cubicBezTo>
                <a:cubicBezTo>
                  <a:pt x="1220" y="1786"/>
                  <a:pt x="1221" y="1786"/>
                  <a:pt x="1221" y="1786"/>
                </a:cubicBezTo>
                <a:cubicBezTo>
                  <a:pt x="1232" y="1788"/>
                  <a:pt x="1242" y="1790"/>
                  <a:pt x="1252" y="1792"/>
                </a:cubicBezTo>
                <a:cubicBezTo>
                  <a:pt x="1254" y="1792"/>
                  <a:pt x="1256" y="1793"/>
                  <a:pt x="1257" y="1793"/>
                </a:cubicBezTo>
                <a:cubicBezTo>
                  <a:pt x="1268" y="1795"/>
                  <a:pt x="1278" y="1796"/>
                  <a:pt x="1289" y="1798"/>
                </a:cubicBezTo>
                <a:cubicBezTo>
                  <a:pt x="1290" y="1798"/>
                  <a:pt x="1292" y="1798"/>
                  <a:pt x="1293" y="1799"/>
                </a:cubicBezTo>
                <a:cubicBezTo>
                  <a:pt x="1304" y="1800"/>
                  <a:pt x="1314" y="1802"/>
                  <a:pt x="1325" y="1803"/>
                </a:cubicBezTo>
                <a:cubicBezTo>
                  <a:pt x="1326" y="1803"/>
                  <a:pt x="1327" y="1803"/>
                  <a:pt x="1329" y="1803"/>
                </a:cubicBezTo>
                <a:cubicBezTo>
                  <a:pt x="1340" y="1805"/>
                  <a:pt x="1351" y="1806"/>
                  <a:pt x="1362" y="1807"/>
                </a:cubicBezTo>
                <a:cubicBezTo>
                  <a:pt x="1363" y="1807"/>
                  <a:pt x="1363" y="1807"/>
                  <a:pt x="1364" y="1807"/>
                </a:cubicBezTo>
                <a:cubicBezTo>
                  <a:pt x="1376" y="1808"/>
                  <a:pt x="1387" y="1809"/>
                  <a:pt x="1399" y="1810"/>
                </a:cubicBezTo>
                <a:cubicBezTo>
                  <a:pt x="1399" y="1810"/>
                  <a:pt x="1399" y="1810"/>
                  <a:pt x="1399" y="1810"/>
                </a:cubicBezTo>
                <a:cubicBezTo>
                  <a:pt x="1411" y="1811"/>
                  <a:pt x="1422" y="1812"/>
                  <a:pt x="1434" y="1813"/>
                </a:cubicBezTo>
                <a:cubicBezTo>
                  <a:pt x="1434" y="1813"/>
                  <a:pt x="1435" y="1813"/>
                  <a:pt x="1435" y="1813"/>
                </a:cubicBezTo>
                <a:cubicBezTo>
                  <a:pt x="1447" y="1813"/>
                  <a:pt x="1458" y="1814"/>
                  <a:pt x="1469" y="1814"/>
                </a:cubicBezTo>
                <a:cubicBezTo>
                  <a:pt x="1470" y="1814"/>
                  <a:pt x="1471" y="1814"/>
                  <a:pt x="1472" y="1814"/>
                </a:cubicBezTo>
                <a:cubicBezTo>
                  <a:pt x="1483" y="1814"/>
                  <a:pt x="1494" y="1815"/>
                  <a:pt x="1505" y="1815"/>
                </a:cubicBezTo>
                <a:cubicBezTo>
                  <a:pt x="1506" y="1815"/>
                  <a:pt x="1507" y="1815"/>
                  <a:pt x="1508" y="1815"/>
                </a:cubicBezTo>
                <a:cubicBezTo>
                  <a:pt x="1508" y="1815"/>
                  <a:pt x="1508" y="1815"/>
                  <a:pt x="1508" y="1815"/>
                </a:cubicBezTo>
                <a:cubicBezTo>
                  <a:pt x="1508" y="1815"/>
                  <a:pt x="1508" y="1815"/>
                  <a:pt x="1508" y="1815"/>
                </a:cubicBezTo>
                <a:cubicBezTo>
                  <a:pt x="1509" y="1819"/>
                  <a:pt x="1510" y="1823"/>
                  <a:pt x="1510" y="1827"/>
                </a:cubicBezTo>
                <a:cubicBezTo>
                  <a:pt x="1511" y="1830"/>
                  <a:pt x="1512" y="1834"/>
                  <a:pt x="1513" y="1837"/>
                </a:cubicBezTo>
                <a:cubicBezTo>
                  <a:pt x="1514" y="1842"/>
                  <a:pt x="1515" y="1848"/>
                  <a:pt x="1516" y="1853"/>
                </a:cubicBezTo>
                <a:cubicBezTo>
                  <a:pt x="1517" y="1856"/>
                  <a:pt x="1518" y="1859"/>
                  <a:pt x="1518" y="1862"/>
                </a:cubicBezTo>
                <a:cubicBezTo>
                  <a:pt x="1520" y="1870"/>
                  <a:pt x="1522" y="1878"/>
                  <a:pt x="1524" y="1885"/>
                </a:cubicBezTo>
                <a:cubicBezTo>
                  <a:pt x="1524" y="1886"/>
                  <a:pt x="1524" y="1887"/>
                  <a:pt x="1524" y="1887"/>
                </a:cubicBezTo>
                <a:cubicBezTo>
                  <a:pt x="1526" y="1895"/>
                  <a:pt x="1529" y="1903"/>
                  <a:pt x="1531" y="1911"/>
                </a:cubicBezTo>
                <a:cubicBezTo>
                  <a:pt x="1531" y="1914"/>
                  <a:pt x="1532" y="1917"/>
                  <a:pt x="1533" y="1920"/>
                </a:cubicBezTo>
                <a:cubicBezTo>
                  <a:pt x="1535" y="1925"/>
                  <a:pt x="1536" y="1930"/>
                  <a:pt x="1538" y="1936"/>
                </a:cubicBezTo>
                <a:cubicBezTo>
                  <a:pt x="1538" y="1939"/>
                  <a:pt x="1540" y="1942"/>
                  <a:pt x="1540" y="1946"/>
                </a:cubicBezTo>
                <a:cubicBezTo>
                  <a:pt x="1542" y="1950"/>
                  <a:pt x="1543" y="1955"/>
                  <a:pt x="1545" y="1960"/>
                </a:cubicBezTo>
                <a:cubicBezTo>
                  <a:pt x="1546" y="1964"/>
                  <a:pt x="1547" y="1967"/>
                  <a:pt x="1548" y="1971"/>
                </a:cubicBezTo>
                <a:cubicBezTo>
                  <a:pt x="1550" y="1975"/>
                  <a:pt x="1551" y="1980"/>
                  <a:pt x="1552" y="1984"/>
                </a:cubicBezTo>
                <a:cubicBezTo>
                  <a:pt x="1554" y="1988"/>
                  <a:pt x="1555" y="1991"/>
                  <a:pt x="1556" y="1995"/>
                </a:cubicBezTo>
                <a:cubicBezTo>
                  <a:pt x="1557" y="1998"/>
                  <a:pt x="1558" y="2001"/>
                  <a:pt x="1559" y="2004"/>
                </a:cubicBezTo>
                <a:cubicBezTo>
                  <a:pt x="1559" y="2004"/>
                  <a:pt x="1558" y="2004"/>
                  <a:pt x="1557" y="2004"/>
                </a:cubicBezTo>
                <a:cubicBezTo>
                  <a:pt x="1551" y="2005"/>
                  <a:pt x="1544" y="2005"/>
                  <a:pt x="1538" y="2005"/>
                </a:cubicBezTo>
                <a:close/>
                <a:moveTo>
                  <a:pt x="1241" y="1980"/>
                </a:moveTo>
                <a:cubicBezTo>
                  <a:pt x="1238" y="1980"/>
                  <a:pt x="1234" y="1979"/>
                  <a:pt x="1230" y="1978"/>
                </a:cubicBezTo>
                <a:cubicBezTo>
                  <a:pt x="1227" y="1978"/>
                  <a:pt x="1224" y="1977"/>
                  <a:pt x="1221" y="1976"/>
                </a:cubicBezTo>
                <a:cubicBezTo>
                  <a:pt x="1217" y="1976"/>
                  <a:pt x="1214" y="1975"/>
                  <a:pt x="1210" y="1974"/>
                </a:cubicBezTo>
                <a:cubicBezTo>
                  <a:pt x="1207" y="1974"/>
                  <a:pt x="1204" y="1973"/>
                  <a:pt x="1201" y="1972"/>
                </a:cubicBezTo>
                <a:cubicBezTo>
                  <a:pt x="1197" y="1972"/>
                  <a:pt x="1194" y="1971"/>
                  <a:pt x="1190" y="1970"/>
                </a:cubicBezTo>
                <a:cubicBezTo>
                  <a:pt x="1187" y="1969"/>
                  <a:pt x="1184" y="1969"/>
                  <a:pt x="1181" y="1968"/>
                </a:cubicBezTo>
                <a:cubicBezTo>
                  <a:pt x="1177" y="1967"/>
                  <a:pt x="1174" y="1966"/>
                  <a:pt x="1170" y="1965"/>
                </a:cubicBezTo>
                <a:cubicBezTo>
                  <a:pt x="1167" y="1965"/>
                  <a:pt x="1164" y="1964"/>
                  <a:pt x="1161" y="1963"/>
                </a:cubicBezTo>
                <a:cubicBezTo>
                  <a:pt x="1157" y="1962"/>
                  <a:pt x="1154" y="1961"/>
                  <a:pt x="1150" y="1961"/>
                </a:cubicBezTo>
                <a:cubicBezTo>
                  <a:pt x="1147" y="1960"/>
                  <a:pt x="1144" y="1959"/>
                  <a:pt x="1141" y="1958"/>
                </a:cubicBezTo>
                <a:cubicBezTo>
                  <a:pt x="1137" y="1957"/>
                  <a:pt x="1134" y="1956"/>
                  <a:pt x="1130" y="1955"/>
                </a:cubicBezTo>
                <a:cubicBezTo>
                  <a:pt x="1127" y="1955"/>
                  <a:pt x="1124" y="1954"/>
                  <a:pt x="1121" y="1953"/>
                </a:cubicBezTo>
                <a:cubicBezTo>
                  <a:pt x="1117" y="1952"/>
                  <a:pt x="1114" y="1951"/>
                  <a:pt x="1110" y="1950"/>
                </a:cubicBezTo>
                <a:cubicBezTo>
                  <a:pt x="1107" y="1949"/>
                  <a:pt x="1104" y="1948"/>
                  <a:pt x="1101" y="1947"/>
                </a:cubicBezTo>
                <a:cubicBezTo>
                  <a:pt x="1097" y="1946"/>
                  <a:pt x="1094" y="1945"/>
                  <a:pt x="1090" y="1944"/>
                </a:cubicBezTo>
                <a:cubicBezTo>
                  <a:pt x="1087" y="1943"/>
                  <a:pt x="1084" y="1943"/>
                  <a:pt x="1081" y="1942"/>
                </a:cubicBezTo>
                <a:cubicBezTo>
                  <a:pt x="1078" y="1941"/>
                  <a:pt x="1074" y="1939"/>
                  <a:pt x="1070" y="1938"/>
                </a:cubicBezTo>
                <a:cubicBezTo>
                  <a:pt x="1067" y="1937"/>
                  <a:pt x="1065" y="1937"/>
                  <a:pt x="1062" y="1936"/>
                </a:cubicBezTo>
                <a:cubicBezTo>
                  <a:pt x="1058" y="1934"/>
                  <a:pt x="1054" y="1933"/>
                  <a:pt x="1050" y="1932"/>
                </a:cubicBezTo>
                <a:cubicBezTo>
                  <a:pt x="1047" y="1931"/>
                  <a:pt x="1045" y="1930"/>
                  <a:pt x="1042" y="1929"/>
                </a:cubicBezTo>
                <a:cubicBezTo>
                  <a:pt x="1038" y="1928"/>
                  <a:pt x="1033" y="1926"/>
                  <a:pt x="1028" y="1925"/>
                </a:cubicBezTo>
                <a:cubicBezTo>
                  <a:pt x="1027" y="1924"/>
                  <a:pt x="1025" y="1923"/>
                  <a:pt x="1023" y="1923"/>
                </a:cubicBezTo>
                <a:cubicBezTo>
                  <a:pt x="1016" y="1921"/>
                  <a:pt x="1010" y="1918"/>
                  <a:pt x="1003" y="1916"/>
                </a:cubicBezTo>
                <a:cubicBezTo>
                  <a:pt x="1001" y="1915"/>
                  <a:pt x="998" y="1914"/>
                  <a:pt x="996" y="1913"/>
                </a:cubicBezTo>
                <a:cubicBezTo>
                  <a:pt x="992" y="1912"/>
                  <a:pt x="988" y="1910"/>
                  <a:pt x="984" y="1909"/>
                </a:cubicBezTo>
                <a:cubicBezTo>
                  <a:pt x="981" y="1908"/>
                  <a:pt x="979" y="1907"/>
                  <a:pt x="976" y="1906"/>
                </a:cubicBezTo>
                <a:cubicBezTo>
                  <a:pt x="972" y="1904"/>
                  <a:pt x="969" y="1903"/>
                  <a:pt x="965" y="1902"/>
                </a:cubicBezTo>
                <a:cubicBezTo>
                  <a:pt x="962" y="1900"/>
                  <a:pt x="959" y="1899"/>
                  <a:pt x="956" y="1898"/>
                </a:cubicBezTo>
                <a:cubicBezTo>
                  <a:pt x="953" y="1897"/>
                  <a:pt x="950" y="1896"/>
                  <a:pt x="947" y="1894"/>
                </a:cubicBezTo>
                <a:cubicBezTo>
                  <a:pt x="946" y="1890"/>
                  <a:pt x="945" y="1885"/>
                  <a:pt x="944" y="1880"/>
                </a:cubicBezTo>
                <a:cubicBezTo>
                  <a:pt x="943" y="1876"/>
                  <a:pt x="942" y="1873"/>
                  <a:pt x="941" y="1870"/>
                </a:cubicBezTo>
                <a:cubicBezTo>
                  <a:pt x="939" y="1861"/>
                  <a:pt x="937" y="1852"/>
                  <a:pt x="935" y="1844"/>
                </a:cubicBezTo>
                <a:cubicBezTo>
                  <a:pt x="935" y="1842"/>
                  <a:pt x="934" y="1839"/>
                  <a:pt x="934" y="1837"/>
                </a:cubicBezTo>
                <a:cubicBezTo>
                  <a:pt x="932" y="1831"/>
                  <a:pt x="931" y="1824"/>
                  <a:pt x="929" y="1817"/>
                </a:cubicBezTo>
                <a:cubicBezTo>
                  <a:pt x="929" y="1814"/>
                  <a:pt x="928" y="1810"/>
                  <a:pt x="927" y="1807"/>
                </a:cubicBezTo>
                <a:cubicBezTo>
                  <a:pt x="926" y="1802"/>
                  <a:pt x="925" y="1796"/>
                  <a:pt x="924" y="1791"/>
                </a:cubicBezTo>
                <a:cubicBezTo>
                  <a:pt x="924" y="1787"/>
                  <a:pt x="923" y="1783"/>
                  <a:pt x="922" y="1779"/>
                </a:cubicBezTo>
                <a:cubicBezTo>
                  <a:pt x="921" y="1774"/>
                  <a:pt x="920" y="1769"/>
                  <a:pt x="919" y="1764"/>
                </a:cubicBezTo>
                <a:cubicBezTo>
                  <a:pt x="919" y="1760"/>
                  <a:pt x="918" y="1756"/>
                  <a:pt x="918" y="1752"/>
                </a:cubicBezTo>
                <a:cubicBezTo>
                  <a:pt x="917" y="1747"/>
                  <a:pt x="916" y="1742"/>
                  <a:pt x="915" y="1737"/>
                </a:cubicBezTo>
                <a:cubicBezTo>
                  <a:pt x="915" y="1733"/>
                  <a:pt x="914" y="1729"/>
                  <a:pt x="914" y="1725"/>
                </a:cubicBezTo>
                <a:cubicBezTo>
                  <a:pt x="913" y="1720"/>
                  <a:pt x="912" y="1715"/>
                  <a:pt x="912" y="1710"/>
                </a:cubicBezTo>
                <a:cubicBezTo>
                  <a:pt x="911" y="1706"/>
                  <a:pt x="910" y="1702"/>
                  <a:pt x="910" y="1698"/>
                </a:cubicBezTo>
                <a:cubicBezTo>
                  <a:pt x="910" y="1695"/>
                  <a:pt x="909" y="1692"/>
                  <a:pt x="909" y="1689"/>
                </a:cubicBezTo>
                <a:cubicBezTo>
                  <a:pt x="910" y="1690"/>
                  <a:pt x="912" y="1690"/>
                  <a:pt x="914" y="1691"/>
                </a:cubicBezTo>
                <a:cubicBezTo>
                  <a:pt x="916" y="1692"/>
                  <a:pt x="919" y="1693"/>
                  <a:pt x="922" y="1695"/>
                </a:cubicBezTo>
                <a:cubicBezTo>
                  <a:pt x="926" y="1696"/>
                  <a:pt x="929" y="1697"/>
                  <a:pt x="932" y="1699"/>
                </a:cubicBezTo>
                <a:cubicBezTo>
                  <a:pt x="935" y="1700"/>
                  <a:pt x="938" y="1701"/>
                  <a:pt x="941" y="1702"/>
                </a:cubicBezTo>
                <a:cubicBezTo>
                  <a:pt x="944" y="1704"/>
                  <a:pt x="947" y="1705"/>
                  <a:pt x="950" y="1706"/>
                </a:cubicBezTo>
                <a:cubicBezTo>
                  <a:pt x="953" y="1707"/>
                  <a:pt x="956" y="1709"/>
                  <a:pt x="959" y="1710"/>
                </a:cubicBezTo>
                <a:cubicBezTo>
                  <a:pt x="963" y="1711"/>
                  <a:pt x="966" y="1712"/>
                  <a:pt x="969" y="1714"/>
                </a:cubicBezTo>
                <a:cubicBezTo>
                  <a:pt x="972" y="1715"/>
                  <a:pt x="975" y="1716"/>
                  <a:pt x="978" y="1717"/>
                </a:cubicBezTo>
                <a:cubicBezTo>
                  <a:pt x="981" y="1718"/>
                  <a:pt x="985" y="1719"/>
                  <a:pt x="988" y="1721"/>
                </a:cubicBezTo>
                <a:cubicBezTo>
                  <a:pt x="991" y="1722"/>
                  <a:pt x="994" y="1723"/>
                  <a:pt x="997" y="1724"/>
                </a:cubicBezTo>
                <a:cubicBezTo>
                  <a:pt x="1000" y="1725"/>
                  <a:pt x="1003" y="1726"/>
                  <a:pt x="1007" y="1728"/>
                </a:cubicBezTo>
                <a:cubicBezTo>
                  <a:pt x="1010" y="1729"/>
                  <a:pt x="1013" y="1730"/>
                  <a:pt x="1016" y="1731"/>
                </a:cubicBezTo>
                <a:cubicBezTo>
                  <a:pt x="1019" y="1732"/>
                  <a:pt x="1022" y="1733"/>
                  <a:pt x="1026" y="1734"/>
                </a:cubicBezTo>
                <a:cubicBezTo>
                  <a:pt x="1029" y="1735"/>
                  <a:pt x="1032" y="1736"/>
                  <a:pt x="1035" y="1737"/>
                </a:cubicBezTo>
                <a:cubicBezTo>
                  <a:pt x="1038" y="1738"/>
                  <a:pt x="1041" y="1739"/>
                  <a:pt x="1045" y="1741"/>
                </a:cubicBezTo>
                <a:cubicBezTo>
                  <a:pt x="1048" y="1742"/>
                  <a:pt x="1051" y="1742"/>
                  <a:pt x="1054" y="1743"/>
                </a:cubicBezTo>
                <a:cubicBezTo>
                  <a:pt x="1057" y="1745"/>
                  <a:pt x="1061" y="1746"/>
                  <a:pt x="1064" y="1747"/>
                </a:cubicBezTo>
                <a:cubicBezTo>
                  <a:pt x="1067" y="1748"/>
                  <a:pt x="1070" y="1748"/>
                  <a:pt x="1073" y="1749"/>
                </a:cubicBezTo>
                <a:cubicBezTo>
                  <a:pt x="1077" y="1751"/>
                  <a:pt x="1080" y="1752"/>
                  <a:pt x="1084" y="1753"/>
                </a:cubicBezTo>
                <a:cubicBezTo>
                  <a:pt x="1087" y="1754"/>
                  <a:pt x="1089" y="1754"/>
                  <a:pt x="1092" y="1755"/>
                </a:cubicBezTo>
                <a:cubicBezTo>
                  <a:pt x="1097" y="1756"/>
                  <a:pt x="1101" y="1758"/>
                  <a:pt x="1106" y="1759"/>
                </a:cubicBezTo>
                <a:cubicBezTo>
                  <a:pt x="1108" y="1760"/>
                  <a:pt x="1109" y="1760"/>
                  <a:pt x="1111" y="1760"/>
                </a:cubicBezTo>
                <a:cubicBezTo>
                  <a:pt x="1118" y="1762"/>
                  <a:pt x="1124" y="1764"/>
                  <a:pt x="1130" y="1766"/>
                </a:cubicBezTo>
                <a:cubicBezTo>
                  <a:pt x="1132" y="1766"/>
                  <a:pt x="1133" y="1766"/>
                  <a:pt x="1135" y="1767"/>
                </a:cubicBezTo>
                <a:cubicBezTo>
                  <a:pt x="1140" y="1768"/>
                  <a:pt x="1145" y="1769"/>
                  <a:pt x="1150" y="1771"/>
                </a:cubicBezTo>
                <a:cubicBezTo>
                  <a:pt x="1152" y="1771"/>
                  <a:pt x="1154" y="1772"/>
                  <a:pt x="1157" y="1772"/>
                </a:cubicBezTo>
                <a:cubicBezTo>
                  <a:pt x="1161" y="1773"/>
                  <a:pt x="1165" y="1774"/>
                  <a:pt x="1169" y="1775"/>
                </a:cubicBezTo>
                <a:cubicBezTo>
                  <a:pt x="1172" y="1776"/>
                  <a:pt x="1174" y="1776"/>
                  <a:pt x="1177" y="1777"/>
                </a:cubicBezTo>
                <a:cubicBezTo>
                  <a:pt x="1181" y="1778"/>
                  <a:pt x="1185" y="1779"/>
                  <a:pt x="1189" y="1780"/>
                </a:cubicBezTo>
                <a:cubicBezTo>
                  <a:pt x="1192" y="1780"/>
                  <a:pt x="1194" y="1781"/>
                  <a:pt x="1197" y="1781"/>
                </a:cubicBezTo>
                <a:cubicBezTo>
                  <a:pt x="1200" y="1782"/>
                  <a:pt x="1203" y="1783"/>
                  <a:pt x="1206" y="1783"/>
                </a:cubicBezTo>
                <a:cubicBezTo>
                  <a:pt x="1206" y="1783"/>
                  <a:pt x="1206" y="1783"/>
                  <a:pt x="1206" y="1783"/>
                </a:cubicBezTo>
                <a:cubicBezTo>
                  <a:pt x="1206" y="1783"/>
                  <a:pt x="1206" y="1783"/>
                  <a:pt x="1206" y="1783"/>
                </a:cubicBezTo>
                <a:cubicBezTo>
                  <a:pt x="1207" y="1788"/>
                  <a:pt x="1208" y="1793"/>
                  <a:pt x="1209" y="1798"/>
                </a:cubicBezTo>
                <a:cubicBezTo>
                  <a:pt x="1210" y="1801"/>
                  <a:pt x="1210" y="1804"/>
                  <a:pt x="1211" y="1807"/>
                </a:cubicBezTo>
                <a:cubicBezTo>
                  <a:pt x="1212" y="1815"/>
                  <a:pt x="1214" y="1822"/>
                  <a:pt x="1215" y="1829"/>
                </a:cubicBezTo>
                <a:cubicBezTo>
                  <a:pt x="1216" y="1831"/>
                  <a:pt x="1216" y="1832"/>
                  <a:pt x="1216" y="1834"/>
                </a:cubicBezTo>
                <a:cubicBezTo>
                  <a:pt x="1218" y="1842"/>
                  <a:pt x="1220" y="1851"/>
                  <a:pt x="1222" y="1860"/>
                </a:cubicBezTo>
                <a:cubicBezTo>
                  <a:pt x="1223" y="1862"/>
                  <a:pt x="1223" y="1864"/>
                  <a:pt x="1224" y="1866"/>
                </a:cubicBezTo>
                <a:cubicBezTo>
                  <a:pt x="1225" y="1873"/>
                  <a:pt x="1227" y="1879"/>
                  <a:pt x="1228" y="1886"/>
                </a:cubicBezTo>
                <a:cubicBezTo>
                  <a:pt x="1229" y="1889"/>
                  <a:pt x="1230" y="1892"/>
                  <a:pt x="1231" y="1895"/>
                </a:cubicBezTo>
                <a:cubicBezTo>
                  <a:pt x="1232" y="1900"/>
                  <a:pt x="1234" y="1906"/>
                  <a:pt x="1235" y="1911"/>
                </a:cubicBezTo>
                <a:cubicBezTo>
                  <a:pt x="1236" y="1915"/>
                  <a:pt x="1237" y="1918"/>
                  <a:pt x="1238" y="1922"/>
                </a:cubicBezTo>
                <a:cubicBezTo>
                  <a:pt x="1239" y="1927"/>
                  <a:pt x="1241" y="1932"/>
                  <a:pt x="1242" y="1937"/>
                </a:cubicBezTo>
                <a:cubicBezTo>
                  <a:pt x="1243" y="1941"/>
                  <a:pt x="1244" y="1944"/>
                  <a:pt x="1245" y="1948"/>
                </a:cubicBezTo>
                <a:cubicBezTo>
                  <a:pt x="1247" y="1953"/>
                  <a:pt x="1248" y="1958"/>
                  <a:pt x="1250" y="1963"/>
                </a:cubicBezTo>
                <a:cubicBezTo>
                  <a:pt x="1251" y="1966"/>
                  <a:pt x="1252" y="1970"/>
                  <a:pt x="1253" y="1974"/>
                </a:cubicBezTo>
                <a:cubicBezTo>
                  <a:pt x="1254" y="1977"/>
                  <a:pt x="1255" y="1980"/>
                  <a:pt x="1256" y="1983"/>
                </a:cubicBezTo>
                <a:cubicBezTo>
                  <a:pt x="1254" y="1983"/>
                  <a:pt x="1252" y="1982"/>
                  <a:pt x="1251" y="1982"/>
                </a:cubicBezTo>
                <a:cubicBezTo>
                  <a:pt x="1247" y="1981"/>
                  <a:pt x="1244" y="1981"/>
                  <a:pt x="1241" y="1980"/>
                </a:cubicBezTo>
                <a:close/>
                <a:moveTo>
                  <a:pt x="1210" y="1732"/>
                </a:moveTo>
                <a:cubicBezTo>
                  <a:pt x="1210" y="1730"/>
                  <a:pt x="1210" y="1728"/>
                  <a:pt x="1209" y="1726"/>
                </a:cubicBezTo>
                <a:cubicBezTo>
                  <a:pt x="1208" y="1717"/>
                  <a:pt x="1207" y="1709"/>
                  <a:pt x="1206" y="1701"/>
                </a:cubicBezTo>
                <a:cubicBezTo>
                  <a:pt x="1206" y="1700"/>
                  <a:pt x="1206" y="1700"/>
                  <a:pt x="1206" y="1699"/>
                </a:cubicBezTo>
                <a:cubicBezTo>
                  <a:pt x="1205" y="1691"/>
                  <a:pt x="1204" y="1683"/>
                  <a:pt x="1203" y="1676"/>
                </a:cubicBezTo>
                <a:cubicBezTo>
                  <a:pt x="1203" y="1673"/>
                  <a:pt x="1202" y="1670"/>
                  <a:pt x="1202" y="1667"/>
                </a:cubicBezTo>
                <a:cubicBezTo>
                  <a:pt x="1202" y="1662"/>
                  <a:pt x="1201" y="1656"/>
                  <a:pt x="1201" y="1650"/>
                </a:cubicBezTo>
                <a:cubicBezTo>
                  <a:pt x="1200" y="1647"/>
                  <a:pt x="1200" y="1644"/>
                  <a:pt x="1200" y="1641"/>
                </a:cubicBezTo>
                <a:cubicBezTo>
                  <a:pt x="1199" y="1636"/>
                  <a:pt x="1199" y="1630"/>
                  <a:pt x="1198" y="1625"/>
                </a:cubicBezTo>
                <a:cubicBezTo>
                  <a:pt x="1198" y="1622"/>
                  <a:pt x="1198" y="1618"/>
                  <a:pt x="1198" y="1615"/>
                </a:cubicBezTo>
                <a:cubicBezTo>
                  <a:pt x="1197" y="1610"/>
                  <a:pt x="1197" y="1605"/>
                  <a:pt x="1197" y="1600"/>
                </a:cubicBezTo>
                <a:cubicBezTo>
                  <a:pt x="1197" y="1596"/>
                  <a:pt x="1196" y="1593"/>
                  <a:pt x="1196" y="1589"/>
                </a:cubicBezTo>
                <a:cubicBezTo>
                  <a:pt x="1196" y="1586"/>
                  <a:pt x="1196" y="1582"/>
                  <a:pt x="1196" y="1579"/>
                </a:cubicBezTo>
                <a:cubicBezTo>
                  <a:pt x="1197" y="1579"/>
                  <a:pt x="1197" y="1579"/>
                  <a:pt x="1198" y="1579"/>
                </a:cubicBezTo>
                <a:cubicBezTo>
                  <a:pt x="1209" y="1582"/>
                  <a:pt x="1219" y="1584"/>
                  <a:pt x="1229" y="1586"/>
                </a:cubicBezTo>
                <a:cubicBezTo>
                  <a:pt x="1231" y="1586"/>
                  <a:pt x="1232" y="1586"/>
                  <a:pt x="1233" y="1586"/>
                </a:cubicBezTo>
                <a:cubicBezTo>
                  <a:pt x="1244" y="1588"/>
                  <a:pt x="1254" y="1590"/>
                  <a:pt x="1265" y="1592"/>
                </a:cubicBezTo>
                <a:cubicBezTo>
                  <a:pt x="1266" y="1592"/>
                  <a:pt x="1267" y="1592"/>
                  <a:pt x="1269" y="1593"/>
                </a:cubicBezTo>
                <a:cubicBezTo>
                  <a:pt x="1279" y="1594"/>
                  <a:pt x="1290" y="1596"/>
                  <a:pt x="1301" y="1597"/>
                </a:cubicBezTo>
                <a:cubicBezTo>
                  <a:pt x="1302" y="1598"/>
                  <a:pt x="1303" y="1598"/>
                  <a:pt x="1304" y="1598"/>
                </a:cubicBezTo>
                <a:cubicBezTo>
                  <a:pt x="1315" y="1599"/>
                  <a:pt x="1326" y="1601"/>
                  <a:pt x="1337" y="1602"/>
                </a:cubicBezTo>
                <a:cubicBezTo>
                  <a:pt x="1337" y="1602"/>
                  <a:pt x="1338" y="1602"/>
                  <a:pt x="1338" y="1602"/>
                </a:cubicBezTo>
                <a:cubicBezTo>
                  <a:pt x="1350" y="1604"/>
                  <a:pt x="1361" y="1605"/>
                  <a:pt x="1373" y="1606"/>
                </a:cubicBezTo>
                <a:cubicBezTo>
                  <a:pt x="1373" y="1606"/>
                  <a:pt x="1373" y="1606"/>
                  <a:pt x="1373" y="1606"/>
                </a:cubicBezTo>
                <a:cubicBezTo>
                  <a:pt x="1385" y="1607"/>
                  <a:pt x="1396" y="1608"/>
                  <a:pt x="1408" y="1609"/>
                </a:cubicBezTo>
                <a:cubicBezTo>
                  <a:pt x="1408" y="1609"/>
                  <a:pt x="1409" y="1609"/>
                  <a:pt x="1410" y="1609"/>
                </a:cubicBezTo>
                <a:cubicBezTo>
                  <a:pt x="1421" y="1610"/>
                  <a:pt x="1432" y="1610"/>
                  <a:pt x="1443" y="1611"/>
                </a:cubicBezTo>
                <a:cubicBezTo>
                  <a:pt x="1444" y="1611"/>
                  <a:pt x="1445" y="1611"/>
                  <a:pt x="1446" y="1611"/>
                </a:cubicBezTo>
                <a:cubicBezTo>
                  <a:pt x="1457" y="1611"/>
                  <a:pt x="1468" y="1612"/>
                  <a:pt x="1479" y="1612"/>
                </a:cubicBezTo>
                <a:cubicBezTo>
                  <a:pt x="1479" y="1612"/>
                  <a:pt x="1480" y="1612"/>
                  <a:pt x="1481" y="1612"/>
                </a:cubicBezTo>
                <a:cubicBezTo>
                  <a:pt x="1481" y="1612"/>
                  <a:pt x="1481" y="1612"/>
                  <a:pt x="1481" y="1612"/>
                </a:cubicBezTo>
                <a:cubicBezTo>
                  <a:pt x="1481" y="1612"/>
                  <a:pt x="1481" y="1612"/>
                  <a:pt x="1481" y="1612"/>
                </a:cubicBezTo>
                <a:cubicBezTo>
                  <a:pt x="1481" y="1616"/>
                  <a:pt x="1482" y="1620"/>
                  <a:pt x="1482" y="1624"/>
                </a:cubicBezTo>
                <a:cubicBezTo>
                  <a:pt x="1482" y="1627"/>
                  <a:pt x="1482" y="1631"/>
                  <a:pt x="1483" y="1634"/>
                </a:cubicBezTo>
                <a:cubicBezTo>
                  <a:pt x="1483" y="1639"/>
                  <a:pt x="1484" y="1644"/>
                  <a:pt x="1484" y="1650"/>
                </a:cubicBezTo>
                <a:cubicBezTo>
                  <a:pt x="1484" y="1653"/>
                  <a:pt x="1485" y="1656"/>
                  <a:pt x="1485" y="1659"/>
                </a:cubicBezTo>
                <a:cubicBezTo>
                  <a:pt x="1485" y="1665"/>
                  <a:pt x="1486" y="1671"/>
                  <a:pt x="1487" y="1678"/>
                </a:cubicBezTo>
                <a:cubicBezTo>
                  <a:pt x="1487" y="1680"/>
                  <a:pt x="1487" y="1682"/>
                  <a:pt x="1487" y="1684"/>
                </a:cubicBezTo>
                <a:cubicBezTo>
                  <a:pt x="1488" y="1692"/>
                  <a:pt x="1489" y="1700"/>
                  <a:pt x="1490" y="1708"/>
                </a:cubicBezTo>
                <a:cubicBezTo>
                  <a:pt x="1491" y="1711"/>
                  <a:pt x="1491" y="1713"/>
                  <a:pt x="1491" y="1715"/>
                </a:cubicBezTo>
                <a:cubicBezTo>
                  <a:pt x="1492" y="1721"/>
                  <a:pt x="1493" y="1727"/>
                  <a:pt x="1494" y="1733"/>
                </a:cubicBezTo>
                <a:cubicBezTo>
                  <a:pt x="1494" y="1736"/>
                  <a:pt x="1495" y="1739"/>
                  <a:pt x="1495" y="1743"/>
                </a:cubicBezTo>
                <a:cubicBezTo>
                  <a:pt x="1496" y="1748"/>
                  <a:pt x="1497" y="1753"/>
                  <a:pt x="1498" y="1757"/>
                </a:cubicBezTo>
                <a:cubicBezTo>
                  <a:pt x="1498" y="1761"/>
                  <a:pt x="1499" y="1765"/>
                  <a:pt x="1499" y="1768"/>
                </a:cubicBezTo>
                <a:cubicBezTo>
                  <a:pt x="1500" y="1773"/>
                  <a:pt x="1501" y="1777"/>
                  <a:pt x="1502" y="1782"/>
                </a:cubicBezTo>
                <a:cubicBezTo>
                  <a:pt x="1502" y="1786"/>
                  <a:pt x="1503" y="1789"/>
                  <a:pt x="1504" y="1793"/>
                </a:cubicBezTo>
                <a:cubicBezTo>
                  <a:pt x="1504" y="1796"/>
                  <a:pt x="1505" y="1799"/>
                  <a:pt x="1506" y="1803"/>
                </a:cubicBezTo>
                <a:cubicBezTo>
                  <a:pt x="1505" y="1803"/>
                  <a:pt x="1504" y="1803"/>
                  <a:pt x="1503" y="1803"/>
                </a:cubicBezTo>
                <a:cubicBezTo>
                  <a:pt x="1492" y="1803"/>
                  <a:pt x="1481" y="1802"/>
                  <a:pt x="1471" y="1802"/>
                </a:cubicBezTo>
                <a:cubicBezTo>
                  <a:pt x="1469" y="1802"/>
                  <a:pt x="1468" y="1802"/>
                  <a:pt x="1466" y="1802"/>
                </a:cubicBezTo>
                <a:cubicBezTo>
                  <a:pt x="1456" y="1802"/>
                  <a:pt x="1445" y="1801"/>
                  <a:pt x="1434" y="1801"/>
                </a:cubicBezTo>
                <a:cubicBezTo>
                  <a:pt x="1433" y="1801"/>
                  <a:pt x="1431" y="1800"/>
                  <a:pt x="1430" y="1800"/>
                </a:cubicBezTo>
                <a:cubicBezTo>
                  <a:pt x="1419" y="1800"/>
                  <a:pt x="1408" y="1799"/>
                  <a:pt x="1397" y="1798"/>
                </a:cubicBezTo>
                <a:cubicBezTo>
                  <a:pt x="1396" y="1798"/>
                  <a:pt x="1395" y="1798"/>
                  <a:pt x="1394" y="1798"/>
                </a:cubicBezTo>
                <a:cubicBezTo>
                  <a:pt x="1383" y="1797"/>
                  <a:pt x="1372" y="1796"/>
                  <a:pt x="1361" y="1795"/>
                </a:cubicBezTo>
                <a:cubicBezTo>
                  <a:pt x="1360" y="1795"/>
                  <a:pt x="1359" y="1795"/>
                  <a:pt x="1359" y="1795"/>
                </a:cubicBezTo>
                <a:cubicBezTo>
                  <a:pt x="1347" y="1794"/>
                  <a:pt x="1336" y="1792"/>
                  <a:pt x="1324" y="1791"/>
                </a:cubicBezTo>
                <a:cubicBezTo>
                  <a:pt x="1324" y="1791"/>
                  <a:pt x="1324" y="1791"/>
                  <a:pt x="1324" y="1791"/>
                </a:cubicBezTo>
                <a:cubicBezTo>
                  <a:pt x="1312" y="1789"/>
                  <a:pt x="1301" y="1788"/>
                  <a:pt x="1289" y="1786"/>
                </a:cubicBezTo>
                <a:cubicBezTo>
                  <a:pt x="1289" y="1786"/>
                  <a:pt x="1288" y="1786"/>
                  <a:pt x="1288" y="1786"/>
                </a:cubicBezTo>
                <a:cubicBezTo>
                  <a:pt x="1276" y="1784"/>
                  <a:pt x="1265" y="1782"/>
                  <a:pt x="1254" y="1780"/>
                </a:cubicBezTo>
                <a:cubicBezTo>
                  <a:pt x="1253" y="1780"/>
                  <a:pt x="1252" y="1780"/>
                  <a:pt x="1251" y="1780"/>
                </a:cubicBezTo>
                <a:cubicBezTo>
                  <a:pt x="1241" y="1778"/>
                  <a:pt x="1230" y="1776"/>
                  <a:pt x="1219" y="1774"/>
                </a:cubicBezTo>
                <a:cubicBezTo>
                  <a:pt x="1218" y="1774"/>
                  <a:pt x="1217" y="1773"/>
                  <a:pt x="1217" y="1773"/>
                </a:cubicBezTo>
                <a:cubicBezTo>
                  <a:pt x="1216" y="1769"/>
                  <a:pt x="1215" y="1764"/>
                  <a:pt x="1214" y="1760"/>
                </a:cubicBezTo>
                <a:cubicBezTo>
                  <a:pt x="1214" y="1757"/>
                  <a:pt x="1213" y="1754"/>
                  <a:pt x="1213" y="1751"/>
                </a:cubicBezTo>
                <a:cubicBezTo>
                  <a:pt x="1212" y="1744"/>
                  <a:pt x="1211" y="1738"/>
                  <a:pt x="1210" y="1732"/>
                </a:cubicBezTo>
                <a:close/>
                <a:moveTo>
                  <a:pt x="1233" y="1384"/>
                </a:moveTo>
                <a:cubicBezTo>
                  <a:pt x="1240" y="1385"/>
                  <a:pt x="1247" y="1386"/>
                  <a:pt x="1254" y="1388"/>
                </a:cubicBezTo>
                <a:cubicBezTo>
                  <a:pt x="1258" y="1389"/>
                  <a:pt x="1263" y="1389"/>
                  <a:pt x="1268" y="1390"/>
                </a:cubicBezTo>
                <a:cubicBezTo>
                  <a:pt x="1276" y="1391"/>
                  <a:pt x="1284" y="1393"/>
                  <a:pt x="1291" y="1394"/>
                </a:cubicBezTo>
                <a:cubicBezTo>
                  <a:pt x="1296" y="1394"/>
                  <a:pt x="1300" y="1395"/>
                  <a:pt x="1304" y="1396"/>
                </a:cubicBezTo>
                <a:cubicBezTo>
                  <a:pt x="1315" y="1397"/>
                  <a:pt x="1325" y="1398"/>
                  <a:pt x="1336" y="1400"/>
                </a:cubicBezTo>
                <a:cubicBezTo>
                  <a:pt x="1337" y="1400"/>
                  <a:pt x="1339" y="1400"/>
                  <a:pt x="1340" y="1400"/>
                </a:cubicBezTo>
                <a:cubicBezTo>
                  <a:pt x="1352" y="1402"/>
                  <a:pt x="1364" y="1403"/>
                  <a:pt x="1376" y="1404"/>
                </a:cubicBezTo>
                <a:cubicBezTo>
                  <a:pt x="1380" y="1404"/>
                  <a:pt x="1384" y="1404"/>
                  <a:pt x="1387" y="1405"/>
                </a:cubicBezTo>
                <a:cubicBezTo>
                  <a:pt x="1396" y="1405"/>
                  <a:pt x="1404" y="1406"/>
                  <a:pt x="1412" y="1407"/>
                </a:cubicBezTo>
                <a:cubicBezTo>
                  <a:pt x="1417" y="1407"/>
                  <a:pt x="1422" y="1407"/>
                  <a:pt x="1426" y="1408"/>
                </a:cubicBezTo>
                <a:cubicBezTo>
                  <a:pt x="1434" y="1408"/>
                  <a:pt x="1441" y="1408"/>
                  <a:pt x="1449" y="1409"/>
                </a:cubicBezTo>
                <a:cubicBezTo>
                  <a:pt x="1454" y="1409"/>
                  <a:pt x="1459" y="1409"/>
                  <a:pt x="1464" y="1409"/>
                </a:cubicBezTo>
                <a:cubicBezTo>
                  <a:pt x="1470" y="1409"/>
                  <a:pt x="1476" y="1410"/>
                  <a:pt x="1482" y="1410"/>
                </a:cubicBezTo>
                <a:cubicBezTo>
                  <a:pt x="1482" y="1410"/>
                  <a:pt x="1482" y="1410"/>
                  <a:pt x="1482" y="1410"/>
                </a:cubicBezTo>
                <a:cubicBezTo>
                  <a:pt x="1482" y="1410"/>
                  <a:pt x="1482" y="1410"/>
                  <a:pt x="1482" y="1410"/>
                </a:cubicBezTo>
                <a:cubicBezTo>
                  <a:pt x="1481" y="1414"/>
                  <a:pt x="1481" y="1418"/>
                  <a:pt x="1481" y="1422"/>
                </a:cubicBezTo>
                <a:cubicBezTo>
                  <a:pt x="1481" y="1426"/>
                  <a:pt x="1480" y="1430"/>
                  <a:pt x="1480" y="1434"/>
                </a:cubicBezTo>
                <a:cubicBezTo>
                  <a:pt x="1480" y="1439"/>
                  <a:pt x="1480" y="1444"/>
                  <a:pt x="1479" y="1449"/>
                </a:cubicBezTo>
                <a:cubicBezTo>
                  <a:pt x="1479" y="1453"/>
                  <a:pt x="1479" y="1457"/>
                  <a:pt x="1479" y="1461"/>
                </a:cubicBezTo>
                <a:cubicBezTo>
                  <a:pt x="1479" y="1466"/>
                  <a:pt x="1479" y="1472"/>
                  <a:pt x="1479" y="1478"/>
                </a:cubicBezTo>
                <a:cubicBezTo>
                  <a:pt x="1478" y="1481"/>
                  <a:pt x="1478" y="1484"/>
                  <a:pt x="1478" y="1487"/>
                </a:cubicBezTo>
                <a:cubicBezTo>
                  <a:pt x="1478" y="1496"/>
                  <a:pt x="1478" y="1505"/>
                  <a:pt x="1478" y="1514"/>
                </a:cubicBezTo>
                <a:cubicBezTo>
                  <a:pt x="1478" y="1522"/>
                  <a:pt x="1478" y="1529"/>
                  <a:pt x="1478" y="1536"/>
                </a:cubicBezTo>
                <a:cubicBezTo>
                  <a:pt x="1478" y="1539"/>
                  <a:pt x="1478" y="1541"/>
                  <a:pt x="1478" y="1544"/>
                </a:cubicBezTo>
                <a:cubicBezTo>
                  <a:pt x="1478" y="1549"/>
                  <a:pt x="1479" y="1554"/>
                  <a:pt x="1479" y="1559"/>
                </a:cubicBezTo>
                <a:cubicBezTo>
                  <a:pt x="1479" y="1562"/>
                  <a:pt x="1479" y="1565"/>
                  <a:pt x="1479" y="1568"/>
                </a:cubicBezTo>
                <a:cubicBezTo>
                  <a:pt x="1479" y="1572"/>
                  <a:pt x="1479" y="1577"/>
                  <a:pt x="1480" y="1581"/>
                </a:cubicBezTo>
                <a:cubicBezTo>
                  <a:pt x="1480" y="1584"/>
                  <a:pt x="1480" y="1587"/>
                  <a:pt x="1480" y="1590"/>
                </a:cubicBezTo>
                <a:cubicBezTo>
                  <a:pt x="1480" y="1593"/>
                  <a:pt x="1480" y="1597"/>
                  <a:pt x="1480" y="1600"/>
                </a:cubicBezTo>
                <a:cubicBezTo>
                  <a:pt x="1480" y="1600"/>
                  <a:pt x="1479" y="1600"/>
                  <a:pt x="1478" y="1600"/>
                </a:cubicBezTo>
                <a:cubicBezTo>
                  <a:pt x="1467" y="1600"/>
                  <a:pt x="1457" y="1599"/>
                  <a:pt x="1446" y="1599"/>
                </a:cubicBezTo>
                <a:cubicBezTo>
                  <a:pt x="1445" y="1599"/>
                  <a:pt x="1443" y="1599"/>
                  <a:pt x="1442" y="1599"/>
                </a:cubicBezTo>
                <a:cubicBezTo>
                  <a:pt x="1431" y="1598"/>
                  <a:pt x="1420" y="1598"/>
                  <a:pt x="1410" y="1597"/>
                </a:cubicBezTo>
                <a:cubicBezTo>
                  <a:pt x="1408" y="1597"/>
                  <a:pt x="1407" y="1597"/>
                  <a:pt x="1406" y="1597"/>
                </a:cubicBezTo>
                <a:cubicBezTo>
                  <a:pt x="1395" y="1596"/>
                  <a:pt x="1384" y="1595"/>
                  <a:pt x="1373" y="1594"/>
                </a:cubicBezTo>
                <a:cubicBezTo>
                  <a:pt x="1372" y="1594"/>
                  <a:pt x="1372" y="1594"/>
                  <a:pt x="1371" y="1594"/>
                </a:cubicBezTo>
                <a:cubicBezTo>
                  <a:pt x="1360" y="1593"/>
                  <a:pt x="1348" y="1591"/>
                  <a:pt x="1337" y="1590"/>
                </a:cubicBezTo>
                <a:cubicBezTo>
                  <a:pt x="1337" y="1590"/>
                  <a:pt x="1336" y="1590"/>
                  <a:pt x="1336" y="1590"/>
                </a:cubicBezTo>
                <a:cubicBezTo>
                  <a:pt x="1324" y="1589"/>
                  <a:pt x="1313" y="1587"/>
                  <a:pt x="1302" y="1585"/>
                </a:cubicBezTo>
                <a:cubicBezTo>
                  <a:pt x="1301" y="1585"/>
                  <a:pt x="1301" y="1585"/>
                  <a:pt x="1301" y="1585"/>
                </a:cubicBezTo>
                <a:cubicBezTo>
                  <a:pt x="1290" y="1584"/>
                  <a:pt x="1278" y="1582"/>
                  <a:pt x="1267" y="1580"/>
                </a:cubicBezTo>
                <a:cubicBezTo>
                  <a:pt x="1266" y="1580"/>
                  <a:pt x="1266" y="1580"/>
                  <a:pt x="1265" y="1580"/>
                </a:cubicBezTo>
                <a:cubicBezTo>
                  <a:pt x="1254" y="1578"/>
                  <a:pt x="1243" y="1576"/>
                  <a:pt x="1233" y="1574"/>
                </a:cubicBezTo>
                <a:cubicBezTo>
                  <a:pt x="1231" y="1574"/>
                  <a:pt x="1230" y="1574"/>
                  <a:pt x="1229" y="1573"/>
                </a:cubicBezTo>
                <a:cubicBezTo>
                  <a:pt x="1219" y="1571"/>
                  <a:pt x="1208" y="1569"/>
                  <a:pt x="1198" y="1567"/>
                </a:cubicBezTo>
                <a:cubicBezTo>
                  <a:pt x="1197" y="1567"/>
                  <a:pt x="1196" y="1567"/>
                  <a:pt x="1195" y="1567"/>
                </a:cubicBezTo>
                <a:cubicBezTo>
                  <a:pt x="1195" y="1561"/>
                  <a:pt x="1195" y="1556"/>
                  <a:pt x="1195" y="1551"/>
                </a:cubicBezTo>
                <a:cubicBezTo>
                  <a:pt x="1195" y="1548"/>
                  <a:pt x="1195" y="1545"/>
                  <a:pt x="1195" y="1542"/>
                </a:cubicBezTo>
                <a:cubicBezTo>
                  <a:pt x="1194" y="1532"/>
                  <a:pt x="1194" y="1523"/>
                  <a:pt x="1194" y="1514"/>
                </a:cubicBezTo>
                <a:cubicBezTo>
                  <a:pt x="1194" y="1503"/>
                  <a:pt x="1195" y="1491"/>
                  <a:pt x="1195" y="1479"/>
                </a:cubicBezTo>
                <a:cubicBezTo>
                  <a:pt x="1195" y="1475"/>
                  <a:pt x="1195" y="1472"/>
                  <a:pt x="1195" y="1468"/>
                </a:cubicBezTo>
                <a:cubicBezTo>
                  <a:pt x="1195" y="1460"/>
                  <a:pt x="1196" y="1452"/>
                  <a:pt x="1196" y="1444"/>
                </a:cubicBezTo>
                <a:cubicBezTo>
                  <a:pt x="1196" y="1440"/>
                  <a:pt x="1197" y="1435"/>
                  <a:pt x="1197" y="1430"/>
                </a:cubicBezTo>
                <a:cubicBezTo>
                  <a:pt x="1197" y="1423"/>
                  <a:pt x="1198" y="1416"/>
                  <a:pt x="1198" y="1409"/>
                </a:cubicBezTo>
                <a:cubicBezTo>
                  <a:pt x="1198" y="1404"/>
                  <a:pt x="1199" y="1399"/>
                  <a:pt x="1199" y="1394"/>
                </a:cubicBezTo>
                <a:cubicBezTo>
                  <a:pt x="1200" y="1388"/>
                  <a:pt x="1200" y="1383"/>
                  <a:pt x="1201" y="1378"/>
                </a:cubicBezTo>
                <a:cubicBezTo>
                  <a:pt x="1206" y="1379"/>
                  <a:pt x="1212" y="1380"/>
                  <a:pt x="1217" y="1381"/>
                </a:cubicBezTo>
                <a:cubicBezTo>
                  <a:pt x="1222" y="1382"/>
                  <a:pt x="1227" y="1383"/>
                  <a:pt x="1233" y="1384"/>
                </a:cubicBezTo>
                <a:close/>
                <a:moveTo>
                  <a:pt x="1547" y="1612"/>
                </a:moveTo>
                <a:cubicBezTo>
                  <a:pt x="1551" y="1612"/>
                  <a:pt x="1555" y="1612"/>
                  <a:pt x="1559" y="1612"/>
                </a:cubicBezTo>
                <a:cubicBezTo>
                  <a:pt x="1566" y="1611"/>
                  <a:pt x="1573" y="1611"/>
                  <a:pt x="1581" y="1611"/>
                </a:cubicBezTo>
                <a:cubicBezTo>
                  <a:pt x="1585" y="1611"/>
                  <a:pt x="1590" y="1610"/>
                  <a:pt x="1594" y="1610"/>
                </a:cubicBezTo>
                <a:cubicBezTo>
                  <a:pt x="1601" y="1610"/>
                  <a:pt x="1607" y="1610"/>
                  <a:pt x="1614" y="1609"/>
                </a:cubicBezTo>
                <a:cubicBezTo>
                  <a:pt x="1619" y="1609"/>
                  <a:pt x="1624" y="1608"/>
                  <a:pt x="1628" y="1608"/>
                </a:cubicBezTo>
                <a:cubicBezTo>
                  <a:pt x="1635" y="1608"/>
                  <a:pt x="1641" y="1607"/>
                  <a:pt x="1647" y="1607"/>
                </a:cubicBezTo>
                <a:cubicBezTo>
                  <a:pt x="1652" y="1606"/>
                  <a:pt x="1657" y="1606"/>
                  <a:pt x="1662" y="1605"/>
                </a:cubicBezTo>
                <a:cubicBezTo>
                  <a:pt x="1668" y="1605"/>
                  <a:pt x="1674" y="1604"/>
                  <a:pt x="1680" y="1603"/>
                </a:cubicBezTo>
                <a:cubicBezTo>
                  <a:pt x="1685" y="1603"/>
                  <a:pt x="1690" y="1602"/>
                  <a:pt x="1695" y="1602"/>
                </a:cubicBezTo>
                <a:cubicBezTo>
                  <a:pt x="1701" y="1601"/>
                  <a:pt x="1707" y="1600"/>
                  <a:pt x="1713" y="1599"/>
                </a:cubicBezTo>
                <a:cubicBezTo>
                  <a:pt x="1718" y="1599"/>
                  <a:pt x="1723" y="1598"/>
                  <a:pt x="1728" y="1597"/>
                </a:cubicBezTo>
                <a:cubicBezTo>
                  <a:pt x="1734" y="1596"/>
                  <a:pt x="1740" y="1596"/>
                  <a:pt x="1746" y="1595"/>
                </a:cubicBezTo>
                <a:cubicBezTo>
                  <a:pt x="1751" y="1594"/>
                  <a:pt x="1756" y="1593"/>
                  <a:pt x="1761" y="1592"/>
                </a:cubicBezTo>
                <a:cubicBezTo>
                  <a:pt x="1766" y="1591"/>
                  <a:pt x="1771" y="1591"/>
                  <a:pt x="1776" y="1590"/>
                </a:cubicBezTo>
                <a:cubicBezTo>
                  <a:pt x="1776" y="1590"/>
                  <a:pt x="1776" y="1590"/>
                  <a:pt x="1776" y="1590"/>
                </a:cubicBezTo>
                <a:cubicBezTo>
                  <a:pt x="1776" y="1590"/>
                  <a:pt x="1776" y="1590"/>
                  <a:pt x="1776" y="1590"/>
                </a:cubicBezTo>
                <a:cubicBezTo>
                  <a:pt x="1776" y="1593"/>
                  <a:pt x="1776" y="1597"/>
                  <a:pt x="1776" y="1600"/>
                </a:cubicBezTo>
                <a:cubicBezTo>
                  <a:pt x="1776" y="1604"/>
                  <a:pt x="1777" y="1607"/>
                  <a:pt x="1777" y="1611"/>
                </a:cubicBezTo>
                <a:cubicBezTo>
                  <a:pt x="1777" y="1615"/>
                  <a:pt x="1777" y="1620"/>
                  <a:pt x="1778" y="1625"/>
                </a:cubicBezTo>
                <a:cubicBezTo>
                  <a:pt x="1778" y="1628"/>
                  <a:pt x="1778" y="1632"/>
                  <a:pt x="1778" y="1635"/>
                </a:cubicBezTo>
                <a:cubicBezTo>
                  <a:pt x="1779" y="1640"/>
                  <a:pt x="1779" y="1645"/>
                  <a:pt x="1780" y="1650"/>
                </a:cubicBezTo>
                <a:cubicBezTo>
                  <a:pt x="1780" y="1653"/>
                  <a:pt x="1780" y="1656"/>
                  <a:pt x="1781" y="1659"/>
                </a:cubicBezTo>
                <a:cubicBezTo>
                  <a:pt x="1781" y="1666"/>
                  <a:pt x="1782" y="1672"/>
                  <a:pt x="1783" y="1679"/>
                </a:cubicBezTo>
                <a:cubicBezTo>
                  <a:pt x="1783" y="1680"/>
                  <a:pt x="1783" y="1682"/>
                  <a:pt x="1783" y="1683"/>
                </a:cubicBezTo>
                <a:cubicBezTo>
                  <a:pt x="1784" y="1691"/>
                  <a:pt x="1785" y="1700"/>
                  <a:pt x="1786" y="1708"/>
                </a:cubicBezTo>
                <a:cubicBezTo>
                  <a:pt x="1786" y="1710"/>
                  <a:pt x="1787" y="1712"/>
                  <a:pt x="1787" y="1714"/>
                </a:cubicBezTo>
                <a:cubicBezTo>
                  <a:pt x="1788" y="1720"/>
                  <a:pt x="1788" y="1726"/>
                  <a:pt x="1789" y="1732"/>
                </a:cubicBezTo>
                <a:cubicBezTo>
                  <a:pt x="1790" y="1735"/>
                  <a:pt x="1790" y="1737"/>
                  <a:pt x="1790" y="1740"/>
                </a:cubicBezTo>
                <a:cubicBezTo>
                  <a:pt x="1791" y="1745"/>
                  <a:pt x="1792" y="1751"/>
                  <a:pt x="1793" y="1756"/>
                </a:cubicBezTo>
                <a:cubicBezTo>
                  <a:pt x="1793" y="1759"/>
                  <a:pt x="1794" y="1762"/>
                  <a:pt x="1794" y="1765"/>
                </a:cubicBezTo>
                <a:cubicBezTo>
                  <a:pt x="1795" y="1769"/>
                  <a:pt x="1796" y="1772"/>
                  <a:pt x="1796" y="1776"/>
                </a:cubicBezTo>
                <a:cubicBezTo>
                  <a:pt x="1791" y="1777"/>
                  <a:pt x="1785" y="1778"/>
                  <a:pt x="1780" y="1779"/>
                </a:cubicBezTo>
                <a:cubicBezTo>
                  <a:pt x="1774" y="1780"/>
                  <a:pt x="1769" y="1781"/>
                  <a:pt x="1764" y="1782"/>
                </a:cubicBezTo>
                <a:cubicBezTo>
                  <a:pt x="1758" y="1783"/>
                  <a:pt x="1751" y="1784"/>
                  <a:pt x="1744" y="1785"/>
                </a:cubicBezTo>
                <a:cubicBezTo>
                  <a:pt x="1739" y="1786"/>
                  <a:pt x="1734" y="1787"/>
                  <a:pt x="1729" y="1787"/>
                </a:cubicBezTo>
                <a:cubicBezTo>
                  <a:pt x="1722" y="1788"/>
                  <a:pt x="1715" y="1789"/>
                  <a:pt x="1707" y="1790"/>
                </a:cubicBezTo>
                <a:cubicBezTo>
                  <a:pt x="1703" y="1791"/>
                  <a:pt x="1698" y="1791"/>
                  <a:pt x="1694" y="1792"/>
                </a:cubicBezTo>
                <a:cubicBezTo>
                  <a:pt x="1686" y="1793"/>
                  <a:pt x="1678" y="1794"/>
                  <a:pt x="1669" y="1795"/>
                </a:cubicBezTo>
                <a:cubicBezTo>
                  <a:pt x="1666" y="1795"/>
                  <a:pt x="1662" y="1795"/>
                  <a:pt x="1658" y="1796"/>
                </a:cubicBezTo>
                <a:cubicBezTo>
                  <a:pt x="1635" y="1798"/>
                  <a:pt x="1611" y="1800"/>
                  <a:pt x="1587" y="1801"/>
                </a:cubicBezTo>
                <a:cubicBezTo>
                  <a:pt x="1583" y="1801"/>
                  <a:pt x="1580" y="1801"/>
                  <a:pt x="1576" y="1801"/>
                </a:cubicBezTo>
                <a:cubicBezTo>
                  <a:pt x="1568" y="1802"/>
                  <a:pt x="1560" y="1802"/>
                  <a:pt x="1552" y="1802"/>
                </a:cubicBezTo>
                <a:cubicBezTo>
                  <a:pt x="1547" y="1802"/>
                  <a:pt x="1542" y="1802"/>
                  <a:pt x="1538" y="1802"/>
                </a:cubicBezTo>
                <a:cubicBezTo>
                  <a:pt x="1531" y="1803"/>
                  <a:pt x="1524" y="1803"/>
                  <a:pt x="1518" y="1803"/>
                </a:cubicBezTo>
                <a:cubicBezTo>
                  <a:pt x="1517" y="1799"/>
                  <a:pt x="1516" y="1795"/>
                  <a:pt x="1516" y="1791"/>
                </a:cubicBezTo>
                <a:cubicBezTo>
                  <a:pt x="1515" y="1788"/>
                  <a:pt x="1514" y="1784"/>
                  <a:pt x="1514" y="1781"/>
                </a:cubicBezTo>
                <a:cubicBezTo>
                  <a:pt x="1513" y="1776"/>
                  <a:pt x="1512" y="1771"/>
                  <a:pt x="1511" y="1766"/>
                </a:cubicBezTo>
                <a:cubicBezTo>
                  <a:pt x="1511" y="1763"/>
                  <a:pt x="1510" y="1760"/>
                  <a:pt x="1510" y="1757"/>
                </a:cubicBezTo>
                <a:cubicBezTo>
                  <a:pt x="1509" y="1751"/>
                  <a:pt x="1508" y="1745"/>
                  <a:pt x="1507" y="1738"/>
                </a:cubicBezTo>
                <a:cubicBezTo>
                  <a:pt x="1506" y="1736"/>
                  <a:pt x="1506" y="1734"/>
                  <a:pt x="1506" y="1732"/>
                </a:cubicBezTo>
                <a:cubicBezTo>
                  <a:pt x="1505" y="1724"/>
                  <a:pt x="1503" y="1716"/>
                  <a:pt x="1502" y="1708"/>
                </a:cubicBezTo>
                <a:cubicBezTo>
                  <a:pt x="1502" y="1705"/>
                  <a:pt x="1502" y="1703"/>
                  <a:pt x="1502" y="1701"/>
                </a:cubicBezTo>
                <a:cubicBezTo>
                  <a:pt x="1501" y="1695"/>
                  <a:pt x="1500" y="1689"/>
                  <a:pt x="1499" y="1683"/>
                </a:cubicBezTo>
                <a:cubicBezTo>
                  <a:pt x="1499" y="1680"/>
                  <a:pt x="1499" y="1677"/>
                  <a:pt x="1498" y="1674"/>
                </a:cubicBezTo>
                <a:cubicBezTo>
                  <a:pt x="1498" y="1669"/>
                  <a:pt x="1497" y="1663"/>
                  <a:pt x="1497" y="1658"/>
                </a:cubicBezTo>
                <a:cubicBezTo>
                  <a:pt x="1497" y="1655"/>
                  <a:pt x="1496" y="1652"/>
                  <a:pt x="1496" y="1648"/>
                </a:cubicBezTo>
                <a:cubicBezTo>
                  <a:pt x="1496" y="1643"/>
                  <a:pt x="1495" y="1638"/>
                  <a:pt x="1495" y="1634"/>
                </a:cubicBezTo>
                <a:cubicBezTo>
                  <a:pt x="1494" y="1630"/>
                  <a:pt x="1494" y="1627"/>
                  <a:pt x="1494" y="1623"/>
                </a:cubicBezTo>
                <a:cubicBezTo>
                  <a:pt x="1494" y="1619"/>
                  <a:pt x="1493" y="1616"/>
                  <a:pt x="1493" y="1612"/>
                </a:cubicBezTo>
                <a:cubicBezTo>
                  <a:pt x="1500" y="1612"/>
                  <a:pt x="1507" y="1612"/>
                  <a:pt x="1514" y="1612"/>
                </a:cubicBezTo>
                <a:cubicBezTo>
                  <a:pt x="1525" y="1612"/>
                  <a:pt x="1536" y="1612"/>
                  <a:pt x="1547" y="1612"/>
                </a:cubicBezTo>
                <a:close/>
                <a:moveTo>
                  <a:pt x="899" y="1496"/>
                </a:moveTo>
                <a:cubicBezTo>
                  <a:pt x="899" y="1494"/>
                  <a:pt x="899" y="1492"/>
                  <a:pt x="899" y="1490"/>
                </a:cubicBezTo>
                <a:cubicBezTo>
                  <a:pt x="899" y="1488"/>
                  <a:pt x="899" y="1485"/>
                  <a:pt x="899" y="1482"/>
                </a:cubicBezTo>
                <a:cubicBezTo>
                  <a:pt x="901" y="1483"/>
                  <a:pt x="903" y="1484"/>
                  <a:pt x="904" y="1485"/>
                </a:cubicBezTo>
                <a:cubicBezTo>
                  <a:pt x="907" y="1486"/>
                  <a:pt x="910" y="1487"/>
                  <a:pt x="912" y="1488"/>
                </a:cubicBezTo>
                <a:cubicBezTo>
                  <a:pt x="916" y="1490"/>
                  <a:pt x="919" y="1491"/>
                  <a:pt x="922" y="1492"/>
                </a:cubicBezTo>
                <a:cubicBezTo>
                  <a:pt x="925" y="1493"/>
                  <a:pt x="927" y="1495"/>
                  <a:pt x="930" y="1496"/>
                </a:cubicBezTo>
                <a:cubicBezTo>
                  <a:pt x="933" y="1497"/>
                  <a:pt x="936" y="1498"/>
                  <a:pt x="940" y="1500"/>
                </a:cubicBezTo>
                <a:cubicBezTo>
                  <a:pt x="942" y="1501"/>
                  <a:pt x="945" y="1502"/>
                  <a:pt x="948" y="1503"/>
                </a:cubicBezTo>
                <a:cubicBezTo>
                  <a:pt x="951" y="1504"/>
                  <a:pt x="954" y="1506"/>
                  <a:pt x="958" y="1507"/>
                </a:cubicBezTo>
                <a:cubicBezTo>
                  <a:pt x="960" y="1508"/>
                  <a:pt x="963" y="1509"/>
                  <a:pt x="966" y="1510"/>
                </a:cubicBezTo>
                <a:cubicBezTo>
                  <a:pt x="969" y="1511"/>
                  <a:pt x="972" y="1513"/>
                  <a:pt x="975" y="1514"/>
                </a:cubicBezTo>
                <a:cubicBezTo>
                  <a:pt x="978" y="1515"/>
                  <a:pt x="981" y="1516"/>
                  <a:pt x="984" y="1517"/>
                </a:cubicBezTo>
                <a:cubicBezTo>
                  <a:pt x="987" y="1518"/>
                  <a:pt x="990" y="1519"/>
                  <a:pt x="994" y="1521"/>
                </a:cubicBezTo>
                <a:cubicBezTo>
                  <a:pt x="996" y="1522"/>
                  <a:pt x="999" y="1523"/>
                  <a:pt x="1002" y="1523"/>
                </a:cubicBezTo>
                <a:cubicBezTo>
                  <a:pt x="1005" y="1525"/>
                  <a:pt x="1009" y="1526"/>
                  <a:pt x="1012" y="1527"/>
                </a:cubicBezTo>
                <a:cubicBezTo>
                  <a:pt x="1015" y="1528"/>
                  <a:pt x="1017" y="1529"/>
                  <a:pt x="1020" y="1530"/>
                </a:cubicBezTo>
                <a:cubicBezTo>
                  <a:pt x="1023" y="1531"/>
                  <a:pt x="1027" y="1532"/>
                  <a:pt x="1031" y="1534"/>
                </a:cubicBezTo>
                <a:cubicBezTo>
                  <a:pt x="1033" y="1534"/>
                  <a:pt x="1035" y="1535"/>
                  <a:pt x="1038" y="1536"/>
                </a:cubicBezTo>
                <a:cubicBezTo>
                  <a:pt x="1042" y="1537"/>
                  <a:pt x="1046" y="1539"/>
                  <a:pt x="1050" y="1540"/>
                </a:cubicBezTo>
                <a:cubicBezTo>
                  <a:pt x="1052" y="1541"/>
                  <a:pt x="1054" y="1541"/>
                  <a:pt x="1056" y="1542"/>
                </a:cubicBezTo>
                <a:cubicBezTo>
                  <a:pt x="1061" y="1543"/>
                  <a:pt x="1066" y="1545"/>
                  <a:pt x="1070" y="1546"/>
                </a:cubicBezTo>
                <a:cubicBezTo>
                  <a:pt x="1072" y="1547"/>
                  <a:pt x="1073" y="1547"/>
                  <a:pt x="1075" y="1548"/>
                </a:cubicBezTo>
                <a:cubicBezTo>
                  <a:pt x="1081" y="1549"/>
                  <a:pt x="1087" y="1551"/>
                  <a:pt x="1093" y="1553"/>
                </a:cubicBezTo>
                <a:cubicBezTo>
                  <a:pt x="1094" y="1553"/>
                  <a:pt x="1095" y="1554"/>
                  <a:pt x="1097" y="1554"/>
                </a:cubicBezTo>
                <a:cubicBezTo>
                  <a:pt x="1102" y="1556"/>
                  <a:pt x="1106" y="1557"/>
                  <a:pt x="1111" y="1558"/>
                </a:cubicBezTo>
                <a:cubicBezTo>
                  <a:pt x="1114" y="1559"/>
                  <a:pt x="1116" y="1560"/>
                  <a:pt x="1118" y="1560"/>
                </a:cubicBezTo>
                <a:cubicBezTo>
                  <a:pt x="1122" y="1561"/>
                  <a:pt x="1126" y="1562"/>
                  <a:pt x="1130" y="1563"/>
                </a:cubicBezTo>
                <a:cubicBezTo>
                  <a:pt x="1133" y="1564"/>
                  <a:pt x="1135" y="1565"/>
                  <a:pt x="1138" y="1565"/>
                </a:cubicBezTo>
                <a:cubicBezTo>
                  <a:pt x="1141" y="1566"/>
                  <a:pt x="1145" y="1567"/>
                  <a:pt x="1149" y="1568"/>
                </a:cubicBezTo>
                <a:cubicBezTo>
                  <a:pt x="1151" y="1569"/>
                  <a:pt x="1154" y="1569"/>
                  <a:pt x="1157" y="1570"/>
                </a:cubicBezTo>
                <a:cubicBezTo>
                  <a:pt x="1160" y="1571"/>
                  <a:pt x="1164" y="1572"/>
                  <a:pt x="1167" y="1572"/>
                </a:cubicBezTo>
                <a:cubicBezTo>
                  <a:pt x="1170" y="1573"/>
                  <a:pt x="1173" y="1574"/>
                  <a:pt x="1176" y="1574"/>
                </a:cubicBezTo>
                <a:cubicBezTo>
                  <a:pt x="1178" y="1575"/>
                  <a:pt x="1181" y="1576"/>
                  <a:pt x="1184" y="1576"/>
                </a:cubicBezTo>
                <a:cubicBezTo>
                  <a:pt x="1184" y="1576"/>
                  <a:pt x="1184" y="1576"/>
                  <a:pt x="1184" y="1576"/>
                </a:cubicBezTo>
                <a:cubicBezTo>
                  <a:pt x="1184" y="1576"/>
                  <a:pt x="1184" y="1576"/>
                  <a:pt x="1184" y="1576"/>
                </a:cubicBezTo>
                <a:cubicBezTo>
                  <a:pt x="1184" y="1581"/>
                  <a:pt x="1184" y="1585"/>
                  <a:pt x="1184" y="1589"/>
                </a:cubicBezTo>
                <a:cubicBezTo>
                  <a:pt x="1184" y="1593"/>
                  <a:pt x="1185" y="1596"/>
                  <a:pt x="1185" y="1599"/>
                </a:cubicBezTo>
                <a:cubicBezTo>
                  <a:pt x="1185" y="1605"/>
                  <a:pt x="1185" y="1611"/>
                  <a:pt x="1186" y="1616"/>
                </a:cubicBezTo>
                <a:cubicBezTo>
                  <a:pt x="1186" y="1619"/>
                  <a:pt x="1186" y="1622"/>
                  <a:pt x="1186" y="1624"/>
                </a:cubicBezTo>
                <a:cubicBezTo>
                  <a:pt x="1187" y="1633"/>
                  <a:pt x="1188" y="1641"/>
                  <a:pt x="1188" y="1650"/>
                </a:cubicBezTo>
                <a:cubicBezTo>
                  <a:pt x="1189" y="1651"/>
                  <a:pt x="1189" y="1653"/>
                  <a:pt x="1189" y="1655"/>
                </a:cubicBezTo>
                <a:cubicBezTo>
                  <a:pt x="1190" y="1662"/>
                  <a:pt x="1190" y="1668"/>
                  <a:pt x="1191" y="1675"/>
                </a:cubicBezTo>
                <a:cubicBezTo>
                  <a:pt x="1191" y="1678"/>
                  <a:pt x="1192" y="1681"/>
                  <a:pt x="1192" y="1684"/>
                </a:cubicBezTo>
                <a:cubicBezTo>
                  <a:pt x="1193" y="1690"/>
                  <a:pt x="1193" y="1695"/>
                  <a:pt x="1194" y="1700"/>
                </a:cubicBezTo>
                <a:cubicBezTo>
                  <a:pt x="1194" y="1704"/>
                  <a:pt x="1195" y="1707"/>
                  <a:pt x="1195" y="1711"/>
                </a:cubicBezTo>
                <a:cubicBezTo>
                  <a:pt x="1196" y="1716"/>
                  <a:pt x="1196" y="1720"/>
                  <a:pt x="1197" y="1725"/>
                </a:cubicBezTo>
                <a:cubicBezTo>
                  <a:pt x="1198" y="1729"/>
                  <a:pt x="1198" y="1733"/>
                  <a:pt x="1199" y="1736"/>
                </a:cubicBezTo>
                <a:cubicBezTo>
                  <a:pt x="1199" y="1741"/>
                  <a:pt x="1200" y="1746"/>
                  <a:pt x="1201" y="1750"/>
                </a:cubicBezTo>
                <a:cubicBezTo>
                  <a:pt x="1201" y="1754"/>
                  <a:pt x="1202" y="1758"/>
                  <a:pt x="1203" y="1762"/>
                </a:cubicBezTo>
                <a:cubicBezTo>
                  <a:pt x="1203" y="1765"/>
                  <a:pt x="1204" y="1768"/>
                  <a:pt x="1204" y="1771"/>
                </a:cubicBezTo>
                <a:cubicBezTo>
                  <a:pt x="1202" y="1770"/>
                  <a:pt x="1200" y="1770"/>
                  <a:pt x="1198" y="1769"/>
                </a:cubicBezTo>
                <a:cubicBezTo>
                  <a:pt x="1195" y="1769"/>
                  <a:pt x="1192" y="1768"/>
                  <a:pt x="1189" y="1767"/>
                </a:cubicBezTo>
                <a:cubicBezTo>
                  <a:pt x="1186" y="1767"/>
                  <a:pt x="1182" y="1766"/>
                  <a:pt x="1179" y="1765"/>
                </a:cubicBezTo>
                <a:cubicBezTo>
                  <a:pt x="1176" y="1764"/>
                  <a:pt x="1173" y="1764"/>
                  <a:pt x="1170" y="1763"/>
                </a:cubicBezTo>
                <a:cubicBezTo>
                  <a:pt x="1166" y="1762"/>
                  <a:pt x="1163" y="1761"/>
                  <a:pt x="1159" y="1761"/>
                </a:cubicBezTo>
                <a:cubicBezTo>
                  <a:pt x="1156" y="1760"/>
                  <a:pt x="1153" y="1759"/>
                  <a:pt x="1150" y="1758"/>
                </a:cubicBezTo>
                <a:cubicBezTo>
                  <a:pt x="1147" y="1757"/>
                  <a:pt x="1143" y="1757"/>
                  <a:pt x="1140" y="1756"/>
                </a:cubicBezTo>
                <a:cubicBezTo>
                  <a:pt x="1137" y="1755"/>
                  <a:pt x="1134" y="1754"/>
                  <a:pt x="1131" y="1753"/>
                </a:cubicBezTo>
                <a:cubicBezTo>
                  <a:pt x="1128" y="1752"/>
                  <a:pt x="1124" y="1752"/>
                  <a:pt x="1121" y="1751"/>
                </a:cubicBezTo>
                <a:cubicBezTo>
                  <a:pt x="1118" y="1750"/>
                  <a:pt x="1115" y="1749"/>
                  <a:pt x="1112" y="1748"/>
                </a:cubicBezTo>
                <a:cubicBezTo>
                  <a:pt x="1108" y="1747"/>
                  <a:pt x="1105" y="1746"/>
                  <a:pt x="1101" y="1745"/>
                </a:cubicBezTo>
                <a:cubicBezTo>
                  <a:pt x="1098" y="1744"/>
                  <a:pt x="1096" y="1744"/>
                  <a:pt x="1093" y="1743"/>
                </a:cubicBezTo>
                <a:cubicBezTo>
                  <a:pt x="1089" y="1742"/>
                  <a:pt x="1086" y="1741"/>
                  <a:pt x="1082" y="1740"/>
                </a:cubicBezTo>
                <a:cubicBezTo>
                  <a:pt x="1079" y="1739"/>
                  <a:pt x="1076" y="1738"/>
                  <a:pt x="1074" y="1737"/>
                </a:cubicBezTo>
                <a:cubicBezTo>
                  <a:pt x="1070" y="1736"/>
                  <a:pt x="1066" y="1735"/>
                  <a:pt x="1063" y="1734"/>
                </a:cubicBezTo>
                <a:cubicBezTo>
                  <a:pt x="1060" y="1733"/>
                  <a:pt x="1057" y="1732"/>
                  <a:pt x="1055" y="1731"/>
                </a:cubicBezTo>
                <a:cubicBezTo>
                  <a:pt x="1051" y="1730"/>
                  <a:pt x="1047" y="1729"/>
                  <a:pt x="1043" y="1727"/>
                </a:cubicBezTo>
                <a:cubicBezTo>
                  <a:pt x="1041" y="1727"/>
                  <a:pt x="1038" y="1726"/>
                  <a:pt x="1036" y="1725"/>
                </a:cubicBezTo>
                <a:cubicBezTo>
                  <a:pt x="1032" y="1724"/>
                  <a:pt x="1028" y="1722"/>
                  <a:pt x="1023" y="1721"/>
                </a:cubicBezTo>
                <a:cubicBezTo>
                  <a:pt x="1021" y="1720"/>
                  <a:pt x="1019" y="1719"/>
                  <a:pt x="1017" y="1718"/>
                </a:cubicBezTo>
                <a:cubicBezTo>
                  <a:pt x="1012" y="1717"/>
                  <a:pt x="1007" y="1715"/>
                  <a:pt x="1002" y="1713"/>
                </a:cubicBezTo>
                <a:cubicBezTo>
                  <a:pt x="1001" y="1713"/>
                  <a:pt x="999" y="1712"/>
                  <a:pt x="998" y="1712"/>
                </a:cubicBezTo>
                <a:cubicBezTo>
                  <a:pt x="992" y="1709"/>
                  <a:pt x="986" y="1707"/>
                  <a:pt x="979" y="1705"/>
                </a:cubicBezTo>
                <a:cubicBezTo>
                  <a:pt x="978" y="1704"/>
                  <a:pt x="977" y="1704"/>
                  <a:pt x="976" y="1703"/>
                </a:cubicBezTo>
                <a:cubicBezTo>
                  <a:pt x="971" y="1701"/>
                  <a:pt x="966" y="1700"/>
                  <a:pt x="961" y="1697"/>
                </a:cubicBezTo>
                <a:cubicBezTo>
                  <a:pt x="959" y="1697"/>
                  <a:pt x="957" y="1696"/>
                  <a:pt x="954" y="1695"/>
                </a:cubicBezTo>
                <a:cubicBezTo>
                  <a:pt x="950" y="1693"/>
                  <a:pt x="946" y="1692"/>
                  <a:pt x="942" y="1690"/>
                </a:cubicBezTo>
                <a:cubicBezTo>
                  <a:pt x="940" y="1689"/>
                  <a:pt x="938" y="1688"/>
                  <a:pt x="935" y="1687"/>
                </a:cubicBezTo>
                <a:cubicBezTo>
                  <a:pt x="931" y="1685"/>
                  <a:pt x="928" y="1684"/>
                  <a:pt x="924" y="1682"/>
                </a:cubicBezTo>
                <a:cubicBezTo>
                  <a:pt x="921" y="1681"/>
                  <a:pt x="919" y="1680"/>
                  <a:pt x="916" y="1679"/>
                </a:cubicBezTo>
                <a:cubicBezTo>
                  <a:pt x="913" y="1678"/>
                  <a:pt x="910" y="1676"/>
                  <a:pt x="907" y="1675"/>
                </a:cubicBezTo>
                <a:cubicBezTo>
                  <a:pt x="907" y="1672"/>
                  <a:pt x="907" y="1669"/>
                  <a:pt x="906" y="1665"/>
                </a:cubicBezTo>
                <a:cubicBezTo>
                  <a:pt x="906" y="1663"/>
                  <a:pt x="906" y="1660"/>
                  <a:pt x="905" y="1657"/>
                </a:cubicBezTo>
                <a:cubicBezTo>
                  <a:pt x="905" y="1653"/>
                  <a:pt x="905" y="1649"/>
                  <a:pt x="904" y="1645"/>
                </a:cubicBezTo>
                <a:cubicBezTo>
                  <a:pt x="904" y="1642"/>
                  <a:pt x="904" y="1639"/>
                  <a:pt x="904" y="1636"/>
                </a:cubicBezTo>
                <a:cubicBezTo>
                  <a:pt x="903" y="1633"/>
                  <a:pt x="903" y="1629"/>
                  <a:pt x="903" y="1625"/>
                </a:cubicBezTo>
                <a:cubicBezTo>
                  <a:pt x="903" y="1622"/>
                  <a:pt x="902" y="1619"/>
                  <a:pt x="902" y="1616"/>
                </a:cubicBezTo>
                <a:cubicBezTo>
                  <a:pt x="902" y="1612"/>
                  <a:pt x="902" y="1608"/>
                  <a:pt x="901" y="1604"/>
                </a:cubicBezTo>
                <a:cubicBezTo>
                  <a:pt x="901" y="1601"/>
                  <a:pt x="901" y="1599"/>
                  <a:pt x="901" y="1596"/>
                </a:cubicBezTo>
                <a:cubicBezTo>
                  <a:pt x="901" y="1592"/>
                  <a:pt x="901" y="1588"/>
                  <a:pt x="900" y="1584"/>
                </a:cubicBezTo>
                <a:cubicBezTo>
                  <a:pt x="900" y="1581"/>
                  <a:pt x="900" y="1578"/>
                  <a:pt x="900" y="1575"/>
                </a:cubicBezTo>
                <a:cubicBezTo>
                  <a:pt x="900" y="1571"/>
                  <a:pt x="900" y="1567"/>
                  <a:pt x="900" y="1563"/>
                </a:cubicBezTo>
                <a:cubicBezTo>
                  <a:pt x="900" y="1560"/>
                  <a:pt x="899" y="1558"/>
                  <a:pt x="899" y="1555"/>
                </a:cubicBezTo>
                <a:cubicBezTo>
                  <a:pt x="899" y="1550"/>
                  <a:pt x="899" y="1546"/>
                  <a:pt x="899" y="1541"/>
                </a:cubicBezTo>
                <a:cubicBezTo>
                  <a:pt x="899" y="1539"/>
                  <a:pt x="899" y="1537"/>
                  <a:pt x="899" y="1535"/>
                </a:cubicBezTo>
                <a:cubicBezTo>
                  <a:pt x="899" y="1528"/>
                  <a:pt x="899" y="1521"/>
                  <a:pt x="899" y="1514"/>
                </a:cubicBezTo>
                <a:cubicBezTo>
                  <a:pt x="899" y="1508"/>
                  <a:pt x="899" y="1502"/>
                  <a:pt x="899" y="1496"/>
                </a:cubicBezTo>
                <a:close/>
                <a:moveTo>
                  <a:pt x="320" y="624"/>
                </a:moveTo>
                <a:cubicBezTo>
                  <a:pt x="323" y="628"/>
                  <a:pt x="326" y="632"/>
                  <a:pt x="328" y="636"/>
                </a:cubicBezTo>
                <a:cubicBezTo>
                  <a:pt x="332" y="640"/>
                  <a:pt x="336" y="645"/>
                  <a:pt x="340" y="649"/>
                </a:cubicBezTo>
                <a:cubicBezTo>
                  <a:pt x="343" y="653"/>
                  <a:pt x="345" y="656"/>
                  <a:pt x="348" y="660"/>
                </a:cubicBezTo>
                <a:cubicBezTo>
                  <a:pt x="352" y="665"/>
                  <a:pt x="356" y="670"/>
                  <a:pt x="360" y="674"/>
                </a:cubicBezTo>
                <a:cubicBezTo>
                  <a:pt x="363" y="678"/>
                  <a:pt x="366" y="681"/>
                  <a:pt x="369" y="684"/>
                </a:cubicBezTo>
                <a:cubicBezTo>
                  <a:pt x="373" y="689"/>
                  <a:pt x="378" y="694"/>
                  <a:pt x="382" y="700"/>
                </a:cubicBezTo>
                <a:cubicBezTo>
                  <a:pt x="385" y="702"/>
                  <a:pt x="387" y="705"/>
                  <a:pt x="390" y="708"/>
                </a:cubicBezTo>
                <a:cubicBezTo>
                  <a:pt x="396" y="715"/>
                  <a:pt x="403" y="722"/>
                  <a:pt x="410" y="730"/>
                </a:cubicBezTo>
                <a:cubicBezTo>
                  <a:pt x="410" y="730"/>
                  <a:pt x="411" y="731"/>
                  <a:pt x="411" y="731"/>
                </a:cubicBezTo>
                <a:cubicBezTo>
                  <a:pt x="418" y="739"/>
                  <a:pt x="426" y="746"/>
                  <a:pt x="433" y="754"/>
                </a:cubicBezTo>
                <a:cubicBezTo>
                  <a:pt x="435" y="756"/>
                  <a:pt x="438" y="759"/>
                  <a:pt x="441" y="761"/>
                </a:cubicBezTo>
                <a:cubicBezTo>
                  <a:pt x="445" y="766"/>
                  <a:pt x="450" y="771"/>
                  <a:pt x="455" y="776"/>
                </a:cubicBezTo>
                <a:cubicBezTo>
                  <a:pt x="458" y="779"/>
                  <a:pt x="462" y="782"/>
                  <a:pt x="465" y="785"/>
                </a:cubicBezTo>
                <a:cubicBezTo>
                  <a:pt x="469" y="789"/>
                  <a:pt x="472" y="793"/>
                  <a:pt x="476" y="796"/>
                </a:cubicBezTo>
                <a:cubicBezTo>
                  <a:pt x="476" y="796"/>
                  <a:pt x="476" y="796"/>
                  <a:pt x="476" y="796"/>
                </a:cubicBezTo>
                <a:cubicBezTo>
                  <a:pt x="476" y="796"/>
                  <a:pt x="476" y="796"/>
                  <a:pt x="476" y="796"/>
                </a:cubicBezTo>
                <a:cubicBezTo>
                  <a:pt x="476" y="797"/>
                  <a:pt x="476" y="798"/>
                  <a:pt x="475" y="798"/>
                </a:cubicBezTo>
                <a:cubicBezTo>
                  <a:pt x="470" y="808"/>
                  <a:pt x="465" y="817"/>
                  <a:pt x="460" y="827"/>
                </a:cubicBezTo>
                <a:cubicBezTo>
                  <a:pt x="460" y="827"/>
                  <a:pt x="460" y="827"/>
                  <a:pt x="460" y="828"/>
                </a:cubicBezTo>
                <a:cubicBezTo>
                  <a:pt x="455" y="837"/>
                  <a:pt x="450" y="847"/>
                  <a:pt x="446" y="856"/>
                </a:cubicBezTo>
                <a:cubicBezTo>
                  <a:pt x="445" y="857"/>
                  <a:pt x="445" y="858"/>
                  <a:pt x="444" y="859"/>
                </a:cubicBezTo>
                <a:cubicBezTo>
                  <a:pt x="440" y="868"/>
                  <a:pt x="436" y="877"/>
                  <a:pt x="431" y="887"/>
                </a:cubicBezTo>
                <a:cubicBezTo>
                  <a:pt x="431" y="888"/>
                  <a:pt x="430" y="890"/>
                  <a:pt x="429" y="891"/>
                </a:cubicBezTo>
                <a:cubicBezTo>
                  <a:pt x="425" y="900"/>
                  <a:pt x="421" y="909"/>
                  <a:pt x="417" y="919"/>
                </a:cubicBezTo>
                <a:cubicBezTo>
                  <a:pt x="417" y="919"/>
                  <a:pt x="416" y="920"/>
                  <a:pt x="416" y="921"/>
                </a:cubicBezTo>
                <a:cubicBezTo>
                  <a:pt x="413" y="917"/>
                  <a:pt x="409" y="914"/>
                  <a:pt x="406" y="910"/>
                </a:cubicBezTo>
                <a:cubicBezTo>
                  <a:pt x="403" y="906"/>
                  <a:pt x="399" y="903"/>
                  <a:pt x="396" y="899"/>
                </a:cubicBezTo>
                <a:cubicBezTo>
                  <a:pt x="391" y="894"/>
                  <a:pt x="387" y="889"/>
                  <a:pt x="383" y="884"/>
                </a:cubicBezTo>
                <a:cubicBezTo>
                  <a:pt x="379" y="880"/>
                  <a:pt x="376" y="876"/>
                  <a:pt x="373" y="872"/>
                </a:cubicBezTo>
                <a:cubicBezTo>
                  <a:pt x="368" y="867"/>
                  <a:pt x="364" y="862"/>
                  <a:pt x="359" y="857"/>
                </a:cubicBezTo>
                <a:cubicBezTo>
                  <a:pt x="356" y="853"/>
                  <a:pt x="353" y="849"/>
                  <a:pt x="350" y="845"/>
                </a:cubicBezTo>
                <a:cubicBezTo>
                  <a:pt x="345" y="840"/>
                  <a:pt x="341" y="834"/>
                  <a:pt x="336" y="828"/>
                </a:cubicBezTo>
                <a:cubicBezTo>
                  <a:pt x="334" y="825"/>
                  <a:pt x="331" y="821"/>
                  <a:pt x="328" y="818"/>
                </a:cubicBezTo>
                <a:cubicBezTo>
                  <a:pt x="323" y="811"/>
                  <a:pt x="318" y="805"/>
                  <a:pt x="313" y="798"/>
                </a:cubicBezTo>
                <a:cubicBezTo>
                  <a:pt x="311" y="795"/>
                  <a:pt x="309" y="793"/>
                  <a:pt x="307" y="790"/>
                </a:cubicBezTo>
                <a:cubicBezTo>
                  <a:pt x="300" y="781"/>
                  <a:pt x="293" y="771"/>
                  <a:pt x="286" y="762"/>
                </a:cubicBezTo>
                <a:cubicBezTo>
                  <a:pt x="285" y="760"/>
                  <a:pt x="283" y="757"/>
                  <a:pt x="282" y="755"/>
                </a:cubicBezTo>
                <a:cubicBezTo>
                  <a:pt x="277" y="748"/>
                  <a:pt x="272" y="740"/>
                  <a:pt x="266" y="733"/>
                </a:cubicBezTo>
                <a:cubicBezTo>
                  <a:pt x="264" y="729"/>
                  <a:pt x="262" y="726"/>
                  <a:pt x="259" y="722"/>
                </a:cubicBezTo>
                <a:cubicBezTo>
                  <a:pt x="256" y="716"/>
                  <a:pt x="252" y="711"/>
                  <a:pt x="248" y="705"/>
                </a:cubicBezTo>
                <a:cubicBezTo>
                  <a:pt x="268" y="674"/>
                  <a:pt x="289" y="643"/>
                  <a:pt x="312" y="614"/>
                </a:cubicBezTo>
                <a:cubicBezTo>
                  <a:pt x="314" y="617"/>
                  <a:pt x="317" y="621"/>
                  <a:pt x="320" y="624"/>
                </a:cubicBezTo>
                <a:close/>
                <a:moveTo>
                  <a:pt x="249" y="728"/>
                </a:moveTo>
                <a:cubicBezTo>
                  <a:pt x="252" y="733"/>
                  <a:pt x="255" y="737"/>
                  <a:pt x="258" y="742"/>
                </a:cubicBezTo>
                <a:cubicBezTo>
                  <a:pt x="262" y="747"/>
                  <a:pt x="265" y="753"/>
                  <a:pt x="269" y="758"/>
                </a:cubicBezTo>
                <a:cubicBezTo>
                  <a:pt x="272" y="762"/>
                  <a:pt x="275" y="766"/>
                  <a:pt x="278" y="771"/>
                </a:cubicBezTo>
                <a:cubicBezTo>
                  <a:pt x="282" y="776"/>
                  <a:pt x="286" y="782"/>
                  <a:pt x="290" y="787"/>
                </a:cubicBezTo>
                <a:cubicBezTo>
                  <a:pt x="293" y="791"/>
                  <a:pt x="296" y="795"/>
                  <a:pt x="299" y="799"/>
                </a:cubicBezTo>
                <a:cubicBezTo>
                  <a:pt x="303" y="805"/>
                  <a:pt x="308" y="811"/>
                  <a:pt x="312" y="817"/>
                </a:cubicBezTo>
                <a:cubicBezTo>
                  <a:pt x="315" y="820"/>
                  <a:pt x="317" y="824"/>
                  <a:pt x="320" y="827"/>
                </a:cubicBezTo>
                <a:cubicBezTo>
                  <a:pt x="325" y="834"/>
                  <a:pt x="331" y="841"/>
                  <a:pt x="336" y="847"/>
                </a:cubicBezTo>
                <a:cubicBezTo>
                  <a:pt x="338" y="850"/>
                  <a:pt x="340" y="852"/>
                  <a:pt x="342" y="855"/>
                </a:cubicBezTo>
                <a:cubicBezTo>
                  <a:pt x="350" y="864"/>
                  <a:pt x="357" y="873"/>
                  <a:pt x="365" y="882"/>
                </a:cubicBezTo>
                <a:cubicBezTo>
                  <a:pt x="367" y="884"/>
                  <a:pt x="368" y="885"/>
                  <a:pt x="370" y="887"/>
                </a:cubicBezTo>
                <a:cubicBezTo>
                  <a:pt x="376" y="894"/>
                  <a:pt x="382" y="902"/>
                  <a:pt x="388" y="909"/>
                </a:cubicBezTo>
                <a:cubicBezTo>
                  <a:pt x="391" y="912"/>
                  <a:pt x="394" y="915"/>
                  <a:pt x="397" y="918"/>
                </a:cubicBezTo>
                <a:cubicBezTo>
                  <a:pt x="402" y="923"/>
                  <a:pt x="406" y="928"/>
                  <a:pt x="411" y="933"/>
                </a:cubicBezTo>
                <a:cubicBezTo>
                  <a:pt x="411" y="933"/>
                  <a:pt x="411" y="933"/>
                  <a:pt x="411" y="933"/>
                </a:cubicBezTo>
                <a:cubicBezTo>
                  <a:pt x="411" y="933"/>
                  <a:pt x="411" y="933"/>
                  <a:pt x="411" y="933"/>
                </a:cubicBezTo>
                <a:cubicBezTo>
                  <a:pt x="411" y="934"/>
                  <a:pt x="410" y="935"/>
                  <a:pt x="410" y="936"/>
                </a:cubicBezTo>
                <a:cubicBezTo>
                  <a:pt x="406" y="946"/>
                  <a:pt x="402" y="955"/>
                  <a:pt x="398" y="965"/>
                </a:cubicBezTo>
                <a:cubicBezTo>
                  <a:pt x="398" y="966"/>
                  <a:pt x="398" y="966"/>
                  <a:pt x="398" y="966"/>
                </a:cubicBezTo>
                <a:cubicBezTo>
                  <a:pt x="394" y="976"/>
                  <a:pt x="390" y="986"/>
                  <a:pt x="387" y="996"/>
                </a:cubicBezTo>
                <a:cubicBezTo>
                  <a:pt x="386" y="997"/>
                  <a:pt x="386" y="998"/>
                  <a:pt x="385" y="999"/>
                </a:cubicBezTo>
                <a:cubicBezTo>
                  <a:pt x="382" y="1009"/>
                  <a:pt x="379" y="1019"/>
                  <a:pt x="375" y="1028"/>
                </a:cubicBezTo>
                <a:cubicBezTo>
                  <a:pt x="375" y="1030"/>
                  <a:pt x="374" y="1032"/>
                  <a:pt x="374" y="1033"/>
                </a:cubicBezTo>
                <a:cubicBezTo>
                  <a:pt x="370" y="1043"/>
                  <a:pt x="367" y="1052"/>
                  <a:pt x="364" y="1062"/>
                </a:cubicBezTo>
                <a:cubicBezTo>
                  <a:pt x="364" y="1063"/>
                  <a:pt x="364" y="1063"/>
                  <a:pt x="364" y="1064"/>
                </a:cubicBezTo>
                <a:cubicBezTo>
                  <a:pt x="362" y="1063"/>
                  <a:pt x="361" y="1061"/>
                  <a:pt x="360" y="1060"/>
                </a:cubicBezTo>
                <a:cubicBezTo>
                  <a:pt x="358" y="1058"/>
                  <a:pt x="357" y="1056"/>
                  <a:pt x="355" y="1053"/>
                </a:cubicBezTo>
                <a:cubicBezTo>
                  <a:pt x="352" y="1050"/>
                  <a:pt x="350" y="1048"/>
                  <a:pt x="348" y="1045"/>
                </a:cubicBezTo>
                <a:cubicBezTo>
                  <a:pt x="346" y="1042"/>
                  <a:pt x="344" y="1040"/>
                  <a:pt x="342" y="1038"/>
                </a:cubicBezTo>
                <a:cubicBezTo>
                  <a:pt x="340" y="1035"/>
                  <a:pt x="337" y="1032"/>
                  <a:pt x="335" y="1029"/>
                </a:cubicBezTo>
                <a:cubicBezTo>
                  <a:pt x="333" y="1027"/>
                  <a:pt x="331" y="1024"/>
                  <a:pt x="330" y="1022"/>
                </a:cubicBezTo>
                <a:cubicBezTo>
                  <a:pt x="327" y="1019"/>
                  <a:pt x="325" y="1016"/>
                  <a:pt x="323" y="1013"/>
                </a:cubicBezTo>
                <a:cubicBezTo>
                  <a:pt x="321" y="1011"/>
                  <a:pt x="319" y="1009"/>
                  <a:pt x="317" y="1006"/>
                </a:cubicBezTo>
                <a:cubicBezTo>
                  <a:pt x="315" y="1003"/>
                  <a:pt x="313" y="1000"/>
                  <a:pt x="311" y="997"/>
                </a:cubicBezTo>
                <a:cubicBezTo>
                  <a:pt x="309" y="995"/>
                  <a:pt x="307" y="993"/>
                  <a:pt x="305" y="990"/>
                </a:cubicBezTo>
                <a:cubicBezTo>
                  <a:pt x="303" y="987"/>
                  <a:pt x="301" y="984"/>
                  <a:pt x="299" y="981"/>
                </a:cubicBezTo>
                <a:cubicBezTo>
                  <a:pt x="297" y="979"/>
                  <a:pt x="295" y="976"/>
                  <a:pt x="294" y="974"/>
                </a:cubicBezTo>
                <a:cubicBezTo>
                  <a:pt x="291" y="971"/>
                  <a:pt x="289" y="968"/>
                  <a:pt x="287" y="965"/>
                </a:cubicBezTo>
                <a:cubicBezTo>
                  <a:pt x="285" y="963"/>
                  <a:pt x="284" y="960"/>
                  <a:pt x="282" y="958"/>
                </a:cubicBezTo>
                <a:cubicBezTo>
                  <a:pt x="280" y="955"/>
                  <a:pt x="278" y="952"/>
                  <a:pt x="276" y="948"/>
                </a:cubicBezTo>
                <a:cubicBezTo>
                  <a:pt x="274" y="946"/>
                  <a:pt x="272" y="944"/>
                  <a:pt x="271" y="941"/>
                </a:cubicBezTo>
                <a:cubicBezTo>
                  <a:pt x="268" y="938"/>
                  <a:pt x="266" y="935"/>
                  <a:pt x="264" y="932"/>
                </a:cubicBezTo>
                <a:cubicBezTo>
                  <a:pt x="263" y="929"/>
                  <a:pt x="261" y="927"/>
                  <a:pt x="260" y="925"/>
                </a:cubicBezTo>
                <a:cubicBezTo>
                  <a:pt x="257" y="921"/>
                  <a:pt x="255" y="918"/>
                  <a:pt x="253" y="915"/>
                </a:cubicBezTo>
                <a:cubicBezTo>
                  <a:pt x="252" y="913"/>
                  <a:pt x="250" y="910"/>
                  <a:pt x="249" y="908"/>
                </a:cubicBezTo>
                <a:cubicBezTo>
                  <a:pt x="246" y="904"/>
                  <a:pt x="244" y="901"/>
                  <a:pt x="242" y="897"/>
                </a:cubicBezTo>
                <a:cubicBezTo>
                  <a:pt x="241" y="895"/>
                  <a:pt x="239" y="893"/>
                  <a:pt x="238" y="891"/>
                </a:cubicBezTo>
                <a:cubicBezTo>
                  <a:pt x="235" y="887"/>
                  <a:pt x="232" y="882"/>
                  <a:pt x="230" y="878"/>
                </a:cubicBezTo>
                <a:cubicBezTo>
                  <a:pt x="229" y="877"/>
                  <a:pt x="228" y="875"/>
                  <a:pt x="228" y="874"/>
                </a:cubicBezTo>
                <a:cubicBezTo>
                  <a:pt x="224" y="868"/>
                  <a:pt x="221" y="863"/>
                  <a:pt x="217" y="857"/>
                </a:cubicBezTo>
                <a:cubicBezTo>
                  <a:pt x="216" y="855"/>
                  <a:pt x="216" y="854"/>
                  <a:pt x="215" y="852"/>
                </a:cubicBezTo>
                <a:cubicBezTo>
                  <a:pt x="212" y="848"/>
                  <a:pt x="210" y="844"/>
                  <a:pt x="207" y="840"/>
                </a:cubicBezTo>
                <a:cubicBezTo>
                  <a:pt x="206" y="838"/>
                  <a:pt x="205" y="836"/>
                  <a:pt x="204" y="833"/>
                </a:cubicBezTo>
                <a:cubicBezTo>
                  <a:pt x="202" y="830"/>
                  <a:pt x="200" y="826"/>
                  <a:pt x="198" y="822"/>
                </a:cubicBezTo>
                <a:cubicBezTo>
                  <a:pt x="196" y="820"/>
                  <a:pt x="195" y="818"/>
                  <a:pt x="194" y="816"/>
                </a:cubicBezTo>
                <a:cubicBezTo>
                  <a:pt x="192" y="812"/>
                  <a:pt x="191" y="809"/>
                  <a:pt x="189" y="806"/>
                </a:cubicBezTo>
                <a:cubicBezTo>
                  <a:pt x="205" y="776"/>
                  <a:pt x="223" y="746"/>
                  <a:pt x="241" y="716"/>
                </a:cubicBezTo>
                <a:cubicBezTo>
                  <a:pt x="244" y="720"/>
                  <a:pt x="246" y="724"/>
                  <a:pt x="249" y="728"/>
                </a:cubicBezTo>
                <a:close/>
                <a:moveTo>
                  <a:pt x="2916" y="991"/>
                </a:moveTo>
                <a:cubicBezTo>
                  <a:pt x="2914" y="994"/>
                  <a:pt x="2913" y="998"/>
                  <a:pt x="2911" y="1002"/>
                </a:cubicBezTo>
                <a:cubicBezTo>
                  <a:pt x="2910" y="1005"/>
                  <a:pt x="2909" y="1009"/>
                  <a:pt x="2908" y="1012"/>
                </a:cubicBezTo>
                <a:cubicBezTo>
                  <a:pt x="2907" y="1016"/>
                  <a:pt x="2905" y="1020"/>
                  <a:pt x="2904" y="1024"/>
                </a:cubicBezTo>
                <a:cubicBezTo>
                  <a:pt x="2903" y="1028"/>
                  <a:pt x="2902" y="1031"/>
                  <a:pt x="2901" y="1035"/>
                </a:cubicBezTo>
                <a:cubicBezTo>
                  <a:pt x="2899" y="1038"/>
                  <a:pt x="2898" y="1042"/>
                  <a:pt x="2897" y="1046"/>
                </a:cubicBezTo>
                <a:cubicBezTo>
                  <a:pt x="2896" y="1050"/>
                  <a:pt x="2895" y="1053"/>
                  <a:pt x="2893" y="1057"/>
                </a:cubicBezTo>
                <a:cubicBezTo>
                  <a:pt x="2892" y="1061"/>
                  <a:pt x="2891" y="1065"/>
                  <a:pt x="2890" y="1068"/>
                </a:cubicBezTo>
                <a:cubicBezTo>
                  <a:pt x="2889" y="1072"/>
                  <a:pt x="2888" y="1076"/>
                  <a:pt x="2887" y="1080"/>
                </a:cubicBezTo>
                <a:cubicBezTo>
                  <a:pt x="2886" y="1083"/>
                  <a:pt x="2885" y="1087"/>
                  <a:pt x="2884" y="1091"/>
                </a:cubicBezTo>
                <a:cubicBezTo>
                  <a:pt x="2883" y="1094"/>
                  <a:pt x="2882" y="1098"/>
                  <a:pt x="2880" y="1102"/>
                </a:cubicBezTo>
                <a:cubicBezTo>
                  <a:pt x="2878" y="1113"/>
                  <a:pt x="2875" y="1123"/>
                  <a:pt x="2872" y="1134"/>
                </a:cubicBezTo>
                <a:cubicBezTo>
                  <a:pt x="2872" y="1135"/>
                  <a:pt x="2872" y="1135"/>
                  <a:pt x="2872" y="1135"/>
                </a:cubicBezTo>
                <a:cubicBezTo>
                  <a:pt x="2870" y="1141"/>
                  <a:pt x="2869" y="1147"/>
                  <a:pt x="2868" y="1153"/>
                </a:cubicBezTo>
                <a:cubicBezTo>
                  <a:pt x="2867" y="1154"/>
                  <a:pt x="2867" y="1156"/>
                  <a:pt x="2866" y="1157"/>
                </a:cubicBezTo>
                <a:cubicBezTo>
                  <a:pt x="2862" y="1167"/>
                  <a:pt x="2858" y="1176"/>
                  <a:pt x="2853" y="1185"/>
                </a:cubicBezTo>
                <a:cubicBezTo>
                  <a:pt x="2852" y="1186"/>
                  <a:pt x="2851" y="1187"/>
                  <a:pt x="2851" y="1189"/>
                </a:cubicBezTo>
                <a:cubicBezTo>
                  <a:pt x="2847" y="1196"/>
                  <a:pt x="2843" y="1204"/>
                  <a:pt x="2839" y="1212"/>
                </a:cubicBezTo>
                <a:cubicBezTo>
                  <a:pt x="2837" y="1215"/>
                  <a:pt x="2835" y="1218"/>
                  <a:pt x="2834" y="1221"/>
                </a:cubicBezTo>
                <a:cubicBezTo>
                  <a:pt x="2831" y="1227"/>
                  <a:pt x="2827" y="1233"/>
                  <a:pt x="2824" y="1238"/>
                </a:cubicBezTo>
                <a:cubicBezTo>
                  <a:pt x="2822" y="1242"/>
                  <a:pt x="2820" y="1246"/>
                  <a:pt x="2818" y="1249"/>
                </a:cubicBezTo>
                <a:cubicBezTo>
                  <a:pt x="2815" y="1254"/>
                  <a:pt x="2812" y="1260"/>
                  <a:pt x="2809" y="1265"/>
                </a:cubicBezTo>
                <a:cubicBezTo>
                  <a:pt x="2807" y="1269"/>
                  <a:pt x="2804" y="1272"/>
                  <a:pt x="2802" y="1276"/>
                </a:cubicBezTo>
                <a:cubicBezTo>
                  <a:pt x="2799" y="1281"/>
                  <a:pt x="2796" y="1286"/>
                  <a:pt x="2793" y="1291"/>
                </a:cubicBezTo>
                <a:cubicBezTo>
                  <a:pt x="2791" y="1295"/>
                  <a:pt x="2788" y="1299"/>
                  <a:pt x="2786" y="1302"/>
                </a:cubicBezTo>
                <a:cubicBezTo>
                  <a:pt x="2783" y="1307"/>
                  <a:pt x="2780" y="1312"/>
                  <a:pt x="2777" y="1317"/>
                </a:cubicBezTo>
                <a:cubicBezTo>
                  <a:pt x="2774" y="1321"/>
                  <a:pt x="2772" y="1324"/>
                  <a:pt x="2769" y="1328"/>
                </a:cubicBezTo>
                <a:cubicBezTo>
                  <a:pt x="2766" y="1333"/>
                  <a:pt x="2763" y="1338"/>
                  <a:pt x="2760" y="1342"/>
                </a:cubicBezTo>
                <a:cubicBezTo>
                  <a:pt x="2757" y="1346"/>
                  <a:pt x="2755" y="1350"/>
                  <a:pt x="2752" y="1354"/>
                </a:cubicBezTo>
                <a:cubicBezTo>
                  <a:pt x="2749" y="1358"/>
                  <a:pt x="2746" y="1363"/>
                  <a:pt x="2743" y="1367"/>
                </a:cubicBezTo>
                <a:cubicBezTo>
                  <a:pt x="2740" y="1371"/>
                  <a:pt x="2737" y="1375"/>
                  <a:pt x="2735" y="1379"/>
                </a:cubicBezTo>
                <a:cubicBezTo>
                  <a:pt x="2731" y="1383"/>
                  <a:pt x="2728" y="1388"/>
                  <a:pt x="2725" y="1392"/>
                </a:cubicBezTo>
                <a:cubicBezTo>
                  <a:pt x="2722" y="1396"/>
                  <a:pt x="2719" y="1400"/>
                  <a:pt x="2717" y="1403"/>
                </a:cubicBezTo>
                <a:cubicBezTo>
                  <a:pt x="2713" y="1408"/>
                  <a:pt x="2710" y="1412"/>
                  <a:pt x="2707" y="1416"/>
                </a:cubicBezTo>
                <a:cubicBezTo>
                  <a:pt x="2704" y="1420"/>
                  <a:pt x="2701" y="1424"/>
                  <a:pt x="2698" y="1428"/>
                </a:cubicBezTo>
                <a:cubicBezTo>
                  <a:pt x="2695" y="1432"/>
                  <a:pt x="2691" y="1436"/>
                  <a:pt x="2688" y="1440"/>
                </a:cubicBezTo>
                <a:cubicBezTo>
                  <a:pt x="2685" y="1444"/>
                  <a:pt x="2682" y="1448"/>
                  <a:pt x="2679" y="1451"/>
                </a:cubicBezTo>
                <a:cubicBezTo>
                  <a:pt x="2675" y="1456"/>
                  <a:pt x="2672" y="1460"/>
                  <a:pt x="2668" y="1464"/>
                </a:cubicBezTo>
                <a:cubicBezTo>
                  <a:pt x="2665" y="1468"/>
                  <a:pt x="2662" y="1471"/>
                  <a:pt x="2659" y="1475"/>
                </a:cubicBezTo>
                <a:cubicBezTo>
                  <a:pt x="2656" y="1479"/>
                  <a:pt x="2652" y="1483"/>
                  <a:pt x="2649" y="1487"/>
                </a:cubicBezTo>
                <a:cubicBezTo>
                  <a:pt x="2646" y="1491"/>
                  <a:pt x="2642" y="1494"/>
                  <a:pt x="2639" y="1498"/>
                </a:cubicBezTo>
                <a:cubicBezTo>
                  <a:pt x="2636" y="1502"/>
                  <a:pt x="2632" y="1506"/>
                  <a:pt x="2628" y="1510"/>
                </a:cubicBezTo>
                <a:cubicBezTo>
                  <a:pt x="2625" y="1514"/>
                  <a:pt x="2622" y="1517"/>
                  <a:pt x="2619" y="1521"/>
                </a:cubicBezTo>
                <a:cubicBezTo>
                  <a:pt x="2615" y="1525"/>
                  <a:pt x="2611" y="1529"/>
                  <a:pt x="2608" y="1533"/>
                </a:cubicBezTo>
                <a:cubicBezTo>
                  <a:pt x="2604" y="1536"/>
                  <a:pt x="2601" y="1540"/>
                  <a:pt x="2598" y="1543"/>
                </a:cubicBezTo>
                <a:cubicBezTo>
                  <a:pt x="2596" y="1545"/>
                  <a:pt x="2593" y="1547"/>
                  <a:pt x="2591" y="1550"/>
                </a:cubicBezTo>
                <a:cubicBezTo>
                  <a:pt x="2591" y="1549"/>
                  <a:pt x="2591" y="1549"/>
                  <a:pt x="2591" y="1549"/>
                </a:cubicBezTo>
                <a:cubicBezTo>
                  <a:pt x="2591" y="1541"/>
                  <a:pt x="2591" y="1534"/>
                  <a:pt x="2591" y="1526"/>
                </a:cubicBezTo>
                <a:cubicBezTo>
                  <a:pt x="2591" y="1525"/>
                  <a:pt x="2591" y="1523"/>
                  <a:pt x="2591" y="1521"/>
                </a:cubicBezTo>
                <a:cubicBezTo>
                  <a:pt x="2591" y="1513"/>
                  <a:pt x="2590" y="1506"/>
                  <a:pt x="2590" y="1499"/>
                </a:cubicBezTo>
                <a:cubicBezTo>
                  <a:pt x="2590" y="1487"/>
                  <a:pt x="2591" y="1475"/>
                  <a:pt x="2591" y="1463"/>
                </a:cubicBezTo>
                <a:cubicBezTo>
                  <a:pt x="2591" y="1459"/>
                  <a:pt x="2591" y="1455"/>
                  <a:pt x="2591" y="1451"/>
                </a:cubicBezTo>
                <a:cubicBezTo>
                  <a:pt x="2592" y="1443"/>
                  <a:pt x="2592" y="1436"/>
                  <a:pt x="2592" y="1428"/>
                </a:cubicBezTo>
                <a:cubicBezTo>
                  <a:pt x="2592" y="1423"/>
                  <a:pt x="2593" y="1418"/>
                  <a:pt x="2593" y="1413"/>
                </a:cubicBezTo>
                <a:cubicBezTo>
                  <a:pt x="2593" y="1407"/>
                  <a:pt x="2594" y="1400"/>
                  <a:pt x="2594" y="1393"/>
                </a:cubicBezTo>
                <a:cubicBezTo>
                  <a:pt x="2595" y="1388"/>
                  <a:pt x="2595" y="1382"/>
                  <a:pt x="2595" y="1377"/>
                </a:cubicBezTo>
                <a:cubicBezTo>
                  <a:pt x="2596" y="1371"/>
                  <a:pt x="2596" y="1365"/>
                  <a:pt x="2597" y="1359"/>
                </a:cubicBezTo>
                <a:cubicBezTo>
                  <a:pt x="2602" y="1354"/>
                  <a:pt x="2607" y="1348"/>
                  <a:pt x="2612" y="1343"/>
                </a:cubicBezTo>
                <a:cubicBezTo>
                  <a:pt x="2615" y="1340"/>
                  <a:pt x="2617" y="1338"/>
                  <a:pt x="2620" y="1335"/>
                </a:cubicBezTo>
                <a:cubicBezTo>
                  <a:pt x="2627" y="1327"/>
                  <a:pt x="2634" y="1319"/>
                  <a:pt x="2641" y="1312"/>
                </a:cubicBezTo>
                <a:cubicBezTo>
                  <a:pt x="2642" y="1311"/>
                  <a:pt x="2642" y="1311"/>
                  <a:pt x="2643" y="1310"/>
                </a:cubicBezTo>
                <a:cubicBezTo>
                  <a:pt x="2650" y="1302"/>
                  <a:pt x="2658" y="1293"/>
                  <a:pt x="2665" y="1285"/>
                </a:cubicBezTo>
                <a:cubicBezTo>
                  <a:pt x="2667" y="1282"/>
                  <a:pt x="2669" y="1280"/>
                  <a:pt x="2671" y="1277"/>
                </a:cubicBezTo>
                <a:cubicBezTo>
                  <a:pt x="2676" y="1271"/>
                  <a:pt x="2681" y="1265"/>
                  <a:pt x="2687" y="1259"/>
                </a:cubicBezTo>
                <a:cubicBezTo>
                  <a:pt x="2689" y="1256"/>
                  <a:pt x="2692" y="1252"/>
                  <a:pt x="2694" y="1249"/>
                </a:cubicBezTo>
                <a:cubicBezTo>
                  <a:pt x="2699" y="1243"/>
                  <a:pt x="2703" y="1238"/>
                  <a:pt x="2708" y="1232"/>
                </a:cubicBezTo>
                <a:cubicBezTo>
                  <a:pt x="2710" y="1229"/>
                  <a:pt x="2713" y="1225"/>
                  <a:pt x="2716" y="1221"/>
                </a:cubicBezTo>
                <a:cubicBezTo>
                  <a:pt x="2720" y="1216"/>
                  <a:pt x="2724" y="1211"/>
                  <a:pt x="2728" y="1206"/>
                </a:cubicBezTo>
                <a:cubicBezTo>
                  <a:pt x="2731" y="1202"/>
                  <a:pt x="2734" y="1198"/>
                  <a:pt x="2737" y="1194"/>
                </a:cubicBezTo>
                <a:cubicBezTo>
                  <a:pt x="2740" y="1189"/>
                  <a:pt x="2744" y="1184"/>
                  <a:pt x="2748" y="1179"/>
                </a:cubicBezTo>
                <a:cubicBezTo>
                  <a:pt x="2751" y="1174"/>
                  <a:pt x="2754" y="1170"/>
                  <a:pt x="2757" y="1166"/>
                </a:cubicBezTo>
                <a:cubicBezTo>
                  <a:pt x="2760" y="1161"/>
                  <a:pt x="2764" y="1156"/>
                  <a:pt x="2767" y="1151"/>
                </a:cubicBezTo>
                <a:cubicBezTo>
                  <a:pt x="2770" y="1147"/>
                  <a:pt x="2773" y="1142"/>
                  <a:pt x="2776" y="1138"/>
                </a:cubicBezTo>
                <a:cubicBezTo>
                  <a:pt x="2779" y="1133"/>
                  <a:pt x="2782" y="1128"/>
                  <a:pt x="2786" y="1123"/>
                </a:cubicBezTo>
                <a:cubicBezTo>
                  <a:pt x="2789" y="1119"/>
                  <a:pt x="2791" y="1114"/>
                  <a:pt x="2794" y="1110"/>
                </a:cubicBezTo>
                <a:cubicBezTo>
                  <a:pt x="2797" y="1105"/>
                  <a:pt x="2801" y="1100"/>
                  <a:pt x="2804" y="1095"/>
                </a:cubicBezTo>
                <a:cubicBezTo>
                  <a:pt x="2806" y="1090"/>
                  <a:pt x="2809" y="1086"/>
                  <a:pt x="2812" y="1081"/>
                </a:cubicBezTo>
                <a:cubicBezTo>
                  <a:pt x="2815" y="1076"/>
                  <a:pt x="2818" y="1071"/>
                  <a:pt x="2821" y="1066"/>
                </a:cubicBezTo>
                <a:cubicBezTo>
                  <a:pt x="2824" y="1061"/>
                  <a:pt x="2826" y="1057"/>
                  <a:pt x="2829" y="1052"/>
                </a:cubicBezTo>
                <a:cubicBezTo>
                  <a:pt x="2832" y="1047"/>
                  <a:pt x="2835" y="1042"/>
                  <a:pt x="2838" y="1037"/>
                </a:cubicBezTo>
                <a:cubicBezTo>
                  <a:pt x="2840" y="1032"/>
                  <a:pt x="2843" y="1027"/>
                  <a:pt x="2845" y="1022"/>
                </a:cubicBezTo>
                <a:cubicBezTo>
                  <a:pt x="2848" y="1017"/>
                  <a:pt x="2851" y="1012"/>
                  <a:pt x="2854" y="1007"/>
                </a:cubicBezTo>
                <a:cubicBezTo>
                  <a:pt x="2856" y="1002"/>
                  <a:pt x="2859" y="997"/>
                  <a:pt x="2861" y="993"/>
                </a:cubicBezTo>
                <a:cubicBezTo>
                  <a:pt x="2864" y="987"/>
                  <a:pt x="2866" y="982"/>
                  <a:pt x="2869" y="977"/>
                </a:cubicBezTo>
                <a:cubicBezTo>
                  <a:pt x="2872" y="972"/>
                  <a:pt x="2874" y="967"/>
                  <a:pt x="2876" y="962"/>
                </a:cubicBezTo>
                <a:cubicBezTo>
                  <a:pt x="2879" y="957"/>
                  <a:pt x="2881" y="952"/>
                  <a:pt x="2884" y="947"/>
                </a:cubicBezTo>
                <a:cubicBezTo>
                  <a:pt x="2886" y="942"/>
                  <a:pt x="2888" y="937"/>
                  <a:pt x="2891" y="932"/>
                </a:cubicBezTo>
                <a:cubicBezTo>
                  <a:pt x="2892" y="929"/>
                  <a:pt x="2894" y="925"/>
                  <a:pt x="2895" y="922"/>
                </a:cubicBezTo>
                <a:cubicBezTo>
                  <a:pt x="2903" y="942"/>
                  <a:pt x="2911" y="961"/>
                  <a:pt x="2919" y="981"/>
                </a:cubicBezTo>
                <a:cubicBezTo>
                  <a:pt x="2918" y="984"/>
                  <a:pt x="2917" y="987"/>
                  <a:pt x="2916" y="991"/>
                </a:cubicBezTo>
                <a:close/>
                <a:moveTo>
                  <a:pt x="2660" y="557"/>
                </a:moveTo>
                <a:cubicBezTo>
                  <a:pt x="2658" y="559"/>
                  <a:pt x="2656" y="562"/>
                  <a:pt x="2653" y="565"/>
                </a:cubicBezTo>
                <a:cubicBezTo>
                  <a:pt x="2651" y="568"/>
                  <a:pt x="2649" y="571"/>
                  <a:pt x="2647" y="574"/>
                </a:cubicBezTo>
                <a:cubicBezTo>
                  <a:pt x="2644" y="577"/>
                  <a:pt x="2642" y="580"/>
                  <a:pt x="2640" y="583"/>
                </a:cubicBezTo>
                <a:cubicBezTo>
                  <a:pt x="2638" y="586"/>
                  <a:pt x="2635" y="589"/>
                  <a:pt x="2633" y="592"/>
                </a:cubicBezTo>
                <a:cubicBezTo>
                  <a:pt x="2631" y="595"/>
                  <a:pt x="2629" y="598"/>
                  <a:pt x="2626" y="601"/>
                </a:cubicBezTo>
                <a:cubicBezTo>
                  <a:pt x="2624" y="604"/>
                  <a:pt x="2622" y="607"/>
                  <a:pt x="2620" y="610"/>
                </a:cubicBezTo>
                <a:cubicBezTo>
                  <a:pt x="2618" y="613"/>
                  <a:pt x="2615" y="615"/>
                  <a:pt x="2613" y="618"/>
                </a:cubicBezTo>
                <a:cubicBezTo>
                  <a:pt x="2611" y="622"/>
                  <a:pt x="2609" y="625"/>
                  <a:pt x="2607" y="628"/>
                </a:cubicBezTo>
                <a:cubicBezTo>
                  <a:pt x="2605" y="631"/>
                  <a:pt x="2602" y="634"/>
                  <a:pt x="2600" y="637"/>
                </a:cubicBezTo>
                <a:cubicBezTo>
                  <a:pt x="2598" y="640"/>
                  <a:pt x="2596" y="643"/>
                  <a:pt x="2594" y="646"/>
                </a:cubicBezTo>
                <a:cubicBezTo>
                  <a:pt x="2592" y="649"/>
                  <a:pt x="2590" y="652"/>
                  <a:pt x="2588" y="655"/>
                </a:cubicBezTo>
                <a:cubicBezTo>
                  <a:pt x="2586" y="658"/>
                  <a:pt x="2584" y="661"/>
                  <a:pt x="2581" y="664"/>
                </a:cubicBezTo>
                <a:cubicBezTo>
                  <a:pt x="2579" y="667"/>
                  <a:pt x="2577" y="670"/>
                  <a:pt x="2575" y="673"/>
                </a:cubicBezTo>
                <a:cubicBezTo>
                  <a:pt x="2573" y="677"/>
                  <a:pt x="2571" y="680"/>
                  <a:pt x="2569" y="683"/>
                </a:cubicBezTo>
                <a:cubicBezTo>
                  <a:pt x="2567" y="686"/>
                  <a:pt x="2565" y="689"/>
                  <a:pt x="2563" y="692"/>
                </a:cubicBezTo>
                <a:cubicBezTo>
                  <a:pt x="2561" y="695"/>
                  <a:pt x="2559" y="699"/>
                  <a:pt x="2557" y="702"/>
                </a:cubicBezTo>
                <a:cubicBezTo>
                  <a:pt x="2555" y="705"/>
                  <a:pt x="2553" y="708"/>
                  <a:pt x="2552" y="711"/>
                </a:cubicBezTo>
                <a:cubicBezTo>
                  <a:pt x="2550" y="714"/>
                  <a:pt x="2547" y="718"/>
                  <a:pt x="2545" y="721"/>
                </a:cubicBezTo>
                <a:cubicBezTo>
                  <a:pt x="2544" y="724"/>
                  <a:pt x="2542" y="727"/>
                  <a:pt x="2540" y="730"/>
                </a:cubicBezTo>
                <a:cubicBezTo>
                  <a:pt x="2538" y="733"/>
                  <a:pt x="2536" y="737"/>
                  <a:pt x="2534" y="741"/>
                </a:cubicBezTo>
                <a:cubicBezTo>
                  <a:pt x="2532" y="743"/>
                  <a:pt x="2531" y="746"/>
                  <a:pt x="2529" y="749"/>
                </a:cubicBezTo>
                <a:cubicBezTo>
                  <a:pt x="2527" y="753"/>
                  <a:pt x="2524" y="757"/>
                  <a:pt x="2522" y="761"/>
                </a:cubicBezTo>
                <a:cubicBezTo>
                  <a:pt x="2521" y="764"/>
                  <a:pt x="2519" y="766"/>
                  <a:pt x="2518" y="768"/>
                </a:cubicBezTo>
                <a:cubicBezTo>
                  <a:pt x="2514" y="775"/>
                  <a:pt x="2511" y="781"/>
                  <a:pt x="2507" y="787"/>
                </a:cubicBezTo>
                <a:cubicBezTo>
                  <a:pt x="2507" y="789"/>
                  <a:pt x="2506" y="791"/>
                  <a:pt x="2505" y="792"/>
                </a:cubicBezTo>
                <a:cubicBezTo>
                  <a:pt x="2502" y="797"/>
                  <a:pt x="2500" y="802"/>
                  <a:pt x="2497" y="807"/>
                </a:cubicBezTo>
                <a:cubicBezTo>
                  <a:pt x="2496" y="810"/>
                  <a:pt x="2495" y="812"/>
                  <a:pt x="2493" y="815"/>
                </a:cubicBezTo>
                <a:cubicBezTo>
                  <a:pt x="2491" y="819"/>
                  <a:pt x="2489" y="823"/>
                  <a:pt x="2487" y="827"/>
                </a:cubicBezTo>
                <a:cubicBezTo>
                  <a:pt x="2486" y="830"/>
                  <a:pt x="2484" y="833"/>
                  <a:pt x="2483" y="835"/>
                </a:cubicBezTo>
                <a:cubicBezTo>
                  <a:pt x="2481" y="839"/>
                  <a:pt x="2479" y="843"/>
                  <a:pt x="2478" y="846"/>
                </a:cubicBezTo>
                <a:cubicBezTo>
                  <a:pt x="2472" y="850"/>
                  <a:pt x="2467" y="855"/>
                  <a:pt x="2462" y="859"/>
                </a:cubicBezTo>
                <a:cubicBezTo>
                  <a:pt x="2461" y="860"/>
                  <a:pt x="2460" y="861"/>
                  <a:pt x="2459" y="861"/>
                </a:cubicBezTo>
                <a:cubicBezTo>
                  <a:pt x="2453" y="867"/>
                  <a:pt x="2446" y="872"/>
                  <a:pt x="2440" y="877"/>
                </a:cubicBezTo>
                <a:cubicBezTo>
                  <a:pt x="2438" y="878"/>
                  <a:pt x="2436" y="879"/>
                  <a:pt x="2435" y="881"/>
                </a:cubicBezTo>
                <a:cubicBezTo>
                  <a:pt x="2430" y="884"/>
                  <a:pt x="2425" y="888"/>
                  <a:pt x="2420" y="892"/>
                </a:cubicBezTo>
                <a:cubicBezTo>
                  <a:pt x="2418" y="894"/>
                  <a:pt x="2415" y="896"/>
                  <a:pt x="2413" y="898"/>
                </a:cubicBezTo>
                <a:cubicBezTo>
                  <a:pt x="2409" y="901"/>
                  <a:pt x="2405" y="904"/>
                  <a:pt x="2401" y="907"/>
                </a:cubicBezTo>
                <a:cubicBezTo>
                  <a:pt x="2398" y="909"/>
                  <a:pt x="2395" y="911"/>
                  <a:pt x="2392" y="913"/>
                </a:cubicBezTo>
                <a:cubicBezTo>
                  <a:pt x="2388" y="915"/>
                  <a:pt x="2384" y="918"/>
                  <a:pt x="2381" y="921"/>
                </a:cubicBezTo>
                <a:cubicBezTo>
                  <a:pt x="2378" y="923"/>
                  <a:pt x="2374" y="925"/>
                  <a:pt x="2371" y="927"/>
                </a:cubicBezTo>
                <a:cubicBezTo>
                  <a:pt x="2368" y="930"/>
                  <a:pt x="2364" y="932"/>
                  <a:pt x="2360" y="935"/>
                </a:cubicBezTo>
                <a:cubicBezTo>
                  <a:pt x="2357" y="937"/>
                  <a:pt x="2354" y="939"/>
                  <a:pt x="2351" y="941"/>
                </a:cubicBezTo>
                <a:cubicBezTo>
                  <a:pt x="2347" y="944"/>
                  <a:pt x="2344" y="946"/>
                  <a:pt x="2340" y="949"/>
                </a:cubicBezTo>
                <a:cubicBezTo>
                  <a:pt x="2337" y="951"/>
                  <a:pt x="2333" y="953"/>
                  <a:pt x="2330" y="955"/>
                </a:cubicBezTo>
                <a:cubicBezTo>
                  <a:pt x="2327" y="957"/>
                  <a:pt x="2323" y="960"/>
                  <a:pt x="2319" y="962"/>
                </a:cubicBezTo>
                <a:cubicBezTo>
                  <a:pt x="2316" y="964"/>
                  <a:pt x="2313" y="966"/>
                  <a:pt x="2309" y="968"/>
                </a:cubicBezTo>
                <a:cubicBezTo>
                  <a:pt x="2306" y="970"/>
                  <a:pt x="2302" y="973"/>
                  <a:pt x="2298" y="975"/>
                </a:cubicBezTo>
                <a:cubicBezTo>
                  <a:pt x="2295" y="977"/>
                  <a:pt x="2292" y="979"/>
                  <a:pt x="2289" y="981"/>
                </a:cubicBezTo>
                <a:cubicBezTo>
                  <a:pt x="2285" y="983"/>
                  <a:pt x="2281" y="986"/>
                  <a:pt x="2277" y="988"/>
                </a:cubicBezTo>
                <a:cubicBezTo>
                  <a:pt x="2274" y="990"/>
                  <a:pt x="2271" y="992"/>
                  <a:pt x="2267" y="994"/>
                </a:cubicBezTo>
                <a:cubicBezTo>
                  <a:pt x="2264" y="996"/>
                  <a:pt x="2260" y="998"/>
                  <a:pt x="2256" y="1000"/>
                </a:cubicBezTo>
                <a:cubicBezTo>
                  <a:pt x="2253" y="1002"/>
                  <a:pt x="2249" y="1004"/>
                  <a:pt x="2246" y="1006"/>
                </a:cubicBezTo>
                <a:cubicBezTo>
                  <a:pt x="2242" y="1008"/>
                  <a:pt x="2238" y="1010"/>
                  <a:pt x="2235" y="1012"/>
                </a:cubicBezTo>
                <a:cubicBezTo>
                  <a:pt x="2231" y="1014"/>
                  <a:pt x="2228" y="1016"/>
                  <a:pt x="2224" y="1018"/>
                </a:cubicBezTo>
                <a:cubicBezTo>
                  <a:pt x="2221" y="1020"/>
                  <a:pt x="2217" y="1022"/>
                  <a:pt x="2213" y="1024"/>
                </a:cubicBezTo>
                <a:cubicBezTo>
                  <a:pt x="2210" y="1025"/>
                  <a:pt x="2206" y="1027"/>
                  <a:pt x="2203" y="1029"/>
                </a:cubicBezTo>
                <a:cubicBezTo>
                  <a:pt x="2199" y="1031"/>
                  <a:pt x="2195" y="1033"/>
                  <a:pt x="2191" y="1035"/>
                </a:cubicBezTo>
                <a:cubicBezTo>
                  <a:pt x="2188" y="1037"/>
                  <a:pt x="2184" y="1038"/>
                  <a:pt x="2181" y="1040"/>
                </a:cubicBezTo>
                <a:cubicBezTo>
                  <a:pt x="2177" y="1042"/>
                  <a:pt x="2173" y="1044"/>
                  <a:pt x="2169" y="1046"/>
                </a:cubicBezTo>
                <a:cubicBezTo>
                  <a:pt x="2166" y="1048"/>
                  <a:pt x="2162" y="1049"/>
                  <a:pt x="2159" y="1051"/>
                </a:cubicBezTo>
                <a:cubicBezTo>
                  <a:pt x="2157" y="1052"/>
                  <a:pt x="2155" y="1053"/>
                  <a:pt x="2153" y="1053"/>
                </a:cubicBezTo>
                <a:cubicBezTo>
                  <a:pt x="2155" y="1050"/>
                  <a:pt x="2156" y="1046"/>
                  <a:pt x="2157" y="1043"/>
                </a:cubicBezTo>
                <a:cubicBezTo>
                  <a:pt x="2158" y="1038"/>
                  <a:pt x="2160" y="1033"/>
                  <a:pt x="2162" y="1028"/>
                </a:cubicBezTo>
                <a:cubicBezTo>
                  <a:pt x="2164" y="1022"/>
                  <a:pt x="2166" y="1016"/>
                  <a:pt x="2168" y="1011"/>
                </a:cubicBezTo>
                <a:cubicBezTo>
                  <a:pt x="2170" y="1006"/>
                  <a:pt x="2171" y="1001"/>
                  <a:pt x="2173" y="996"/>
                </a:cubicBezTo>
                <a:cubicBezTo>
                  <a:pt x="2175" y="990"/>
                  <a:pt x="2177" y="985"/>
                  <a:pt x="2180" y="979"/>
                </a:cubicBezTo>
                <a:cubicBezTo>
                  <a:pt x="2181" y="974"/>
                  <a:pt x="2183" y="969"/>
                  <a:pt x="2185" y="965"/>
                </a:cubicBezTo>
                <a:cubicBezTo>
                  <a:pt x="2187" y="959"/>
                  <a:pt x="2190" y="953"/>
                  <a:pt x="2192" y="947"/>
                </a:cubicBezTo>
                <a:cubicBezTo>
                  <a:pt x="2194" y="942"/>
                  <a:pt x="2196" y="938"/>
                  <a:pt x="2198" y="934"/>
                </a:cubicBezTo>
                <a:cubicBezTo>
                  <a:pt x="2200" y="927"/>
                  <a:pt x="2203" y="921"/>
                  <a:pt x="2206" y="915"/>
                </a:cubicBezTo>
                <a:cubicBezTo>
                  <a:pt x="2208" y="911"/>
                  <a:pt x="2209" y="907"/>
                  <a:pt x="2211" y="902"/>
                </a:cubicBezTo>
                <a:cubicBezTo>
                  <a:pt x="2214" y="896"/>
                  <a:pt x="2217" y="889"/>
                  <a:pt x="2220" y="882"/>
                </a:cubicBezTo>
                <a:cubicBezTo>
                  <a:pt x="2222" y="879"/>
                  <a:pt x="2224" y="875"/>
                  <a:pt x="2225" y="872"/>
                </a:cubicBezTo>
                <a:cubicBezTo>
                  <a:pt x="2230" y="862"/>
                  <a:pt x="2234" y="853"/>
                  <a:pt x="2239" y="844"/>
                </a:cubicBezTo>
                <a:cubicBezTo>
                  <a:pt x="2239" y="843"/>
                  <a:pt x="2240" y="842"/>
                  <a:pt x="2240" y="841"/>
                </a:cubicBezTo>
                <a:cubicBezTo>
                  <a:pt x="2245" y="832"/>
                  <a:pt x="2250" y="822"/>
                  <a:pt x="2255" y="812"/>
                </a:cubicBezTo>
                <a:cubicBezTo>
                  <a:pt x="2260" y="809"/>
                  <a:pt x="2265" y="806"/>
                  <a:pt x="2270" y="803"/>
                </a:cubicBezTo>
                <a:cubicBezTo>
                  <a:pt x="2274" y="801"/>
                  <a:pt x="2277" y="799"/>
                  <a:pt x="2281" y="797"/>
                </a:cubicBezTo>
                <a:cubicBezTo>
                  <a:pt x="2286" y="794"/>
                  <a:pt x="2292" y="791"/>
                  <a:pt x="2297" y="788"/>
                </a:cubicBezTo>
                <a:cubicBezTo>
                  <a:pt x="2301" y="786"/>
                  <a:pt x="2304" y="784"/>
                  <a:pt x="2307" y="782"/>
                </a:cubicBezTo>
                <a:cubicBezTo>
                  <a:pt x="2313" y="778"/>
                  <a:pt x="2319" y="774"/>
                  <a:pt x="2325" y="770"/>
                </a:cubicBezTo>
                <a:cubicBezTo>
                  <a:pt x="2328" y="768"/>
                  <a:pt x="2330" y="767"/>
                  <a:pt x="2333" y="765"/>
                </a:cubicBezTo>
                <a:cubicBezTo>
                  <a:pt x="2342" y="760"/>
                  <a:pt x="2350" y="754"/>
                  <a:pt x="2358" y="749"/>
                </a:cubicBezTo>
                <a:cubicBezTo>
                  <a:pt x="2362" y="746"/>
                  <a:pt x="2365" y="744"/>
                  <a:pt x="2368" y="742"/>
                </a:cubicBezTo>
                <a:cubicBezTo>
                  <a:pt x="2373" y="738"/>
                  <a:pt x="2379" y="735"/>
                  <a:pt x="2384" y="731"/>
                </a:cubicBezTo>
                <a:cubicBezTo>
                  <a:pt x="2387" y="729"/>
                  <a:pt x="2391" y="726"/>
                  <a:pt x="2395" y="723"/>
                </a:cubicBezTo>
                <a:cubicBezTo>
                  <a:pt x="2399" y="720"/>
                  <a:pt x="2404" y="717"/>
                  <a:pt x="2408" y="714"/>
                </a:cubicBezTo>
                <a:cubicBezTo>
                  <a:pt x="2412" y="711"/>
                  <a:pt x="2416" y="708"/>
                  <a:pt x="2420" y="705"/>
                </a:cubicBezTo>
                <a:cubicBezTo>
                  <a:pt x="2424" y="702"/>
                  <a:pt x="2429" y="698"/>
                  <a:pt x="2433" y="695"/>
                </a:cubicBezTo>
                <a:cubicBezTo>
                  <a:pt x="2437" y="692"/>
                  <a:pt x="2441" y="689"/>
                  <a:pt x="2444" y="686"/>
                </a:cubicBezTo>
                <a:cubicBezTo>
                  <a:pt x="2449" y="683"/>
                  <a:pt x="2453" y="680"/>
                  <a:pt x="2457" y="676"/>
                </a:cubicBezTo>
                <a:cubicBezTo>
                  <a:pt x="2461" y="673"/>
                  <a:pt x="2464" y="670"/>
                  <a:pt x="2468" y="667"/>
                </a:cubicBezTo>
                <a:cubicBezTo>
                  <a:pt x="2472" y="664"/>
                  <a:pt x="2476" y="661"/>
                  <a:pt x="2480" y="657"/>
                </a:cubicBezTo>
                <a:cubicBezTo>
                  <a:pt x="2484" y="654"/>
                  <a:pt x="2488" y="651"/>
                  <a:pt x="2492" y="648"/>
                </a:cubicBezTo>
                <a:cubicBezTo>
                  <a:pt x="2496" y="644"/>
                  <a:pt x="2500" y="641"/>
                  <a:pt x="2504" y="637"/>
                </a:cubicBezTo>
                <a:cubicBezTo>
                  <a:pt x="2507" y="634"/>
                  <a:pt x="2511" y="631"/>
                  <a:pt x="2515" y="628"/>
                </a:cubicBezTo>
                <a:cubicBezTo>
                  <a:pt x="2519" y="624"/>
                  <a:pt x="2523" y="621"/>
                  <a:pt x="2527" y="617"/>
                </a:cubicBezTo>
                <a:cubicBezTo>
                  <a:pt x="2530" y="614"/>
                  <a:pt x="2534" y="611"/>
                  <a:pt x="2538" y="607"/>
                </a:cubicBezTo>
                <a:cubicBezTo>
                  <a:pt x="2541" y="604"/>
                  <a:pt x="2545" y="600"/>
                  <a:pt x="2549" y="597"/>
                </a:cubicBezTo>
                <a:cubicBezTo>
                  <a:pt x="2553" y="593"/>
                  <a:pt x="2556" y="590"/>
                  <a:pt x="2560" y="586"/>
                </a:cubicBezTo>
                <a:cubicBezTo>
                  <a:pt x="2564" y="583"/>
                  <a:pt x="2567" y="579"/>
                  <a:pt x="2571" y="575"/>
                </a:cubicBezTo>
                <a:cubicBezTo>
                  <a:pt x="2575" y="572"/>
                  <a:pt x="2578" y="569"/>
                  <a:pt x="2582" y="565"/>
                </a:cubicBezTo>
                <a:cubicBezTo>
                  <a:pt x="2585" y="561"/>
                  <a:pt x="2589" y="558"/>
                  <a:pt x="2593" y="554"/>
                </a:cubicBezTo>
                <a:cubicBezTo>
                  <a:pt x="2596" y="550"/>
                  <a:pt x="2600" y="547"/>
                  <a:pt x="2603" y="543"/>
                </a:cubicBezTo>
                <a:cubicBezTo>
                  <a:pt x="2607" y="540"/>
                  <a:pt x="2611" y="536"/>
                  <a:pt x="2614" y="532"/>
                </a:cubicBezTo>
                <a:cubicBezTo>
                  <a:pt x="2618" y="528"/>
                  <a:pt x="2621" y="525"/>
                  <a:pt x="2624" y="521"/>
                </a:cubicBezTo>
                <a:cubicBezTo>
                  <a:pt x="2627" y="518"/>
                  <a:pt x="2630" y="515"/>
                  <a:pt x="2633" y="512"/>
                </a:cubicBezTo>
                <a:cubicBezTo>
                  <a:pt x="2644" y="524"/>
                  <a:pt x="2655" y="537"/>
                  <a:pt x="2666" y="550"/>
                </a:cubicBezTo>
                <a:cubicBezTo>
                  <a:pt x="2664" y="552"/>
                  <a:pt x="2662" y="554"/>
                  <a:pt x="2660" y="557"/>
                </a:cubicBezTo>
                <a:close/>
                <a:moveTo>
                  <a:pt x="2625" y="503"/>
                </a:moveTo>
                <a:cubicBezTo>
                  <a:pt x="2621" y="506"/>
                  <a:pt x="2618" y="510"/>
                  <a:pt x="2615" y="513"/>
                </a:cubicBezTo>
                <a:cubicBezTo>
                  <a:pt x="2612" y="517"/>
                  <a:pt x="2609" y="520"/>
                  <a:pt x="2606" y="523"/>
                </a:cubicBezTo>
                <a:cubicBezTo>
                  <a:pt x="2602" y="527"/>
                  <a:pt x="2598" y="532"/>
                  <a:pt x="2593" y="536"/>
                </a:cubicBezTo>
                <a:cubicBezTo>
                  <a:pt x="2591" y="539"/>
                  <a:pt x="2588" y="542"/>
                  <a:pt x="2586" y="544"/>
                </a:cubicBezTo>
                <a:cubicBezTo>
                  <a:pt x="2580" y="550"/>
                  <a:pt x="2575" y="555"/>
                  <a:pt x="2569" y="560"/>
                </a:cubicBezTo>
                <a:cubicBezTo>
                  <a:pt x="2568" y="562"/>
                  <a:pt x="2566" y="564"/>
                  <a:pt x="2564" y="565"/>
                </a:cubicBezTo>
                <a:cubicBezTo>
                  <a:pt x="2557" y="572"/>
                  <a:pt x="2550" y="579"/>
                  <a:pt x="2543" y="586"/>
                </a:cubicBezTo>
                <a:cubicBezTo>
                  <a:pt x="2541" y="588"/>
                  <a:pt x="2538" y="590"/>
                  <a:pt x="2536" y="592"/>
                </a:cubicBezTo>
                <a:cubicBezTo>
                  <a:pt x="2531" y="597"/>
                  <a:pt x="2526" y="602"/>
                  <a:pt x="2521" y="606"/>
                </a:cubicBezTo>
                <a:cubicBezTo>
                  <a:pt x="2518" y="609"/>
                  <a:pt x="2515" y="611"/>
                  <a:pt x="2512" y="614"/>
                </a:cubicBezTo>
                <a:cubicBezTo>
                  <a:pt x="2508" y="618"/>
                  <a:pt x="2503" y="622"/>
                  <a:pt x="2499" y="626"/>
                </a:cubicBezTo>
                <a:cubicBezTo>
                  <a:pt x="2496" y="629"/>
                  <a:pt x="2492" y="631"/>
                  <a:pt x="2489" y="634"/>
                </a:cubicBezTo>
                <a:cubicBezTo>
                  <a:pt x="2485" y="638"/>
                  <a:pt x="2481" y="641"/>
                  <a:pt x="2476" y="645"/>
                </a:cubicBezTo>
                <a:cubicBezTo>
                  <a:pt x="2473" y="648"/>
                  <a:pt x="2469" y="651"/>
                  <a:pt x="2466" y="654"/>
                </a:cubicBezTo>
                <a:cubicBezTo>
                  <a:pt x="2462" y="657"/>
                  <a:pt x="2458" y="660"/>
                  <a:pt x="2453" y="664"/>
                </a:cubicBezTo>
                <a:cubicBezTo>
                  <a:pt x="2450" y="667"/>
                  <a:pt x="2446" y="670"/>
                  <a:pt x="2443" y="672"/>
                </a:cubicBezTo>
                <a:cubicBezTo>
                  <a:pt x="2438" y="676"/>
                  <a:pt x="2434" y="679"/>
                  <a:pt x="2430" y="682"/>
                </a:cubicBezTo>
                <a:cubicBezTo>
                  <a:pt x="2426" y="685"/>
                  <a:pt x="2423" y="688"/>
                  <a:pt x="2419" y="691"/>
                </a:cubicBezTo>
                <a:cubicBezTo>
                  <a:pt x="2415" y="694"/>
                  <a:pt x="2410" y="697"/>
                  <a:pt x="2406" y="700"/>
                </a:cubicBezTo>
                <a:cubicBezTo>
                  <a:pt x="2402" y="703"/>
                  <a:pt x="2399" y="706"/>
                  <a:pt x="2395" y="708"/>
                </a:cubicBezTo>
                <a:cubicBezTo>
                  <a:pt x="2391" y="711"/>
                  <a:pt x="2386" y="715"/>
                  <a:pt x="2382" y="718"/>
                </a:cubicBezTo>
                <a:cubicBezTo>
                  <a:pt x="2378" y="720"/>
                  <a:pt x="2374" y="723"/>
                  <a:pt x="2371" y="726"/>
                </a:cubicBezTo>
                <a:cubicBezTo>
                  <a:pt x="2366" y="729"/>
                  <a:pt x="2362" y="732"/>
                  <a:pt x="2358" y="735"/>
                </a:cubicBezTo>
                <a:cubicBezTo>
                  <a:pt x="2354" y="737"/>
                  <a:pt x="2350" y="740"/>
                  <a:pt x="2346" y="742"/>
                </a:cubicBezTo>
                <a:cubicBezTo>
                  <a:pt x="2342" y="745"/>
                  <a:pt x="2337" y="748"/>
                  <a:pt x="2333" y="751"/>
                </a:cubicBezTo>
                <a:cubicBezTo>
                  <a:pt x="2329" y="754"/>
                  <a:pt x="2325" y="756"/>
                  <a:pt x="2321" y="759"/>
                </a:cubicBezTo>
                <a:cubicBezTo>
                  <a:pt x="2317" y="761"/>
                  <a:pt x="2312" y="764"/>
                  <a:pt x="2308" y="767"/>
                </a:cubicBezTo>
                <a:cubicBezTo>
                  <a:pt x="2304" y="770"/>
                  <a:pt x="2300" y="772"/>
                  <a:pt x="2296" y="774"/>
                </a:cubicBezTo>
                <a:cubicBezTo>
                  <a:pt x="2291" y="777"/>
                  <a:pt x="2287" y="780"/>
                  <a:pt x="2282" y="783"/>
                </a:cubicBezTo>
                <a:cubicBezTo>
                  <a:pt x="2278" y="785"/>
                  <a:pt x="2274" y="787"/>
                  <a:pt x="2270" y="790"/>
                </a:cubicBezTo>
                <a:cubicBezTo>
                  <a:pt x="2269" y="790"/>
                  <a:pt x="2267" y="791"/>
                  <a:pt x="2266" y="792"/>
                </a:cubicBezTo>
                <a:cubicBezTo>
                  <a:pt x="2267" y="791"/>
                  <a:pt x="2268" y="789"/>
                  <a:pt x="2268" y="788"/>
                </a:cubicBezTo>
                <a:cubicBezTo>
                  <a:pt x="2271" y="784"/>
                  <a:pt x="2273" y="780"/>
                  <a:pt x="2275" y="776"/>
                </a:cubicBezTo>
                <a:cubicBezTo>
                  <a:pt x="2278" y="771"/>
                  <a:pt x="2280" y="766"/>
                  <a:pt x="2283" y="761"/>
                </a:cubicBezTo>
                <a:cubicBezTo>
                  <a:pt x="2285" y="758"/>
                  <a:pt x="2288" y="754"/>
                  <a:pt x="2290" y="750"/>
                </a:cubicBezTo>
                <a:cubicBezTo>
                  <a:pt x="2293" y="745"/>
                  <a:pt x="2296" y="740"/>
                  <a:pt x="2299" y="736"/>
                </a:cubicBezTo>
                <a:cubicBezTo>
                  <a:pt x="2301" y="732"/>
                  <a:pt x="2303" y="728"/>
                  <a:pt x="2306" y="724"/>
                </a:cubicBezTo>
                <a:cubicBezTo>
                  <a:pt x="2308" y="720"/>
                  <a:pt x="2311" y="715"/>
                  <a:pt x="2314" y="710"/>
                </a:cubicBezTo>
                <a:cubicBezTo>
                  <a:pt x="2317" y="706"/>
                  <a:pt x="2319" y="703"/>
                  <a:pt x="2322" y="699"/>
                </a:cubicBezTo>
                <a:cubicBezTo>
                  <a:pt x="2325" y="694"/>
                  <a:pt x="2328" y="690"/>
                  <a:pt x="2331" y="685"/>
                </a:cubicBezTo>
                <a:cubicBezTo>
                  <a:pt x="2333" y="681"/>
                  <a:pt x="2336" y="678"/>
                  <a:pt x="2338" y="674"/>
                </a:cubicBezTo>
                <a:cubicBezTo>
                  <a:pt x="2341" y="669"/>
                  <a:pt x="2344" y="665"/>
                  <a:pt x="2347" y="660"/>
                </a:cubicBezTo>
                <a:cubicBezTo>
                  <a:pt x="2350" y="657"/>
                  <a:pt x="2353" y="653"/>
                  <a:pt x="2355" y="649"/>
                </a:cubicBezTo>
                <a:cubicBezTo>
                  <a:pt x="2358" y="645"/>
                  <a:pt x="2362" y="640"/>
                  <a:pt x="2365" y="636"/>
                </a:cubicBezTo>
                <a:cubicBezTo>
                  <a:pt x="2367" y="632"/>
                  <a:pt x="2370" y="629"/>
                  <a:pt x="2373" y="625"/>
                </a:cubicBezTo>
                <a:cubicBezTo>
                  <a:pt x="2376" y="621"/>
                  <a:pt x="2379" y="616"/>
                  <a:pt x="2383" y="612"/>
                </a:cubicBezTo>
                <a:cubicBezTo>
                  <a:pt x="2385" y="608"/>
                  <a:pt x="2388" y="605"/>
                  <a:pt x="2391" y="601"/>
                </a:cubicBezTo>
                <a:cubicBezTo>
                  <a:pt x="2394" y="597"/>
                  <a:pt x="2397" y="592"/>
                  <a:pt x="2401" y="588"/>
                </a:cubicBezTo>
                <a:cubicBezTo>
                  <a:pt x="2404" y="584"/>
                  <a:pt x="2406" y="581"/>
                  <a:pt x="2409" y="578"/>
                </a:cubicBezTo>
                <a:cubicBezTo>
                  <a:pt x="2413" y="573"/>
                  <a:pt x="2416" y="569"/>
                  <a:pt x="2420" y="564"/>
                </a:cubicBezTo>
                <a:cubicBezTo>
                  <a:pt x="2423" y="561"/>
                  <a:pt x="2425" y="558"/>
                  <a:pt x="2428" y="554"/>
                </a:cubicBezTo>
                <a:cubicBezTo>
                  <a:pt x="2432" y="550"/>
                  <a:pt x="2436" y="545"/>
                  <a:pt x="2440" y="540"/>
                </a:cubicBezTo>
                <a:cubicBezTo>
                  <a:pt x="2442" y="537"/>
                  <a:pt x="2445" y="534"/>
                  <a:pt x="2447" y="532"/>
                </a:cubicBezTo>
                <a:cubicBezTo>
                  <a:pt x="2452" y="526"/>
                  <a:pt x="2457" y="521"/>
                  <a:pt x="2461" y="516"/>
                </a:cubicBezTo>
                <a:cubicBezTo>
                  <a:pt x="2463" y="513"/>
                  <a:pt x="2465" y="511"/>
                  <a:pt x="2467" y="509"/>
                </a:cubicBezTo>
                <a:cubicBezTo>
                  <a:pt x="2474" y="502"/>
                  <a:pt x="2481" y="494"/>
                  <a:pt x="2487" y="487"/>
                </a:cubicBezTo>
                <a:cubicBezTo>
                  <a:pt x="2489" y="485"/>
                  <a:pt x="2491" y="484"/>
                  <a:pt x="2492" y="482"/>
                </a:cubicBezTo>
                <a:cubicBezTo>
                  <a:pt x="2498" y="476"/>
                  <a:pt x="2503" y="471"/>
                  <a:pt x="2508" y="465"/>
                </a:cubicBezTo>
                <a:cubicBezTo>
                  <a:pt x="2511" y="463"/>
                  <a:pt x="2513" y="460"/>
                  <a:pt x="2516" y="457"/>
                </a:cubicBezTo>
                <a:cubicBezTo>
                  <a:pt x="2520" y="453"/>
                  <a:pt x="2525" y="449"/>
                  <a:pt x="2529" y="444"/>
                </a:cubicBezTo>
                <a:cubicBezTo>
                  <a:pt x="2532" y="441"/>
                  <a:pt x="2535" y="438"/>
                  <a:pt x="2538" y="435"/>
                </a:cubicBezTo>
                <a:cubicBezTo>
                  <a:pt x="2542" y="432"/>
                  <a:pt x="2545" y="429"/>
                  <a:pt x="2549" y="425"/>
                </a:cubicBezTo>
                <a:cubicBezTo>
                  <a:pt x="2575" y="450"/>
                  <a:pt x="2600" y="476"/>
                  <a:pt x="2625" y="503"/>
                </a:cubicBezTo>
                <a:close/>
                <a:moveTo>
                  <a:pt x="2380" y="302"/>
                </a:moveTo>
                <a:cubicBezTo>
                  <a:pt x="2376" y="305"/>
                  <a:pt x="2373" y="308"/>
                  <a:pt x="2369" y="310"/>
                </a:cubicBezTo>
                <a:cubicBezTo>
                  <a:pt x="2364" y="314"/>
                  <a:pt x="2359" y="318"/>
                  <a:pt x="2354" y="322"/>
                </a:cubicBezTo>
                <a:cubicBezTo>
                  <a:pt x="2351" y="324"/>
                  <a:pt x="2348" y="327"/>
                  <a:pt x="2345" y="329"/>
                </a:cubicBezTo>
                <a:cubicBezTo>
                  <a:pt x="2339" y="334"/>
                  <a:pt x="2334" y="338"/>
                  <a:pt x="2328" y="343"/>
                </a:cubicBezTo>
                <a:cubicBezTo>
                  <a:pt x="2326" y="345"/>
                  <a:pt x="2323" y="347"/>
                  <a:pt x="2321" y="349"/>
                </a:cubicBezTo>
                <a:cubicBezTo>
                  <a:pt x="2313" y="356"/>
                  <a:pt x="2305" y="362"/>
                  <a:pt x="2297" y="369"/>
                </a:cubicBezTo>
                <a:cubicBezTo>
                  <a:pt x="2288" y="374"/>
                  <a:pt x="2279" y="380"/>
                  <a:pt x="2270" y="385"/>
                </a:cubicBezTo>
                <a:cubicBezTo>
                  <a:pt x="2268" y="387"/>
                  <a:pt x="2265" y="388"/>
                  <a:pt x="2262" y="390"/>
                </a:cubicBezTo>
                <a:cubicBezTo>
                  <a:pt x="2256" y="393"/>
                  <a:pt x="2249" y="397"/>
                  <a:pt x="2243" y="401"/>
                </a:cubicBezTo>
                <a:cubicBezTo>
                  <a:pt x="2239" y="403"/>
                  <a:pt x="2235" y="405"/>
                  <a:pt x="2231" y="407"/>
                </a:cubicBezTo>
                <a:cubicBezTo>
                  <a:pt x="2226" y="410"/>
                  <a:pt x="2220" y="413"/>
                  <a:pt x="2215" y="416"/>
                </a:cubicBezTo>
                <a:cubicBezTo>
                  <a:pt x="2211" y="418"/>
                  <a:pt x="2206" y="420"/>
                  <a:pt x="2202" y="422"/>
                </a:cubicBezTo>
                <a:cubicBezTo>
                  <a:pt x="2197" y="425"/>
                  <a:pt x="2192" y="428"/>
                  <a:pt x="2186" y="431"/>
                </a:cubicBezTo>
                <a:cubicBezTo>
                  <a:pt x="2182" y="433"/>
                  <a:pt x="2178" y="435"/>
                  <a:pt x="2174" y="437"/>
                </a:cubicBezTo>
                <a:cubicBezTo>
                  <a:pt x="2168" y="439"/>
                  <a:pt x="2163" y="442"/>
                  <a:pt x="2158" y="444"/>
                </a:cubicBezTo>
                <a:cubicBezTo>
                  <a:pt x="2153" y="447"/>
                  <a:pt x="2149" y="449"/>
                  <a:pt x="2145" y="451"/>
                </a:cubicBezTo>
                <a:cubicBezTo>
                  <a:pt x="2139" y="453"/>
                  <a:pt x="2134" y="455"/>
                  <a:pt x="2129" y="458"/>
                </a:cubicBezTo>
                <a:cubicBezTo>
                  <a:pt x="2125" y="460"/>
                  <a:pt x="2120" y="462"/>
                  <a:pt x="2116" y="464"/>
                </a:cubicBezTo>
                <a:cubicBezTo>
                  <a:pt x="2110" y="466"/>
                  <a:pt x="2105" y="468"/>
                  <a:pt x="2100" y="470"/>
                </a:cubicBezTo>
                <a:cubicBezTo>
                  <a:pt x="2095" y="472"/>
                  <a:pt x="2091" y="474"/>
                  <a:pt x="2086" y="476"/>
                </a:cubicBezTo>
                <a:cubicBezTo>
                  <a:pt x="2081" y="478"/>
                  <a:pt x="2076" y="480"/>
                  <a:pt x="2071" y="482"/>
                </a:cubicBezTo>
                <a:cubicBezTo>
                  <a:pt x="2066" y="484"/>
                  <a:pt x="2061" y="486"/>
                  <a:pt x="2057" y="488"/>
                </a:cubicBezTo>
                <a:cubicBezTo>
                  <a:pt x="2052" y="490"/>
                  <a:pt x="2046" y="492"/>
                  <a:pt x="2041" y="494"/>
                </a:cubicBezTo>
                <a:cubicBezTo>
                  <a:pt x="2037" y="496"/>
                  <a:pt x="2032" y="497"/>
                  <a:pt x="2027" y="499"/>
                </a:cubicBezTo>
                <a:cubicBezTo>
                  <a:pt x="2022" y="501"/>
                  <a:pt x="2017" y="503"/>
                  <a:pt x="2011" y="505"/>
                </a:cubicBezTo>
                <a:cubicBezTo>
                  <a:pt x="2007" y="506"/>
                  <a:pt x="2002" y="508"/>
                  <a:pt x="1997" y="510"/>
                </a:cubicBezTo>
                <a:cubicBezTo>
                  <a:pt x="1992" y="511"/>
                  <a:pt x="1987" y="513"/>
                  <a:pt x="1981" y="515"/>
                </a:cubicBezTo>
                <a:cubicBezTo>
                  <a:pt x="1977" y="516"/>
                  <a:pt x="1972" y="518"/>
                  <a:pt x="1967" y="519"/>
                </a:cubicBezTo>
                <a:cubicBezTo>
                  <a:pt x="1962" y="521"/>
                  <a:pt x="1957" y="523"/>
                  <a:pt x="1951" y="524"/>
                </a:cubicBezTo>
                <a:cubicBezTo>
                  <a:pt x="1946" y="526"/>
                  <a:pt x="1942" y="527"/>
                  <a:pt x="1937" y="529"/>
                </a:cubicBezTo>
                <a:cubicBezTo>
                  <a:pt x="1931" y="530"/>
                  <a:pt x="1926" y="532"/>
                  <a:pt x="1921" y="533"/>
                </a:cubicBezTo>
                <a:cubicBezTo>
                  <a:pt x="1916" y="535"/>
                  <a:pt x="1911" y="536"/>
                  <a:pt x="1906" y="537"/>
                </a:cubicBezTo>
                <a:cubicBezTo>
                  <a:pt x="1901" y="539"/>
                  <a:pt x="1895" y="540"/>
                  <a:pt x="1890" y="542"/>
                </a:cubicBezTo>
                <a:cubicBezTo>
                  <a:pt x="1885" y="543"/>
                  <a:pt x="1880" y="544"/>
                  <a:pt x="1875" y="545"/>
                </a:cubicBezTo>
                <a:cubicBezTo>
                  <a:pt x="1870" y="547"/>
                  <a:pt x="1865" y="548"/>
                  <a:pt x="1859" y="549"/>
                </a:cubicBezTo>
                <a:cubicBezTo>
                  <a:pt x="1854" y="550"/>
                  <a:pt x="1849" y="551"/>
                  <a:pt x="1844" y="553"/>
                </a:cubicBezTo>
                <a:cubicBezTo>
                  <a:pt x="1842" y="553"/>
                  <a:pt x="1839" y="554"/>
                  <a:pt x="1837" y="554"/>
                </a:cubicBezTo>
                <a:cubicBezTo>
                  <a:pt x="1839" y="552"/>
                  <a:pt x="1841" y="550"/>
                  <a:pt x="1843" y="547"/>
                </a:cubicBezTo>
                <a:cubicBezTo>
                  <a:pt x="1846" y="543"/>
                  <a:pt x="1849" y="539"/>
                  <a:pt x="1853" y="535"/>
                </a:cubicBezTo>
                <a:cubicBezTo>
                  <a:pt x="1857" y="531"/>
                  <a:pt x="1861" y="526"/>
                  <a:pt x="1865" y="522"/>
                </a:cubicBezTo>
                <a:cubicBezTo>
                  <a:pt x="1868" y="518"/>
                  <a:pt x="1872" y="514"/>
                  <a:pt x="1875" y="510"/>
                </a:cubicBezTo>
                <a:cubicBezTo>
                  <a:pt x="1879" y="505"/>
                  <a:pt x="1883" y="501"/>
                  <a:pt x="1887" y="497"/>
                </a:cubicBezTo>
                <a:cubicBezTo>
                  <a:pt x="1891" y="493"/>
                  <a:pt x="1894" y="489"/>
                  <a:pt x="1898" y="485"/>
                </a:cubicBezTo>
                <a:cubicBezTo>
                  <a:pt x="1902" y="481"/>
                  <a:pt x="1906" y="476"/>
                  <a:pt x="1910" y="472"/>
                </a:cubicBezTo>
                <a:cubicBezTo>
                  <a:pt x="1914" y="468"/>
                  <a:pt x="1918" y="464"/>
                  <a:pt x="1921" y="461"/>
                </a:cubicBezTo>
                <a:cubicBezTo>
                  <a:pt x="1926" y="456"/>
                  <a:pt x="1930" y="452"/>
                  <a:pt x="1934" y="448"/>
                </a:cubicBezTo>
                <a:cubicBezTo>
                  <a:pt x="1938" y="444"/>
                  <a:pt x="1941" y="441"/>
                  <a:pt x="1945" y="437"/>
                </a:cubicBezTo>
                <a:cubicBezTo>
                  <a:pt x="1950" y="433"/>
                  <a:pt x="1954" y="429"/>
                  <a:pt x="1958" y="424"/>
                </a:cubicBezTo>
                <a:cubicBezTo>
                  <a:pt x="1962" y="421"/>
                  <a:pt x="1966" y="417"/>
                  <a:pt x="1969" y="414"/>
                </a:cubicBezTo>
                <a:cubicBezTo>
                  <a:pt x="1974" y="410"/>
                  <a:pt x="1979" y="406"/>
                  <a:pt x="1983" y="401"/>
                </a:cubicBezTo>
                <a:cubicBezTo>
                  <a:pt x="1987" y="398"/>
                  <a:pt x="1991" y="395"/>
                  <a:pt x="1994" y="391"/>
                </a:cubicBezTo>
                <a:cubicBezTo>
                  <a:pt x="1999" y="387"/>
                  <a:pt x="2004" y="383"/>
                  <a:pt x="2008" y="379"/>
                </a:cubicBezTo>
                <a:cubicBezTo>
                  <a:pt x="2012" y="376"/>
                  <a:pt x="2016" y="373"/>
                  <a:pt x="2020" y="369"/>
                </a:cubicBezTo>
                <a:cubicBezTo>
                  <a:pt x="2024" y="365"/>
                  <a:pt x="2029" y="361"/>
                  <a:pt x="2034" y="357"/>
                </a:cubicBezTo>
                <a:cubicBezTo>
                  <a:pt x="2038" y="354"/>
                  <a:pt x="2042" y="351"/>
                  <a:pt x="2045" y="348"/>
                </a:cubicBezTo>
                <a:cubicBezTo>
                  <a:pt x="2050" y="344"/>
                  <a:pt x="2056" y="340"/>
                  <a:pt x="2061" y="336"/>
                </a:cubicBezTo>
                <a:cubicBezTo>
                  <a:pt x="2064" y="333"/>
                  <a:pt x="2068" y="330"/>
                  <a:pt x="2072" y="327"/>
                </a:cubicBezTo>
                <a:cubicBezTo>
                  <a:pt x="2077" y="323"/>
                  <a:pt x="2082" y="319"/>
                  <a:pt x="2088" y="315"/>
                </a:cubicBezTo>
                <a:cubicBezTo>
                  <a:pt x="2091" y="312"/>
                  <a:pt x="2095" y="309"/>
                  <a:pt x="2098" y="307"/>
                </a:cubicBezTo>
                <a:cubicBezTo>
                  <a:pt x="2104" y="303"/>
                  <a:pt x="2110" y="298"/>
                  <a:pt x="2116" y="294"/>
                </a:cubicBezTo>
                <a:cubicBezTo>
                  <a:pt x="2119" y="292"/>
                  <a:pt x="2122" y="289"/>
                  <a:pt x="2126" y="287"/>
                </a:cubicBezTo>
                <a:cubicBezTo>
                  <a:pt x="2132" y="283"/>
                  <a:pt x="2138" y="278"/>
                  <a:pt x="2144" y="274"/>
                </a:cubicBezTo>
                <a:cubicBezTo>
                  <a:pt x="2147" y="272"/>
                  <a:pt x="2150" y="270"/>
                  <a:pt x="2153" y="268"/>
                </a:cubicBezTo>
                <a:cubicBezTo>
                  <a:pt x="2160" y="263"/>
                  <a:pt x="2167" y="259"/>
                  <a:pt x="2174" y="254"/>
                </a:cubicBezTo>
                <a:cubicBezTo>
                  <a:pt x="2176" y="253"/>
                  <a:pt x="2179" y="251"/>
                  <a:pt x="2181" y="249"/>
                </a:cubicBezTo>
                <a:cubicBezTo>
                  <a:pt x="2189" y="244"/>
                  <a:pt x="2198" y="239"/>
                  <a:pt x="2206" y="234"/>
                </a:cubicBezTo>
                <a:cubicBezTo>
                  <a:pt x="2207" y="233"/>
                  <a:pt x="2209" y="232"/>
                  <a:pt x="2210" y="232"/>
                </a:cubicBezTo>
                <a:cubicBezTo>
                  <a:pt x="2220" y="226"/>
                  <a:pt x="2229" y="220"/>
                  <a:pt x="2239" y="214"/>
                </a:cubicBezTo>
                <a:cubicBezTo>
                  <a:pt x="2244" y="212"/>
                  <a:pt x="2249" y="209"/>
                  <a:pt x="2253" y="206"/>
                </a:cubicBezTo>
                <a:cubicBezTo>
                  <a:pt x="2253" y="206"/>
                  <a:pt x="2253" y="206"/>
                  <a:pt x="2253" y="206"/>
                </a:cubicBezTo>
                <a:cubicBezTo>
                  <a:pt x="2253" y="206"/>
                  <a:pt x="2253" y="206"/>
                  <a:pt x="2253" y="206"/>
                </a:cubicBezTo>
                <a:cubicBezTo>
                  <a:pt x="2301" y="233"/>
                  <a:pt x="2347" y="263"/>
                  <a:pt x="2391" y="294"/>
                </a:cubicBezTo>
                <a:cubicBezTo>
                  <a:pt x="2387" y="297"/>
                  <a:pt x="2383" y="300"/>
                  <a:pt x="2380" y="302"/>
                </a:cubicBezTo>
                <a:close/>
                <a:moveTo>
                  <a:pt x="2233" y="204"/>
                </a:moveTo>
                <a:cubicBezTo>
                  <a:pt x="2223" y="209"/>
                  <a:pt x="2213" y="215"/>
                  <a:pt x="2203" y="220"/>
                </a:cubicBezTo>
                <a:cubicBezTo>
                  <a:pt x="2199" y="222"/>
                  <a:pt x="2196" y="223"/>
                  <a:pt x="2192" y="225"/>
                </a:cubicBezTo>
                <a:cubicBezTo>
                  <a:pt x="2185" y="229"/>
                  <a:pt x="2179" y="232"/>
                  <a:pt x="2172" y="236"/>
                </a:cubicBezTo>
                <a:cubicBezTo>
                  <a:pt x="2167" y="238"/>
                  <a:pt x="2163" y="240"/>
                  <a:pt x="2159" y="242"/>
                </a:cubicBezTo>
                <a:cubicBezTo>
                  <a:pt x="2153" y="244"/>
                  <a:pt x="2147" y="247"/>
                  <a:pt x="2140" y="250"/>
                </a:cubicBezTo>
                <a:cubicBezTo>
                  <a:pt x="2136" y="252"/>
                  <a:pt x="2131" y="254"/>
                  <a:pt x="2127" y="256"/>
                </a:cubicBezTo>
                <a:cubicBezTo>
                  <a:pt x="2121" y="259"/>
                  <a:pt x="2115" y="262"/>
                  <a:pt x="2109" y="264"/>
                </a:cubicBezTo>
                <a:cubicBezTo>
                  <a:pt x="2104" y="266"/>
                  <a:pt x="2099" y="268"/>
                  <a:pt x="2095" y="270"/>
                </a:cubicBezTo>
                <a:cubicBezTo>
                  <a:pt x="2089" y="273"/>
                  <a:pt x="2083" y="275"/>
                  <a:pt x="2077" y="278"/>
                </a:cubicBezTo>
                <a:cubicBezTo>
                  <a:pt x="2072" y="280"/>
                  <a:pt x="2067" y="282"/>
                  <a:pt x="2062" y="283"/>
                </a:cubicBezTo>
                <a:cubicBezTo>
                  <a:pt x="2056" y="286"/>
                  <a:pt x="2051" y="288"/>
                  <a:pt x="2045" y="290"/>
                </a:cubicBezTo>
                <a:cubicBezTo>
                  <a:pt x="2040" y="292"/>
                  <a:pt x="2035" y="294"/>
                  <a:pt x="2030" y="296"/>
                </a:cubicBezTo>
                <a:cubicBezTo>
                  <a:pt x="2024" y="298"/>
                  <a:pt x="2018" y="300"/>
                  <a:pt x="2012" y="302"/>
                </a:cubicBezTo>
                <a:cubicBezTo>
                  <a:pt x="2007" y="304"/>
                  <a:pt x="2002" y="306"/>
                  <a:pt x="1997" y="307"/>
                </a:cubicBezTo>
                <a:cubicBezTo>
                  <a:pt x="1991" y="309"/>
                  <a:pt x="1986" y="311"/>
                  <a:pt x="1980" y="313"/>
                </a:cubicBezTo>
                <a:cubicBezTo>
                  <a:pt x="1975" y="315"/>
                  <a:pt x="1969" y="316"/>
                  <a:pt x="1964" y="318"/>
                </a:cubicBezTo>
                <a:cubicBezTo>
                  <a:pt x="1959" y="320"/>
                  <a:pt x="1953" y="322"/>
                  <a:pt x="1947" y="324"/>
                </a:cubicBezTo>
                <a:cubicBezTo>
                  <a:pt x="1942" y="325"/>
                  <a:pt x="1936" y="327"/>
                  <a:pt x="1931" y="328"/>
                </a:cubicBezTo>
                <a:cubicBezTo>
                  <a:pt x="1925" y="330"/>
                  <a:pt x="1919" y="331"/>
                  <a:pt x="1913" y="333"/>
                </a:cubicBezTo>
                <a:cubicBezTo>
                  <a:pt x="1908" y="334"/>
                  <a:pt x="1903" y="336"/>
                  <a:pt x="1898" y="337"/>
                </a:cubicBezTo>
                <a:cubicBezTo>
                  <a:pt x="1892" y="339"/>
                  <a:pt x="1886" y="340"/>
                  <a:pt x="1880" y="342"/>
                </a:cubicBezTo>
                <a:cubicBezTo>
                  <a:pt x="1875" y="343"/>
                  <a:pt x="1870" y="344"/>
                  <a:pt x="1864" y="346"/>
                </a:cubicBezTo>
                <a:cubicBezTo>
                  <a:pt x="1858" y="347"/>
                  <a:pt x="1852" y="348"/>
                  <a:pt x="1846" y="350"/>
                </a:cubicBezTo>
                <a:cubicBezTo>
                  <a:pt x="1841" y="351"/>
                  <a:pt x="1836" y="352"/>
                  <a:pt x="1831" y="353"/>
                </a:cubicBezTo>
                <a:cubicBezTo>
                  <a:pt x="1825" y="355"/>
                  <a:pt x="1819" y="356"/>
                  <a:pt x="1813" y="357"/>
                </a:cubicBezTo>
                <a:cubicBezTo>
                  <a:pt x="1807" y="358"/>
                  <a:pt x="1802" y="359"/>
                  <a:pt x="1797" y="360"/>
                </a:cubicBezTo>
                <a:cubicBezTo>
                  <a:pt x="1791" y="361"/>
                  <a:pt x="1785" y="362"/>
                  <a:pt x="1778" y="363"/>
                </a:cubicBezTo>
                <a:cubicBezTo>
                  <a:pt x="1773" y="364"/>
                  <a:pt x="1768" y="365"/>
                  <a:pt x="1763" y="366"/>
                </a:cubicBezTo>
                <a:cubicBezTo>
                  <a:pt x="1756" y="367"/>
                  <a:pt x="1750" y="368"/>
                  <a:pt x="1744" y="369"/>
                </a:cubicBezTo>
                <a:cubicBezTo>
                  <a:pt x="1739" y="370"/>
                  <a:pt x="1734" y="371"/>
                  <a:pt x="1728" y="372"/>
                </a:cubicBezTo>
                <a:cubicBezTo>
                  <a:pt x="1726" y="372"/>
                  <a:pt x="1723" y="372"/>
                  <a:pt x="1720" y="373"/>
                </a:cubicBezTo>
                <a:cubicBezTo>
                  <a:pt x="1722" y="372"/>
                  <a:pt x="1723" y="370"/>
                  <a:pt x="1724" y="369"/>
                </a:cubicBezTo>
                <a:cubicBezTo>
                  <a:pt x="1728" y="366"/>
                  <a:pt x="1731" y="363"/>
                  <a:pt x="1735" y="361"/>
                </a:cubicBezTo>
                <a:cubicBezTo>
                  <a:pt x="1739" y="357"/>
                  <a:pt x="1743" y="354"/>
                  <a:pt x="1747" y="351"/>
                </a:cubicBezTo>
                <a:cubicBezTo>
                  <a:pt x="1750" y="348"/>
                  <a:pt x="1754" y="345"/>
                  <a:pt x="1757" y="342"/>
                </a:cubicBezTo>
                <a:cubicBezTo>
                  <a:pt x="1761" y="339"/>
                  <a:pt x="1765" y="335"/>
                  <a:pt x="1769" y="332"/>
                </a:cubicBezTo>
                <a:cubicBezTo>
                  <a:pt x="1773" y="329"/>
                  <a:pt x="1777" y="327"/>
                  <a:pt x="1780" y="324"/>
                </a:cubicBezTo>
                <a:cubicBezTo>
                  <a:pt x="1784" y="321"/>
                  <a:pt x="1789" y="318"/>
                  <a:pt x="1793" y="314"/>
                </a:cubicBezTo>
                <a:cubicBezTo>
                  <a:pt x="1796" y="312"/>
                  <a:pt x="1800" y="309"/>
                  <a:pt x="1804" y="306"/>
                </a:cubicBezTo>
                <a:cubicBezTo>
                  <a:pt x="1808" y="303"/>
                  <a:pt x="1812" y="300"/>
                  <a:pt x="1816" y="297"/>
                </a:cubicBezTo>
                <a:cubicBezTo>
                  <a:pt x="1820" y="294"/>
                  <a:pt x="1824" y="292"/>
                  <a:pt x="1827" y="289"/>
                </a:cubicBezTo>
                <a:cubicBezTo>
                  <a:pt x="1832" y="286"/>
                  <a:pt x="1836" y="283"/>
                  <a:pt x="1840" y="280"/>
                </a:cubicBezTo>
                <a:cubicBezTo>
                  <a:pt x="1844" y="278"/>
                  <a:pt x="1848" y="275"/>
                  <a:pt x="1851" y="272"/>
                </a:cubicBezTo>
                <a:cubicBezTo>
                  <a:pt x="1856" y="269"/>
                  <a:pt x="1860" y="267"/>
                  <a:pt x="1864" y="264"/>
                </a:cubicBezTo>
                <a:cubicBezTo>
                  <a:pt x="1868" y="261"/>
                  <a:pt x="1872" y="259"/>
                  <a:pt x="1876" y="256"/>
                </a:cubicBezTo>
                <a:cubicBezTo>
                  <a:pt x="1880" y="253"/>
                  <a:pt x="1884" y="250"/>
                  <a:pt x="1889" y="248"/>
                </a:cubicBezTo>
                <a:cubicBezTo>
                  <a:pt x="1892" y="245"/>
                  <a:pt x="1896" y="243"/>
                  <a:pt x="1900" y="240"/>
                </a:cubicBezTo>
                <a:cubicBezTo>
                  <a:pt x="1905" y="238"/>
                  <a:pt x="1909" y="235"/>
                  <a:pt x="1913" y="232"/>
                </a:cubicBezTo>
                <a:cubicBezTo>
                  <a:pt x="1917" y="230"/>
                  <a:pt x="1921" y="227"/>
                  <a:pt x="1925" y="225"/>
                </a:cubicBezTo>
                <a:cubicBezTo>
                  <a:pt x="1929" y="222"/>
                  <a:pt x="1934" y="220"/>
                  <a:pt x="1939" y="217"/>
                </a:cubicBezTo>
                <a:cubicBezTo>
                  <a:pt x="1942" y="215"/>
                  <a:pt x="1946" y="213"/>
                  <a:pt x="1950" y="210"/>
                </a:cubicBezTo>
                <a:cubicBezTo>
                  <a:pt x="1955" y="208"/>
                  <a:pt x="1959" y="205"/>
                  <a:pt x="1964" y="202"/>
                </a:cubicBezTo>
                <a:cubicBezTo>
                  <a:pt x="1968" y="200"/>
                  <a:pt x="1972" y="198"/>
                  <a:pt x="1975" y="196"/>
                </a:cubicBezTo>
                <a:cubicBezTo>
                  <a:pt x="1980" y="193"/>
                  <a:pt x="1985" y="191"/>
                  <a:pt x="1990" y="188"/>
                </a:cubicBezTo>
                <a:cubicBezTo>
                  <a:pt x="1994" y="186"/>
                  <a:pt x="1998" y="184"/>
                  <a:pt x="2001" y="182"/>
                </a:cubicBezTo>
                <a:cubicBezTo>
                  <a:pt x="2007" y="179"/>
                  <a:pt x="2012" y="177"/>
                  <a:pt x="2018" y="174"/>
                </a:cubicBezTo>
                <a:cubicBezTo>
                  <a:pt x="2021" y="172"/>
                  <a:pt x="2024" y="171"/>
                  <a:pt x="2027" y="169"/>
                </a:cubicBezTo>
                <a:cubicBezTo>
                  <a:pt x="2035" y="165"/>
                  <a:pt x="2043" y="162"/>
                  <a:pt x="2050" y="158"/>
                </a:cubicBezTo>
                <a:cubicBezTo>
                  <a:pt x="2051" y="157"/>
                  <a:pt x="2052" y="157"/>
                  <a:pt x="2053" y="156"/>
                </a:cubicBezTo>
                <a:cubicBezTo>
                  <a:pt x="2062" y="152"/>
                  <a:pt x="2071" y="148"/>
                  <a:pt x="2080" y="144"/>
                </a:cubicBezTo>
                <a:cubicBezTo>
                  <a:pt x="2082" y="143"/>
                  <a:pt x="2085" y="142"/>
                  <a:pt x="2088" y="141"/>
                </a:cubicBezTo>
                <a:cubicBezTo>
                  <a:pt x="2093" y="138"/>
                  <a:pt x="2099" y="135"/>
                  <a:pt x="2105" y="133"/>
                </a:cubicBezTo>
                <a:cubicBezTo>
                  <a:pt x="2151" y="153"/>
                  <a:pt x="2197" y="175"/>
                  <a:pt x="2241" y="199"/>
                </a:cubicBezTo>
                <a:cubicBezTo>
                  <a:pt x="2238" y="201"/>
                  <a:pt x="2236" y="202"/>
                  <a:pt x="2233" y="204"/>
                </a:cubicBezTo>
                <a:close/>
                <a:moveTo>
                  <a:pt x="2083" y="130"/>
                </a:moveTo>
                <a:cubicBezTo>
                  <a:pt x="2078" y="132"/>
                  <a:pt x="2074" y="134"/>
                  <a:pt x="2070" y="136"/>
                </a:cubicBezTo>
                <a:cubicBezTo>
                  <a:pt x="2065" y="138"/>
                  <a:pt x="2060" y="140"/>
                  <a:pt x="2056" y="142"/>
                </a:cubicBezTo>
                <a:cubicBezTo>
                  <a:pt x="2051" y="144"/>
                  <a:pt x="2047" y="146"/>
                  <a:pt x="2043" y="148"/>
                </a:cubicBezTo>
                <a:cubicBezTo>
                  <a:pt x="2038" y="150"/>
                  <a:pt x="2033" y="153"/>
                  <a:pt x="2029" y="155"/>
                </a:cubicBezTo>
                <a:cubicBezTo>
                  <a:pt x="2025" y="157"/>
                  <a:pt x="2020" y="159"/>
                  <a:pt x="2016" y="161"/>
                </a:cubicBezTo>
                <a:cubicBezTo>
                  <a:pt x="2012" y="164"/>
                  <a:pt x="2007" y="166"/>
                  <a:pt x="2002" y="168"/>
                </a:cubicBezTo>
                <a:cubicBezTo>
                  <a:pt x="1998" y="170"/>
                  <a:pt x="1994" y="173"/>
                  <a:pt x="1990" y="175"/>
                </a:cubicBezTo>
                <a:cubicBezTo>
                  <a:pt x="1985" y="177"/>
                  <a:pt x="1981" y="180"/>
                  <a:pt x="1976" y="182"/>
                </a:cubicBezTo>
                <a:cubicBezTo>
                  <a:pt x="1972" y="184"/>
                  <a:pt x="1968" y="187"/>
                  <a:pt x="1964" y="189"/>
                </a:cubicBezTo>
                <a:cubicBezTo>
                  <a:pt x="1959" y="191"/>
                  <a:pt x="1955" y="194"/>
                  <a:pt x="1950" y="196"/>
                </a:cubicBezTo>
                <a:cubicBezTo>
                  <a:pt x="1946" y="199"/>
                  <a:pt x="1942" y="201"/>
                  <a:pt x="1938" y="203"/>
                </a:cubicBezTo>
                <a:cubicBezTo>
                  <a:pt x="1934" y="206"/>
                  <a:pt x="1929" y="209"/>
                  <a:pt x="1925" y="211"/>
                </a:cubicBezTo>
                <a:cubicBezTo>
                  <a:pt x="1921" y="214"/>
                  <a:pt x="1917" y="216"/>
                  <a:pt x="1913" y="219"/>
                </a:cubicBezTo>
                <a:cubicBezTo>
                  <a:pt x="1908" y="221"/>
                  <a:pt x="1904" y="224"/>
                  <a:pt x="1899" y="227"/>
                </a:cubicBezTo>
                <a:cubicBezTo>
                  <a:pt x="1895" y="229"/>
                  <a:pt x="1891" y="232"/>
                  <a:pt x="1887" y="234"/>
                </a:cubicBezTo>
                <a:cubicBezTo>
                  <a:pt x="1883" y="237"/>
                  <a:pt x="1879" y="240"/>
                  <a:pt x="1874" y="243"/>
                </a:cubicBezTo>
                <a:cubicBezTo>
                  <a:pt x="1870" y="245"/>
                  <a:pt x="1867" y="248"/>
                  <a:pt x="1863" y="250"/>
                </a:cubicBezTo>
                <a:cubicBezTo>
                  <a:pt x="1858" y="253"/>
                  <a:pt x="1854" y="256"/>
                  <a:pt x="1849" y="259"/>
                </a:cubicBezTo>
                <a:cubicBezTo>
                  <a:pt x="1846" y="262"/>
                  <a:pt x="1842" y="264"/>
                  <a:pt x="1838" y="267"/>
                </a:cubicBezTo>
                <a:cubicBezTo>
                  <a:pt x="1834" y="270"/>
                  <a:pt x="1829" y="273"/>
                  <a:pt x="1825" y="276"/>
                </a:cubicBezTo>
                <a:cubicBezTo>
                  <a:pt x="1821" y="279"/>
                  <a:pt x="1818" y="281"/>
                  <a:pt x="1814" y="284"/>
                </a:cubicBezTo>
                <a:cubicBezTo>
                  <a:pt x="1809" y="287"/>
                  <a:pt x="1805" y="291"/>
                  <a:pt x="1800" y="294"/>
                </a:cubicBezTo>
                <a:cubicBezTo>
                  <a:pt x="1797" y="296"/>
                  <a:pt x="1793" y="299"/>
                  <a:pt x="1790" y="301"/>
                </a:cubicBezTo>
                <a:cubicBezTo>
                  <a:pt x="1785" y="305"/>
                  <a:pt x="1780" y="309"/>
                  <a:pt x="1775" y="313"/>
                </a:cubicBezTo>
                <a:cubicBezTo>
                  <a:pt x="1772" y="315"/>
                  <a:pt x="1769" y="317"/>
                  <a:pt x="1767" y="319"/>
                </a:cubicBezTo>
                <a:cubicBezTo>
                  <a:pt x="1760" y="325"/>
                  <a:pt x="1753" y="330"/>
                  <a:pt x="1746" y="336"/>
                </a:cubicBezTo>
                <a:cubicBezTo>
                  <a:pt x="1745" y="336"/>
                  <a:pt x="1744" y="337"/>
                  <a:pt x="1743" y="338"/>
                </a:cubicBezTo>
                <a:cubicBezTo>
                  <a:pt x="1736" y="344"/>
                  <a:pt x="1728" y="350"/>
                  <a:pt x="1720" y="357"/>
                </a:cubicBezTo>
                <a:cubicBezTo>
                  <a:pt x="1718" y="359"/>
                  <a:pt x="1716" y="360"/>
                  <a:pt x="1714" y="362"/>
                </a:cubicBezTo>
                <a:cubicBezTo>
                  <a:pt x="1709" y="367"/>
                  <a:pt x="1704" y="371"/>
                  <a:pt x="1699" y="375"/>
                </a:cubicBezTo>
                <a:cubicBezTo>
                  <a:pt x="1695" y="376"/>
                  <a:pt x="1690" y="376"/>
                  <a:pt x="1686" y="377"/>
                </a:cubicBezTo>
                <a:cubicBezTo>
                  <a:pt x="1683" y="377"/>
                  <a:pt x="1680" y="378"/>
                  <a:pt x="1677" y="378"/>
                </a:cubicBezTo>
                <a:cubicBezTo>
                  <a:pt x="1672" y="378"/>
                  <a:pt x="1668" y="379"/>
                  <a:pt x="1663" y="379"/>
                </a:cubicBezTo>
                <a:cubicBezTo>
                  <a:pt x="1660" y="380"/>
                  <a:pt x="1657" y="380"/>
                  <a:pt x="1653" y="380"/>
                </a:cubicBezTo>
                <a:cubicBezTo>
                  <a:pt x="1649" y="381"/>
                  <a:pt x="1645" y="381"/>
                  <a:pt x="1640" y="381"/>
                </a:cubicBezTo>
                <a:cubicBezTo>
                  <a:pt x="1637" y="382"/>
                  <a:pt x="1634" y="382"/>
                  <a:pt x="1630" y="382"/>
                </a:cubicBezTo>
                <a:cubicBezTo>
                  <a:pt x="1626" y="383"/>
                  <a:pt x="1622" y="383"/>
                  <a:pt x="1617" y="383"/>
                </a:cubicBezTo>
                <a:cubicBezTo>
                  <a:pt x="1614" y="383"/>
                  <a:pt x="1610" y="384"/>
                  <a:pt x="1607" y="384"/>
                </a:cubicBezTo>
                <a:cubicBezTo>
                  <a:pt x="1603" y="384"/>
                  <a:pt x="1598" y="384"/>
                  <a:pt x="1594" y="385"/>
                </a:cubicBezTo>
                <a:cubicBezTo>
                  <a:pt x="1590" y="385"/>
                  <a:pt x="1587" y="385"/>
                  <a:pt x="1584" y="385"/>
                </a:cubicBezTo>
                <a:cubicBezTo>
                  <a:pt x="1579" y="385"/>
                  <a:pt x="1574" y="385"/>
                  <a:pt x="1570" y="386"/>
                </a:cubicBezTo>
                <a:cubicBezTo>
                  <a:pt x="1567" y="386"/>
                  <a:pt x="1564" y="386"/>
                  <a:pt x="1561" y="386"/>
                </a:cubicBezTo>
                <a:cubicBezTo>
                  <a:pt x="1555" y="386"/>
                  <a:pt x="1550" y="386"/>
                  <a:pt x="1545" y="386"/>
                </a:cubicBezTo>
                <a:cubicBezTo>
                  <a:pt x="1542" y="386"/>
                  <a:pt x="1540" y="387"/>
                  <a:pt x="1537" y="387"/>
                </a:cubicBezTo>
                <a:cubicBezTo>
                  <a:pt x="1530" y="387"/>
                  <a:pt x="1522" y="387"/>
                  <a:pt x="1514" y="387"/>
                </a:cubicBezTo>
                <a:cubicBezTo>
                  <a:pt x="1505" y="387"/>
                  <a:pt x="1496" y="387"/>
                  <a:pt x="1487" y="386"/>
                </a:cubicBezTo>
                <a:cubicBezTo>
                  <a:pt x="1484" y="386"/>
                  <a:pt x="1481" y="386"/>
                  <a:pt x="1478" y="386"/>
                </a:cubicBezTo>
                <a:cubicBezTo>
                  <a:pt x="1472" y="386"/>
                  <a:pt x="1465" y="386"/>
                  <a:pt x="1459" y="386"/>
                </a:cubicBezTo>
                <a:cubicBezTo>
                  <a:pt x="1456" y="386"/>
                  <a:pt x="1452" y="385"/>
                  <a:pt x="1449" y="385"/>
                </a:cubicBezTo>
                <a:cubicBezTo>
                  <a:pt x="1443" y="385"/>
                  <a:pt x="1437" y="385"/>
                  <a:pt x="1432" y="384"/>
                </a:cubicBezTo>
                <a:cubicBezTo>
                  <a:pt x="1428" y="384"/>
                  <a:pt x="1424" y="384"/>
                  <a:pt x="1421" y="384"/>
                </a:cubicBezTo>
                <a:cubicBezTo>
                  <a:pt x="1418" y="384"/>
                  <a:pt x="1415" y="383"/>
                  <a:pt x="1412" y="383"/>
                </a:cubicBezTo>
                <a:cubicBezTo>
                  <a:pt x="1413" y="382"/>
                  <a:pt x="1414" y="381"/>
                  <a:pt x="1416" y="380"/>
                </a:cubicBezTo>
                <a:cubicBezTo>
                  <a:pt x="1418" y="378"/>
                  <a:pt x="1421" y="376"/>
                  <a:pt x="1424" y="374"/>
                </a:cubicBezTo>
                <a:cubicBezTo>
                  <a:pt x="1427" y="371"/>
                  <a:pt x="1430" y="368"/>
                  <a:pt x="1433" y="366"/>
                </a:cubicBezTo>
                <a:cubicBezTo>
                  <a:pt x="1435" y="364"/>
                  <a:pt x="1438" y="361"/>
                  <a:pt x="1441" y="359"/>
                </a:cubicBezTo>
                <a:cubicBezTo>
                  <a:pt x="1444" y="357"/>
                  <a:pt x="1447" y="354"/>
                  <a:pt x="1450" y="351"/>
                </a:cubicBezTo>
                <a:cubicBezTo>
                  <a:pt x="1453" y="349"/>
                  <a:pt x="1455" y="347"/>
                  <a:pt x="1458" y="345"/>
                </a:cubicBezTo>
                <a:cubicBezTo>
                  <a:pt x="1461" y="342"/>
                  <a:pt x="1464" y="340"/>
                  <a:pt x="1467" y="337"/>
                </a:cubicBezTo>
                <a:cubicBezTo>
                  <a:pt x="1470" y="335"/>
                  <a:pt x="1473" y="333"/>
                  <a:pt x="1476" y="331"/>
                </a:cubicBezTo>
                <a:cubicBezTo>
                  <a:pt x="1479" y="328"/>
                  <a:pt x="1482" y="326"/>
                  <a:pt x="1485" y="323"/>
                </a:cubicBezTo>
                <a:cubicBezTo>
                  <a:pt x="1488" y="321"/>
                  <a:pt x="1491" y="319"/>
                  <a:pt x="1493" y="317"/>
                </a:cubicBezTo>
                <a:cubicBezTo>
                  <a:pt x="1497" y="315"/>
                  <a:pt x="1500" y="312"/>
                  <a:pt x="1503" y="310"/>
                </a:cubicBezTo>
                <a:cubicBezTo>
                  <a:pt x="1506" y="308"/>
                  <a:pt x="1509" y="306"/>
                  <a:pt x="1511" y="304"/>
                </a:cubicBezTo>
                <a:cubicBezTo>
                  <a:pt x="1515" y="301"/>
                  <a:pt x="1518" y="299"/>
                  <a:pt x="1521" y="296"/>
                </a:cubicBezTo>
                <a:cubicBezTo>
                  <a:pt x="1524" y="295"/>
                  <a:pt x="1527" y="293"/>
                  <a:pt x="1529" y="291"/>
                </a:cubicBezTo>
                <a:cubicBezTo>
                  <a:pt x="1533" y="288"/>
                  <a:pt x="1536" y="286"/>
                  <a:pt x="1540" y="283"/>
                </a:cubicBezTo>
                <a:cubicBezTo>
                  <a:pt x="1542" y="282"/>
                  <a:pt x="1545" y="280"/>
                  <a:pt x="1548" y="278"/>
                </a:cubicBezTo>
                <a:cubicBezTo>
                  <a:pt x="1551" y="275"/>
                  <a:pt x="1555" y="273"/>
                  <a:pt x="1558" y="271"/>
                </a:cubicBezTo>
                <a:cubicBezTo>
                  <a:pt x="1561" y="269"/>
                  <a:pt x="1564" y="267"/>
                  <a:pt x="1566" y="265"/>
                </a:cubicBezTo>
                <a:cubicBezTo>
                  <a:pt x="1570" y="263"/>
                  <a:pt x="1573" y="260"/>
                  <a:pt x="1577" y="258"/>
                </a:cubicBezTo>
                <a:cubicBezTo>
                  <a:pt x="1580" y="256"/>
                  <a:pt x="1582" y="255"/>
                  <a:pt x="1585" y="253"/>
                </a:cubicBezTo>
                <a:cubicBezTo>
                  <a:pt x="1589" y="250"/>
                  <a:pt x="1592" y="248"/>
                  <a:pt x="1596" y="246"/>
                </a:cubicBezTo>
                <a:cubicBezTo>
                  <a:pt x="1599" y="244"/>
                  <a:pt x="1601" y="242"/>
                  <a:pt x="1604" y="241"/>
                </a:cubicBezTo>
                <a:cubicBezTo>
                  <a:pt x="1608" y="238"/>
                  <a:pt x="1611" y="236"/>
                  <a:pt x="1615" y="234"/>
                </a:cubicBezTo>
                <a:cubicBezTo>
                  <a:pt x="1618" y="232"/>
                  <a:pt x="1620" y="231"/>
                  <a:pt x="1623" y="229"/>
                </a:cubicBezTo>
                <a:cubicBezTo>
                  <a:pt x="1627" y="227"/>
                  <a:pt x="1631" y="224"/>
                  <a:pt x="1635" y="222"/>
                </a:cubicBezTo>
                <a:cubicBezTo>
                  <a:pt x="1637" y="220"/>
                  <a:pt x="1640" y="219"/>
                  <a:pt x="1642" y="217"/>
                </a:cubicBezTo>
                <a:cubicBezTo>
                  <a:pt x="1646" y="215"/>
                  <a:pt x="1651" y="213"/>
                  <a:pt x="1655" y="210"/>
                </a:cubicBezTo>
                <a:cubicBezTo>
                  <a:pt x="1657" y="209"/>
                  <a:pt x="1659" y="208"/>
                  <a:pt x="1662" y="206"/>
                </a:cubicBezTo>
                <a:cubicBezTo>
                  <a:pt x="1668" y="203"/>
                  <a:pt x="1674" y="199"/>
                  <a:pt x="1681" y="196"/>
                </a:cubicBezTo>
                <a:cubicBezTo>
                  <a:pt x="1683" y="195"/>
                  <a:pt x="1685" y="194"/>
                  <a:pt x="1686" y="193"/>
                </a:cubicBezTo>
                <a:cubicBezTo>
                  <a:pt x="1691" y="190"/>
                  <a:pt x="1696" y="188"/>
                  <a:pt x="1700" y="185"/>
                </a:cubicBezTo>
                <a:cubicBezTo>
                  <a:pt x="1705" y="185"/>
                  <a:pt x="1709" y="184"/>
                  <a:pt x="1714" y="183"/>
                </a:cubicBezTo>
                <a:cubicBezTo>
                  <a:pt x="1716" y="183"/>
                  <a:pt x="1719" y="183"/>
                  <a:pt x="1721" y="182"/>
                </a:cubicBezTo>
                <a:cubicBezTo>
                  <a:pt x="1726" y="182"/>
                  <a:pt x="1731" y="181"/>
                  <a:pt x="1736" y="180"/>
                </a:cubicBezTo>
                <a:cubicBezTo>
                  <a:pt x="1738" y="180"/>
                  <a:pt x="1740" y="180"/>
                  <a:pt x="1743" y="179"/>
                </a:cubicBezTo>
                <a:cubicBezTo>
                  <a:pt x="1748" y="178"/>
                  <a:pt x="1753" y="178"/>
                  <a:pt x="1758" y="177"/>
                </a:cubicBezTo>
                <a:cubicBezTo>
                  <a:pt x="1760" y="176"/>
                  <a:pt x="1762" y="176"/>
                  <a:pt x="1764" y="176"/>
                </a:cubicBezTo>
                <a:cubicBezTo>
                  <a:pt x="1770" y="175"/>
                  <a:pt x="1776" y="174"/>
                  <a:pt x="1782" y="173"/>
                </a:cubicBezTo>
                <a:cubicBezTo>
                  <a:pt x="1783" y="173"/>
                  <a:pt x="1784" y="172"/>
                  <a:pt x="1785" y="172"/>
                </a:cubicBezTo>
                <a:cubicBezTo>
                  <a:pt x="1800" y="170"/>
                  <a:pt x="1814" y="167"/>
                  <a:pt x="1828" y="164"/>
                </a:cubicBezTo>
                <a:cubicBezTo>
                  <a:pt x="1828" y="164"/>
                  <a:pt x="1828" y="164"/>
                  <a:pt x="1828" y="164"/>
                </a:cubicBezTo>
                <a:cubicBezTo>
                  <a:pt x="1835" y="162"/>
                  <a:pt x="1842" y="161"/>
                  <a:pt x="1849" y="159"/>
                </a:cubicBezTo>
                <a:cubicBezTo>
                  <a:pt x="1851" y="159"/>
                  <a:pt x="1852" y="158"/>
                  <a:pt x="1854" y="158"/>
                </a:cubicBezTo>
                <a:cubicBezTo>
                  <a:pt x="1859" y="157"/>
                  <a:pt x="1865" y="156"/>
                  <a:pt x="1870" y="154"/>
                </a:cubicBezTo>
                <a:cubicBezTo>
                  <a:pt x="1872" y="154"/>
                  <a:pt x="1875" y="153"/>
                  <a:pt x="1877" y="153"/>
                </a:cubicBezTo>
                <a:cubicBezTo>
                  <a:pt x="1882" y="151"/>
                  <a:pt x="1886" y="150"/>
                  <a:pt x="1891" y="149"/>
                </a:cubicBezTo>
                <a:cubicBezTo>
                  <a:pt x="1894" y="148"/>
                  <a:pt x="1896" y="148"/>
                  <a:pt x="1899" y="147"/>
                </a:cubicBezTo>
                <a:cubicBezTo>
                  <a:pt x="1903" y="146"/>
                  <a:pt x="1908" y="145"/>
                  <a:pt x="1912" y="144"/>
                </a:cubicBezTo>
                <a:cubicBezTo>
                  <a:pt x="1915" y="143"/>
                  <a:pt x="1918" y="142"/>
                  <a:pt x="1920" y="141"/>
                </a:cubicBezTo>
                <a:cubicBezTo>
                  <a:pt x="1924" y="140"/>
                  <a:pt x="1929" y="139"/>
                  <a:pt x="1933" y="138"/>
                </a:cubicBezTo>
                <a:cubicBezTo>
                  <a:pt x="1936" y="137"/>
                  <a:pt x="1939" y="136"/>
                  <a:pt x="1941" y="135"/>
                </a:cubicBezTo>
                <a:cubicBezTo>
                  <a:pt x="1945" y="134"/>
                  <a:pt x="1950" y="133"/>
                  <a:pt x="1954" y="132"/>
                </a:cubicBezTo>
                <a:cubicBezTo>
                  <a:pt x="1957" y="131"/>
                  <a:pt x="1959" y="130"/>
                  <a:pt x="1962" y="129"/>
                </a:cubicBezTo>
                <a:cubicBezTo>
                  <a:pt x="1966" y="128"/>
                  <a:pt x="1970" y="126"/>
                  <a:pt x="1974" y="125"/>
                </a:cubicBezTo>
                <a:cubicBezTo>
                  <a:pt x="1977" y="124"/>
                  <a:pt x="1980" y="123"/>
                  <a:pt x="1983" y="122"/>
                </a:cubicBezTo>
                <a:cubicBezTo>
                  <a:pt x="1987" y="121"/>
                  <a:pt x="1991" y="120"/>
                  <a:pt x="1995" y="119"/>
                </a:cubicBezTo>
                <a:cubicBezTo>
                  <a:pt x="1998" y="117"/>
                  <a:pt x="2001" y="116"/>
                  <a:pt x="2004" y="115"/>
                </a:cubicBezTo>
                <a:cubicBezTo>
                  <a:pt x="2008" y="114"/>
                  <a:pt x="2012" y="113"/>
                  <a:pt x="2015" y="112"/>
                </a:cubicBezTo>
                <a:cubicBezTo>
                  <a:pt x="2018" y="110"/>
                  <a:pt x="2021" y="109"/>
                  <a:pt x="2024" y="108"/>
                </a:cubicBezTo>
                <a:cubicBezTo>
                  <a:pt x="2028" y="107"/>
                  <a:pt x="2031" y="106"/>
                  <a:pt x="2035" y="105"/>
                </a:cubicBezTo>
                <a:cubicBezTo>
                  <a:pt x="2053" y="111"/>
                  <a:pt x="2072" y="119"/>
                  <a:pt x="2090" y="126"/>
                </a:cubicBezTo>
                <a:cubicBezTo>
                  <a:pt x="2088" y="128"/>
                  <a:pt x="2085" y="129"/>
                  <a:pt x="2083" y="130"/>
                </a:cubicBezTo>
                <a:close/>
                <a:moveTo>
                  <a:pt x="1929" y="75"/>
                </a:moveTo>
                <a:cubicBezTo>
                  <a:pt x="1924" y="77"/>
                  <a:pt x="1920" y="78"/>
                  <a:pt x="1915" y="80"/>
                </a:cubicBezTo>
                <a:cubicBezTo>
                  <a:pt x="1909" y="82"/>
                  <a:pt x="1903" y="84"/>
                  <a:pt x="1897" y="86"/>
                </a:cubicBezTo>
                <a:cubicBezTo>
                  <a:pt x="1892" y="88"/>
                  <a:pt x="1887" y="89"/>
                  <a:pt x="1883" y="91"/>
                </a:cubicBezTo>
                <a:cubicBezTo>
                  <a:pt x="1877" y="93"/>
                  <a:pt x="1871" y="96"/>
                  <a:pt x="1865" y="98"/>
                </a:cubicBezTo>
                <a:cubicBezTo>
                  <a:pt x="1860" y="100"/>
                  <a:pt x="1855" y="101"/>
                  <a:pt x="1851" y="103"/>
                </a:cubicBezTo>
                <a:cubicBezTo>
                  <a:pt x="1845" y="106"/>
                  <a:pt x="1839" y="108"/>
                  <a:pt x="1833" y="110"/>
                </a:cubicBezTo>
                <a:cubicBezTo>
                  <a:pt x="1828" y="112"/>
                  <a:pt x="1824" y="114"/>
                  <a:pt x="1819" y="116"/>
                </a:cubicBezTo>
                <a:cubicBezTo>
                  <a:pt x="1813" y="118"/>
                  <a:pt x="1807" y="121"/>
                  <a:pt x="1801" y="124"/>
                </a:cubicBezTo>
                <a:cubicBezTo>
                  <a:pt x="1797" y="126"/>
                  <a:pt x="1792" y="127"/>
                  <a:pt x="1788" y="129"/>
                </a:cubicBezTo>
                <a:cubicBezTo>
                  <a:pt x="1781" y="132"/>
                  <a:pt x="1775" y="135"/>
                  <a:pt x="1768" y="138"/>
                </a:cubicBezTo>
                <a:cubicBezTo>
                  <a:pt x="1765" y="140"/>
                  <a:pt x="1761" y="142"/>
                  <a:pt x="1757" y="143"/>
                </a:cubicBezTo>
                <a:cubicBezTo>
                  <a:pt x="1749" y="147"/>
                  <a:pt x="1742" y="151"/>
                  <a:pt x="1734" y="155"/>
                </a:cubicBezTo>
                <a:cubicBezTo>
                  <a:pt x="1732" y="156"/>
                  <a:pt x="1729" y="157"/>
                  <a:pt x="1726" y="158"/>
                </a:cubicBezTo>
                <a:cubicBezTo>
                  <a:pt x="1716" y="163"/>
                  <a:pt x="1707" y="168"/>
                  <a:pt x="1697" y="173"/>
                </a:cubicBezTo>
                <a:cubicBezTo>
                  <a:pt x="1693" y="174"/>
                  <a:pt x="1689" y="174"/>
                  <a:pt x="1685" y="175"/>
                </a:cubicBezTo>
                <a:cubicBezTo>
                  <a:pt x="1682" y="175"/>
                  <a:pt x="1678" y="176"/>
                  <a:pt x="1675" y="176"/>
                </a:cubicBezTo>
                <a:cubicBezTo>
                  <a:pt x="1670" y="176"/>
                  <a:pt x="1666" y="177"/>
                  <a:pt x="1662" y="177"/>
                </a:cubicBezTo>
                <a:cubicBezTo>
                  <a:pt x="1659" y="177"/>
                  <a:pt x="1655" y="178"/>
                  <a:pt x="1652" y="178"/>
                </a:cubicBezTo>
                <a:cubicBezTo>
                  <a:pt x="1648" y="179"/>
                  <a:pt x="1644" y="179"/>
                  <a:pt x="1639" y="179"/>
                </a:cubicBezTo>
                <a:cubicBezTo>
                  <a:pt x="1636" y="180"/>
                  <a:pt x="1632" y="180"/>
                  <a:pt x="1629" y="180"/>
                </a:cubicBezTo>
                <a:cubicBezTo>
                  <a:pt x="1625" y="180"/>
                  <a:pt x="1620" y="181"/>
                  <a:pt x="1616" y="181"/>
                </a:cubicBezTo>
                <a:cubicBezTo>
                  <a:pt x="1613" y="181"/>
                  <a:pt x="1609" y="181"/>
                  <a:pt x="1606" y="182"/>
                </a:cubicBezTo>
                <a:cubicBezTo>
                  <a:pt x="1602" y="182"/>
                  <a:pt x="1597" y="182"/>
                  <a:pt x="1593" y="182"/>
                </a:cubicBezTo>
                <a:cubicBezTo>
                  <a:pt x="1590" y="183"/>
                  <a:pt x="1586" y="183"/>
                  <a:pt x="1583" y="183"/>
                </a:cubicBezTo>
                <a:cubicBezTo>
                  <a:pt x="1578" y="183"/>
                  <a:pt x="1574" y="183"/>
                  <a:pt x="1570" y="183"/>
                </a:cubicBezTo>
                <a:cubicBezTo>
                  <a:pt x="1566" y="184"/>
                  <a:pt x="1563" y="184"/>
                  <a:pt x="1560" y="184"/>
                </a:cubicBezTo>
                <a:cubicBezTo>
                  <a:pt x="1555" y="184"/>
                  <a:pt x="1550" y="184"/>
                  <a:pt x="1546" y="184"/>
                </a:cubicBezTo>
                <a:cubicBezTo>
                  <a:pt x="1543" y="184"/>
                  <a:pt x="1540" y="184"/>
                  <a:pt x="1537" y="184"/>
                </a:cubicBezTo>
                <a:cubicBezTo>
                  <a:pt x="1529" y="184"/>
                  <a:pt x="1522" y="184"/>
                  <a:pt x="1514" y="184"/>
                </a:cubicBezTo>
                <a:cubicBezTo>
                  <a:pt x="1505" y="184"/>
                  <a:pt x="1495" y="184"/>
                  <a:pt x="1486" y="184"/>
                </a:cubicBezTo>
                <a:cubicBezTo>
                  <a:pt x="1483" y="184"/>
                  <a:pt x="1480" y="184"/>
                  <a:pt x="1477" y="184"/>
                </a:cubicBezTo>
                <a:cubicBezTo>
                  <a:pt x="1470" y="184"/>
                  <a:pt x="1464" y="184"/>
                  <a:pt x="1457" y="183"/>
                </a:cubicBezTo>
                <a:cubicBezTo>
                  <a:pt x="1454" y="183"/>
                  <a:pt x="1450" y="183"/>
                  <a:pt x="1447" y="183"/>
                </a:cubicBezTo>
                <a:cubicBezTo>
                  <a:pt x="1441" y="183"/>
                  <a:pt x="1435" y="182"/>
                  <a:pt x="1428" y="182"/>
                </a:cubicBezTo>
                <a:cubicBezTo>
                  <a:pt x="1425" y="182"/>
                  <a:pt x="1422" y="182"/>
                  <a:pt x="1418" y="181"/>
                </a:cubicBezTo>
                <a:cubicBezTo>
                  <a:pt x="1416" y="181"/>
                  <a:pt x="1414" y="181"/>
                  <a:pt x="1413" y="181"/>
                </a:cubicBezTo>
                <a:cubicBezTo>
                  <a:pt x="1414" y="180"/>
                  <a:pt x="1415" y="180"/>
                  <a:pt x="1416" y="179"/>
                </a:cubicBezTo>
                <a:cubicBezTo>
                  <a:pt x="1419" y="177"/>
                  <a:pt x="1423" y="176"/>
                  <a:pt x="1427" y="174"/>
                </a:cubicBezTo>
                <a:cubicBezTo>
                  <a:pt x="1431" y="172"/>
                  <a:pt x="1436" y="169"/>
                  <a:pt x="1440" y="167"/>
                </a:cubicBezTo>
                <a:cubicBezTo>
                  <a:pt x="1444" y="165"/>
                  <a:pt x="1447" y="163"/>
                  <a:pt x="1451" y="162"/>
                </a:cubicBezTo>
                <a:cubicBezTo>
                  <a:pt x="1456" y="160"/>
                  <a:pt x="1460" y="157"/>
                  <a:pt x="1464" y="155"/>
                </a:cubicBezTo>
                <a:cubicBezTo>
                  <a:pt x="1468" y="153"/>
                  <a:pt x="1472" y="152"/>
                  <a:pt x="1476" y="150"/>
                </a:cubicBezTo>
                <a:cubicBezTo>
                  <a:pt x="1480" y="148"/>
                  <a:pt x="1485" y="146"/>
                  <a:pt x="1489" y="144"/>
                </a:cubicBezTo>
                <a:cubicBezTo>
                  <a:pt x="1493" y="142"/>
                  <a:pt x="1497" y="140"/>
                  <a:pt x="1501" y="139"/>
                </a:cubicBezTo>
                <a:cubicBezTo>
                  <a:pt x="1505" y="137"/>
                  <a:pt x="1509" y="135"/>
                  <a:pt x="1514" y="133"/>
                </a:cubicBezTo>
                <a:cubicBezTo>
                  <a:pt x="1518" y="131"/>
                  <a:pt x="1522" y="130"/>
                  <a:pt x="1525" y="128"/>
                </a:cubicBezTo>
                <a:cubicBezTo>
                  <a:pt x="1530" y="126"/>
                  <a:pt x="1534" y="124"/>
                  <a:pt x="1539" y="123"/>
                </a:cubicBezTo>
                <a:cubicBezTo>
                  <a:pt x="1543" y="121"/>
                  <a:pt x="1547" y="119"/>
                  <a:pt x="1551" y="118"/>
                </a:cubicBezTo>
                <a:cubicBezTo>
                  <a:pt x="1555" y="116"/>
                  <a:pt x="1560" y="114"/>
                  <a:pt x="1564" y="112"/>
                </a:cubicBezTo>
                <a:cubicBezTo>
                  <a:pt x="1568" y="111"/>
                  <a:pt x="1572" y="110"/>
                  <a:pt x="1576" y="108"/>
                </a:cubicBezTo>
                <a:cubicBezTo>
                  <a:pt x="1580" y="106"/>
                  <a:pt x="1585" y="105"/>
                  <a:pt x="1590" y="103"/>
                </a:cubicBezTo>
                <a:cubicBezTo>
                  <a:pt x="1594" y="102"/>
                  <a:pt x="1597" y="100"/>
                  <a:pt x="1601" y="99"/>
                </a:cubicBezTo>
                <a:cubicBezTo>
                  <a:pt x="1606" y="97"/>
                  <a:pt x="1611" y="95"/>
                  <a:pt x="1615" y="94"/>
                </a:cubicBezTo>
                <a:cubicBezTo>
                  <a:pt x="1619" y="92"/>
                  <a:pt x="1623" y="91"/>
                  <a:pt x="1627" y="90"/>
                </a:cubicBezTo>
                <a:cubicBezTo>
                  <a:pt x="1632" y="88"/>
                  <a:pt x="1636" y="87"/>
                  <a:pt x="1641" y="85"/>
                </a:cubicBezTo>
                <a:cubicBezTo>
                  <a:pt x="1645" y="84"/>
                  <a:pt x="1649" y="83"/>
                  <a:pt x="1653" y="81"/>
                </a:cubicBezTo>
                <a:cubicBezTo>
                  <a:pt x="1658" y="80"/>
                  <a:pt x="1662" y="78"/>
                  <a:pt x="1667" y="77"/>
                </a:cubicBezTo>
                <a:cubicBezTo>
                  <a:pt x="1671" y="76"/>
                  <a:pt x="1675" y="75"/>
                  <a:pt x="1679" y="74"/>
                </a:cubicBezTo>
                <a:cubicBezTo>
                  <a:pt x="1684" y="72"/>
                  <a:pt x="1689" y="71"/>
                  <a:pt x="1694" y="69"/>
                </a:cubicBezTo>
                <a:cubicBezTo>
                  <a:pt x="1697" y="68"/>
                  <a:pt x="1701" y="67"/>
                  <a:pt x="1705" y="66"/>
                </a:cubicBezTo>
                <a:cubicBezTo>
                  <a:pt x="1710" y="65"/>
                  <a:pt x="1715" y="63"/>
                  <a:pt x="1720" y="62"/>
                </a:cubicBezTo>
                <a:cubicBezTo>
                  <a:pt x="1724" y="61"/>
                  <a:pt x="1727" y="60"/>
                  <a:pt x="1731" y="59"/>
                </a:cubicBezTo>
                <a:cubicBezTo>
                  <a:pt x="1737" y="58"/>
                  <a:pt x="1742" y="56"/>
                  <a:pt x="1748" y="55"/>
                </a:cubicBezTo>
                <a:cubicBezTo>
                  <a:pt x="1751" y="54"/>
                  <a:pt x="1754" y="53"/>
                  <a:pt x="1757" y="53"/>
                </a:cubicBezTo>
                <a:cubicBezTo>
                  <a:pt x="1765" y="51"/>
                  <a:pt x="1773" y="49"/>
                  <a:pt x="1781" y="47"/>
                </a:cubicBezTo>
                <a:cubicBezTo>
                  <a:pt x="1782" y="47"/>
                  <a:pt x="1783" y="47"/>
                  <a:pt x="1784" y="47"/>
                </a:cubicBezTo>
                <a:cubicBezTo>
                  <a:pt x="1792" y="45"/>
                  <a:pt x="1801" y="43"/>
                  <a:pt x="1810" y="41"/>
                </a:cubicBezTo>
                <a:cubicBezTo>
                  <a:pt x="1853" y="50"/>
                  <a:pt x="1895" y="60"/>
                  <a:pt x="1937" y="72"/>
                </a:cubicBezTo>
                <a:cubicBezTo>
                  <a:pt x="1934" y="73"/>
                  <a:pt x="1932" y="74"/>
                  <a:pt x="1929" y="75"/>
                </a:cubicBezTo>
                <a:close/>
                <a:moveTo>
                  <a:pt x="1779" y="35"/>
                </a:moveTo>
                <a:cubicBezTo>
                  <a:pt x="1771" y="37"/>
                  <a:pt x="1763" y="39"/>
                  <a:pt x="1755" y="41"/>
                </a:cubicBezTo>
                <a:cubicBezTo>
                  <a:pt x="1755" y="41"/>
                  <a:pt x="1754" y="41"/>
                  <a:pt x="1754" y="41"/>
                </a:cubicBezTo>
                <a:cubicBezTo>
                  <a:pt x="1745" y="43"/>
                  <a:pt x="1736" y="45"/>
                  <a:pt x="1727" y="48"/>
                </a:cubicBezTo>
                <a:cubicBezTo>
                  <a:pt x="1725" y="48"/>
                  <a:pt x="1722" y="49"/>
                  <a:pt x="1719" y="50"/>
                </a:cubicBezTo>
                <a:cubicBezTo>
                  <a:pt x="1713" y="51"/>
                  <a:pt x="1707" y="53"/>
                  <a:pt x="1701" y="55"/>
                </a:cubicBezTo>
                <a:cubicBezTo>
                  <a:pt x="1698" y="56"/>
                  <a:pt x="1694" y="57"/>
                  <a:pt x="1691" y="57"/>
                </a:cubicBezTo>
                <a:cubicBezTo>
                  <a:pt x="1686" y="59"/>
                  <a:pt x="1681" y="60"/>
                  <a:pt x="1675" y="62"/>
                </a:cubicBezTo>
                <a:cubicBezTo>
                  <a:pt x="1672" y="63"/>
                  <a:pt x="1668" y="64"/>
                  <a:pt x="1664" y="65"/>
                </a:cubicBezTo>
                <a:cubicBezTo>
                  <a:pt x="1659" y="67"/>
                  <a:pt x="1654" y="68"/>
                  <a:pt x="1649" y="70"/>
                </a:cubicBezTo>
                <a:cubicBezTo>
                  <a:pt x="1646" y="71"/>
                  <a:pt x="1642" y="72"/>
                  <a:pt x="1638" y="74"/>
                </a:cubicBezTo>
                <a:cubicBezTo>
                  <a:pt x="1633" y="75"/>
                  <a:pt x="1629" y="77"/>
                  <a:pt x="1624" y="78"/>
                </a:cubicBezTo>
                <a:cubicBezTo>
                  <a:pt x="1620" y="80"/>
                  <a:pt x="1616" y="81"/>
                  <a:pt x="1612" y="82"/>
                </a:cubicBezTo>
                <a:cubicBezTo>
                  <a:pt x="1608" y="84"/>
                  <a:pt x="1603" y="85"/>
                  <a:pt x="1598" y="87"/>
                </a:cubicBezTo>
                <a:cubicBezTo>
                  <a:pt x="1594" y="88"/>
                  <a:pt x="1590" y="90"/>
                  <a:pt x="1587" y="91"/>
                </a:cubicBezTo>
                <a:cubicBezTo>
                  <a:pt x="1582" y="93"/>
                  <a:pt x="1577" y="95"/>
                  <a:pt x="1573" y="96"/>
                </a:cubicBezTo>
                <a:cubicBezTo>
                  <a:pt x="1569" y="98"/>
                  <a:pt x="1565" y="99"/>
                  <a:pt x="1561" y="101"/>
                </a:cubicBezTo>
                <a:cubicBezTo>
                  <a:pt x="1557" y="103"/>
                  <a:pt x="1552" y="104"/>
                  <a:pt x="1547" y="106"/>
                </a:cubicBezTo>
                <a:cubicBezTo>
                  <a:pt x="1544" y="108"/>
                  <a:pt x="1540" y="109"/>
                  <a:pt x="1536" y="111"/>
                </a:cubicBezTo>
                <a:cubicBezTo>
                  <a:pt x="1531" y="113"/>
                  <a:pt x="1527" y="115"/>
                  <a:pt x="1522" y="116"/>
                </a:cubicBezTo>
                <a:cubicBezTo>
                  <a:pt x="1518" y="118"/>
                  <a:pt x="1515" y="120"/>
                  <a:pt x="1511" y="121"/>
                </a:cubicBezTo>
                <a:cubicBezTo>
                  <a:pt x="1506" y="123"/>
                  <a:pt x="1502" y="125"/>
                  <a:pt x="1497" y="127"/>
                </a:cubicBezTo>
                <a:cubicBezTo>
                  <a:pt x="1493" y="129"/>
                  <a:pt x="1490" y="130"/>
                  <a:pt x="1486" y="132"/>
                </a:cubicBezTo>
                <a:cubicBezTo>
                  <a:pt x="1481" y="134"/>
                  <a:pt x="1477" y="136"/>
                  <a:pt x="1472" y="139"/>
                </a:cubicBezTo>
                <a:cubicBezTo>
                  <a:pt x="1468" y="140"/>
                  <a:pt x="1465" y="142"/>
                  <a:pt x="1462" y="143"/>
                </a:cubicBezTo>
                <a:cubicBezTo>
                  <a:pt x="1456" y="146"/>
                  <a:pt x="1451" y="148"/>
                  <a:pt x="1446" y="151"/>
                </a:cubicBezTo>
                <a:cubicBezTo>
                  <a:pt x="1443" y="152"/>
                  <a:pt x="1440" y="154"/>
                  <a:pt x="1437" y="155"/>
                </a:cubicBezTo>
                <a:cubicBezTo>
                  <a:pt x="1430" y="159"/>
                  <a:pt x="1423" y="162"/>
                  <a:pt x="1416" y="166"/>
                </a:cubicBezTo>
                <a:cubicBezTo>
                  <a:pt x="1415" y="166"/>
                  <a:pt x="1414" y="167"/>
                  <a:pt x="1413" y="167"/>
                </a:cubicBezTo>
                <a:cubicBezTo>
                  <a:pt x="1405" y="171"/>
                  <a:pt x="1398" y="175"/>
                  <a:pt x="1390" y="179"/>
                </a:cubicBezTo>
                <a:cubicBezTo>
                  <a:pt x="1381" y="179"/>
                  <a:pt x="1372" y="178"/>
                  <a:pt x="1364" y="177"/>
                </a:cubicBezTo>
                <a:cubicBezTo>
                  <a:pt x="1362" y="177"/>
                  <a:pt x="1361" y="177"/>
                  <a:pt x="1359" y="177"/>
                </a:cubicBezTo>
                <a:cubicBezTo>
                  <a:pt x="1352" y="176"/>
                  <a:pt x="1344" y="175"/>
                  <a:pt x="1336" y="174"/>
                </a:cubicBezTo>
                <a:cubicBezTo>
                  <a:pt x="1333" y="174"/>
                  <a:pt x="1330" y="173"/>
                  <a:pt x="1327" y="173"/>
                </a:cubicBezTo>
                <a:cubicBezTo>
                  <a:pt x="1321" y="172"/>
                  <a:pt x="1315" y="171"/>
                  <a:pt x="1309" y="171"/>
                </a:cubicBezTo>
                <a:cubicBezTo>
                  <a:pt x="1306" y="170"/>
                  <a:pt x="1302" y="170"/>
                  <a:pt x="1299" y="169"/>
                </a:cubicBezTo>
                <a:cubicBezTo>
                  <a:pt x="1293" y="168"/>
                  <a:pt x="1288" y="167"/>
                  <a:pt x="1282" y="167"/>
                </a:cubicBezTo>
                <a:cubicBezTo>
                  <a:pt x="1279" y="166"/>
                  <a:pt x="1275" y="165"/>
                  <a:pt x="1271" y="165"/>
                </a:cubicBezTo>
                <a:cubicBezTo>
                  <a:pt x="1266" y="164"/>
                  <a:pt x="1260" y="163"/>
                  <a:pt x="1255" y="162"/>
                </a:cubicBezTo>
                <a:cubicBezTo>
                  <a:pt x="1251" y="161"/>
                  <a:pt x="1248" y="161"/>
                  <a:pt x="1244" y="160"/>
                </a:cubicBezTo>
                <a:cubicBezTo>
                  <a:pt x="1239" y="159"/>
                  <a:pt x="1233" y="158"/>
                  <a:pt x="1228" y="157"/>
                </a:cubicBezTo>
                <a:cubicBezTo>
                  <a:pt x="1224" y="156"/>
                  <a:pt x="1221" y="156"/>
                  <a:pt x="1217" y="155"/>
                </a:cubicBezTo>
                <a:cubicBezTo>
                  <a:pt x="1212" y="154"/>
                  <a:pt x="1207" y="153"/>
                  <a:pt x="1201" y="152"/>
                </a:cubicBezTo>
                <a:cubicBezTo>
                  <a:pt x="1198" y="151"/>
                  <a:pt x="1194" y="150"/>
                  <a:pt x="1190" y="149"/>
                </a:cubicBezTo>
                <a:cubicBezTo>
                  <a:pt x="1188" y="149"/>
                  <a:pt x="1186" y="148"/>
                  <a:pt x="1184" y="148"/>
                </a:cubicBezTo>
                <a:cubicBezTo>
                  <a:pt x="1187" y="147"/>
                  <a:pt x="1189" y="146"/>
                  <a:pt x="1191" y="145"/>
                </a:cubicBezTo>
                <a:cubicBezTo>
                  <a:pt x="1196" y="143"/>
                  <a:pt x="1200" y="141"/>
                  <a:pt x="1205" y="139"/>
                </a:cubicBezTo>
                <a:cubicBezTo>
                  <a:pt x="1210" y="137"/>
                  <a:pt x="1215" y="134"/>
                  <a:pt x="1220" y="132"/>
                </a:cubicBezTo>
                <a:cubicBezTo>
                  <a:pt x="1225" y="130"/>
                  <a:pt x="1229" y="128"/>
                  <a:pt x="1234" y="126"/>
                </a:cubicBezTo>
                <a:cubicBezTo>
                  <a:pt x="1239" y="124"/>
                  <a:pt x="1244" y="122"/>
                  <a:pt x="1250" y="120"/>
                </a:cubicBezTo>
                <a:cubicBezTo>
                  <a:pt x="1254" y="118"/>
                  <a:pt x="1259" y="116"/>
                  <a:pt x="1263" y="115"/>
                </a:cubicBezTo>
                <a:cubicBezTo>
                  <a:pt x="1269" y="112"/>
                  <a:pt x="1274" y="110"/>
                  <a:pt x="1279" y="109"/>
                </a:cubicBezTo>
                <a:cubicBezTo>
                  <a:pt x="1284" y="107"/>
                  <a:pt x="1288" y="105"/>
                  <a:pt x="1293" y="103"/>
                </a:cubicBezTo>
                <a:cubicBezTo>
                  <a:pt x="1298" y="101"/>
                  <a:pt x="1304" y="99"/>
                  <a:pt x="1309" y="98"/>
                </a:cubicBezTo>
                <a:cubicBezTo>
                  <a:pt x="1313" y="96"/>
                  <a:pt x="1318" y="94"/>
                  <a:pt x="1323" y="93"/>
                </a:cubicBezTo>
                <a:cubicBezTo>
                  <a:pt x="1328" y="91"/>
                  <a:pt x="1333" y="89"/>
                  <a:pt x="1339" y="87"/>
                </a:cubicBezTo>
                <a:cubicBezTo>
                  <a:pt x="1343" y="86"/>
                  <a:pt x="1348" y="84"/>
                  <a:pt x="1353" y="83"/>
                </a:cubicBezTo>
                <a:cubicBezTo>
                  <a:pt x="1358" y="81"/>
                  <a:pt x="1364" y="79"/>
                  <a:pt x="1369" y="78"/>
                </a:cubicBezTo>
                <a:cubicBezTo>
                  <a:pt x="1374" y="76"/>
                  <a:pt x="1378" y="75"/>
                  <a:pt x="1383" y="74"/>
                </a:cubicBezTo>
                <a:cubicBezTo>
                  <a:pt x="1388" y="72"/>
                  <a:pt x="1394" y="70"/>
                  <a:pt x="1399" y="69"/>
                </a:cubicBezTo>
                <a:cubicBezTo>
                  <a:pt x="1404" y="68"/>
                  <a:pt x="1409" y="66"/>
                  <a:pt x="1413" y="65"/>
                </a:cubicBezTo>
                <a:cubicBezTo>
                  <a:pt x="1419" y="63"/>
                  <a:pt x="1424" y="62"/>
                  <a:pt x="1430" y="60"/>
                </a:cubicBezTo>
                <a:cubicBezTo>
                  <a:pt x="1435" y="59"/>
                  <a:pt x="1439" y="58"/>
                  <a:pt x="1444" y="57"/>
                </a:cubicBezTo>
                <a:cubicBezTo>
                  <a:pt x="1449" y="56"/>
                  <a:pt x="1455" y="54"/>
                  <a:pt x="1461" y="53"/>
                </a:cubicBezTo>
                <a:cubicBezTo>
                  <a:pt x="1465" y="52"/>
                  <a:pt x="1470" y="51"/>
                  <a:pt x="1475" y="50"/>
                </a:cubicBezTo>
                <a:cubicBezTo>
                  <a:pt x="1480" y="48"/>
                  <a:pt x="1486" y="47"/>
                  <a:pt x="1492" y="46"/>
                </a:cubicBezTo>
                <a:cubicBezTo>
                  <a:pt x="1496" y="45"/>
                  <a:pt x="1501" y="44"/>
                  <a:pt x="1505" y="43"/>
                </a:cubicBezTo>
                <a:cubicBezTo>
                  <a:pt x="1511" y="42"/>
                  <a:pt x="1517" y="41"/>
                  <a:pt x="1523" y="39"/>
                </a:cubicBezTo>
                <a:cubicBezTo>
                  <a:pt x="1528" y="39"/>
                  <a:pt x="1532" y="38"/>
                  <a:pt x="1536" y="37"/>
                </a:cubicBezTo>
                <a:cubicBezTo>
                  <a:pt x="1543" y="36"/>
                  <a:pt x="1549" y="35"/>
                  <a:pt x="1555" y="34"/>
                </a:cubicBezTo>
                <a:cubicBezTo>
                  <a:pt x="1559" y="33"/>
                  <a:pt x="1563" y="32"/>
                  <a:pt x="1568" y="31"/>
                </a:cubicBezTo>
                <a:cubicBezTo>
                  <a:pt x="1574" y="30"/>
                  <a:pt x="1581" y="29"/>
                  <a:pt x="1588" y="28"/>
                </a:cubicBezTo>
                <a:cubicBezTo>
                  <a:pt x="1591" y="28"/>
                  <a:pt x="1595" y="27"/>
                  <a:pt x="1599" y="27"/>
                </a:cubicBezTo>
                <a:cubicBezTo>
                  <a:pt x="1607" y="26"/>
                  <a:pt x="1615" y="25"/>
                  <a:pt x="1623" y="24"/>
                </a:cubicBezTo>
                <a:cubicBezTo>
                  <a:pt x="1626" y="23"/>
                  <a:pt x="1628" y="23"/>
                  <a:pt x="1631" y="23"/>
                </a:cubicBezTo>
                <a:cubicBezTo>
                  <a:pt x="1641" y="21"/>
                  <a:pt x="1651" y="20"/>
                  <a:pt x="1662" y="19"/>
                </a:cubicBezTo>
                <a:cubicBezTo>
                  <a:pt x="1701" y="23"/>
                  <a:pt x="1740" y="28"/>
                  <a:pt x="1779" y="35"/>
                </a:cubicBezTo>
                <a:close/>
                <a:moveTo>
                  <a:pt x="1600" y="14"/>
                </a:moveTo>
                <a:cubicBezTo>
                  <a:pt x="1599" y="15"/>
                  <a:pt x="1599" y="15"/>
                  <a:pt x="1598" y="15"/>
                </a:cubicBezTo>
                <a:cubicBezTo>
                  <a:pt x="1595" y="15"/>
                  <a:pt x="1592" y="16"/>
                  <a:pt x="1589" y="16"/>
                </a:cubicBezTo>
                <a:cubicBezTo>
                  <a:pt x="1582" y="17"/>
                  <a:pt x="1575" y="18"/>
                  <a:pt x="1568" y="19"/>
                </a:cubicBezTo>
                <a:cubicBezTo>
                  <a:pt x="1564" y="20"/>
                  <a:pt x="1560" y="21"/>
                  <a:pt x="1556" y="21"/>
                </a:cubicBezTo>
                <a:cubicBezTo>
                  <a:pt x="1550" y="22"/>
                  <a:pt x="1544" y="23"/>
                  <a:pt x="1537" y="24"/>
                </a:cubicBezTo>
                <a:cubicBezTo>
                  <a:pt x="1533" y="25"/>
                  <a:pt x="1529" y="26"/>
                  <a:pt x="1525" y="27"/>
                </a:cubicBezTo>
                <a:cubicBezTo>
                  <a:pt x="1519" y="28"/>
                  <a:pt x="1513" y="29"/>
                  <a:pt x="1507" y="30"/>
                </a:cubicBezTo>
                <a:cubicBezTo>
                  <a:pt x="1503" y="31"/>
                  <a:pt x="1499" y="32"/>
                  <a:pt x="1495" y="33"/>
                </a:cubicBezTo>
                <a:cubicBezTo>
                  <a:pt x="1489" y="34"/>
                  <a:pt x="1483" y="35"/>
                  <a:pt x="1477" y="37"/>
                </a:cubicBezTo>
                <a:cubicBezTo>
                  <a:pt x="1473" y="38"/>
                  <a:pt x="1469" y="39"/>
                  <a:pt x="1465" y="39"/>
                </a:cubicBezTo>
                <a:cubicBezTo>
                  <a:pt x="1458" y="41"/>
                  <a:pt x="1452" y="43"/>
                  <a:pt x="1445" y="44"/>
                </a:cubicBezTo>
                <a:cubicBezTo>
                  <a:pt x="1442" y="45"/>
                  <a:pt x="1439" y="46"/>
                  <a:pt x="1435" y="47"/>
                </a:cubicBezTo>
                <a:cubicBezTo>
                  <a:pt x="1427" y="49"/>
                  <a:pt x="1419" y="51"/>
                  <a:pt x="1411" y="53"/>
                </a:cubicBezTo>
                <a:cubicBezTo>
                  <a:pt x="1409" y="54"/>
                  <a:pt x="1407" y="54"/>
                  <a:pt x="1406" y="55"/>
                </a:cubicBezTo>
                <a:cubicBezTo>
                  <a:pt x="1396" y="57"/>
                  <a:pt x="1386" y="60"/>
                  <a:pt x="1376" y="63"/>
                </a:cubicBezTo>
                <a:cubicBezTo>
                  <a:pt x="1374" y="64"/>
                  <a:pt x="1371" y="65"/>
                  <a:pt x="1368" y="65"/>
                </a:cubicBezTo>
                <a:cubicBezTo>
                  <a:pt x="1361" y="68"/>
                  <a:pt x="1354" y="70"/>
                  <a:pt x="1347" y="72"/>
                </a:cubicBezTo>
                <a:cubicBezTo>
                  <a:pt x="1343" y="73"/>
                  <a:pt x="1340" y="74"/>
                  <a:pt x="1336" y="76"/>
                </a:cubicBezTo>
                <a:cubicBezTo>
                  <a:pt x="1330" y="78"/>
                  <a:pt x="1324" y="80"/>
                  <a:pt x="1318" y="82"/>
                </a:cubicBezTo>
                <a:cubicBezTo>
                  <a:pt x="1314" y="83"/>
                  <a:pt x="1310" y="84"/>
                  <a:pt x="1307" y="86"/>
                </a:cubicBezTo>
                <a:cubicBezTo>
                  <a:pt x="1301" y="88"/>
                  <a:pt x="1295" y="90"/>
                  <a:pt x="1289" y="92"/>
                </a:cubicBezTo>
                <a:cubicBezTo>
                  <a:pt x="1285" y="93"/>
                  <a:pt x="1281" y="95"/>
                  <a:pt x="1277" y="96"/>
                </a:cubicBezTo>
                <a:cubicBezTo>
                  <a:pt x="1272" y="99"/>
                  <a:pt x="1266" y="101"/>
                  <a:pt x="1260" y="103"/>
                </a:cubicBezTo>
                <a:cubicBezTo>
                  <a:pt x="1256" y="104"/>
                  <a:pt x="1252" y="106"/>
                  <a:pt x="1249" y="107"/>
                </a:cubicBezTo>
                <a:cubicBezTo>
                  <a:pt x="1243" y="110"/>
                  <a:pt x="1237" y="112"/>
                  <a:pt x="1230" y="115"/>
                </a:cubicBezTo>
                <a:cubicBezTo>
                  <a:pt x="1227" y="116"/>
                  <a:pt x="1224" y="118"/>
                  <a:pt x="1220" y="119"/>
                </a:cubicBezTo>
                <a:cubicBezTo>
                  <a:pt x="1213" y="122"/>
                  <a:pt x="1206" y="125"/>
                  <a:pt x="1199" y="128"/>
                </a:cubicBezTo>
                <a:cubicBezTo>
                  <a:pt x="1197" y="129"/>
                  <a:pt x="1194" y="130"/>
                  <a:pt x="1192" y="131"/>
                </a:cubicBezTo>
                <a:cubicBezTo>
                  <a:pt x="1183" y="135"/>
                  <a:pt x="1174" y="139"/>
                  <a:pt x="1165" y="144"/>
                </a:cubicBezTo>
                <a:cubicBezTo>
                  <a:pt x="1159" y="142"/>
                  <a:pt x="1152" y="141"/>
                  <a:pt x="1146" y="139"/>
                </a:cubicBezTo>
                <a:cubicBezTo>
                  <a:pt x="1145" y="139"/>
                  <a:pt x="1145" y="139"/>
                  <a:pt x="1145" y="139"/>
                </a:cubicBezTo>
                <a:cubicBezTo>
                  <a:pt x="1138" y="137"/>
                  <a:pt x="1132" y="135"/>
                  <a:pt x="1125" y="133"/>
                </a:cubicBezTo>
                <a:cubicBezTo>
                  <a:pt x="1123" y="133"/>
                  <a:pt x="1121" y="132"/>
                  <a:pt x="1118" y="132"/>
                </a:cubicBezTo>
                <a:cubicBezTo>
                  <a:pt x="1114" y="130"/>
                  <a:pt x="1109" y="129"/>
                  <a:pt x="1104" y="128"/>
                </a:cubicBezTo>
                <a:cubicBezTo>
                  <a:pt x="1102" y="127"/>
                  <a:pt x="1099" y="126"/>
                  <a:pt x="1097" y="126"/>
                </a:cubicBezTo>
                <a:cubicBezTo>
                  <a:pt x="1092" y="124"/>
                  <a:pt x="1088" y="123"/>
                  <a:pt x="1084" y="122"/>
                </a:cubicBezTo>
                <a:cubicBezTo>
                  <a:pt x="1081" y="121"/>
                  <a:pt x="1078" y="120"/>
                  <a:pt x="1075" y="119"/>
                </a:cubicBezTo>
                <a:cubicBezTo>
                  <a:pt x="1071" y="118"/>
                  <a:pt x="1067" y="117"/>
                  <a:pt x="1063" y="116"/>
                </a:cubicBezTo>
                <a:cubicBezTo>
                  <a:pt x="1060" y="115"/>
                  <a:pt x="1058" y="114"/>
                  <a:pt x="1055" y="113"/>
                </a:cubicBezTo>
                <a:cubicBezTo>
                  <a:pt x="1051" y="112"/>
                  <a:pt x="1047" y="110"/>
                  <a:pt x="1043" y="109"/>
                </a:cubicBezTo>
                <a:cubicBezTo>
                  <a:pt x="1040" y="108"/>
                  <a:pt x="1037" y="107"/>
                  <a:pt x="1034" y="106"/>
                </a:cubicBezTo>
                <a:cubicBezTo>
                  <a:pt x="1030" y="105"/>
                  <a:pt x="1026" y="103"/>
                  <a:pt x="1023" y="102"/>
                </a:cubicBezTo>
                <a:cubicBezTo>
                  <a:pt x="1020" y="101"/>
                  <a:pt x="1017" y="100"/>
                  <a:pt x="1014" y="99"/>
                </a:cubicBezTo>
                <a:cubicBezTo>
                  <a:pt x="1013" y="99"/>
                  <a:pt x="1012" y="99"/>
                  <a:pt x="1011" y="98"/>
                </a:cubicBezTo>
                <a:cubicBezTo>
                  <a:pt x="1172" y="41"/>
                  <a:pt x="1341" y="12"/>
                  <a:pt x="1514" y="12"/>
                </a:cubicBezTo>
                <a:cubicBezTo>
                  <a:pt x="1543" y="12"/>
                  <a:pt x="1571" y="13"/>
                  <a:pt x="1600" y="14"/>
                </a:cubicBezTo>
                <a:close/>
                <a:moveTo>
                  <a:pt x="496" y="410"/>
                </a:moveTo>
                <a:cubicBezTo>
                  <a:pt x="499" y="413"/>
                  <a:pt x="502" y="415"/>
                  <a:pt x="505" y="418"/>
                </a:cubicBezTo>
                <a:cubicBezTo>
                  <a:pt x="508" y="420"/>
                  <a:pt x="510" y="423"/>
                  <a:pt x="513" y="425"/>
                </a:cubicBezTo>
                <a:cubicBezTo>
                  <a:pt x="517" y="429"/>
                  <a:pt x="521" y="432"/>
                  <a:pt x="525" y="436"/>
                </a:cubicBezTo>
                <a:cubicBezTo>
                  <a:pt x="528" y="438"/>
                  <a:pt x="530" y="440"/>
                  <a:pt x="533" y="442"/>
                </a:cubicBezTo>
                <a:cubicBezTo>
                  <a:pt x="538" y="446"/>
                  <a:pt x="543" y="450"/>
                  <a:pt x="547" y="455"/>
                </a:cubicBezTo>
                <a:cubicBezTo>
                  <a:pt x="549" y="456"/>
                  <a:pt x="551" y="458"/>
                  <a:pt x="553" y="459"/>
                </a:cubicBezTo>
                <a:cubicBezTo>
                  <a:pt x="560" y="465"/>
                  <a:pt x="566" y="470"/>
                  <a:pt x="573" y="476"/>
                </a:cubicBezTo>
                <a:cubicBezTo>
                  <a:pt x="575" y="477"/>
                  <a:pt x="576" y="478"/>
                  <a:pt x="577" y="479"/>
                </a:cubicBezTo>
                <a:cubicBezTo>
                  <a:pt x="583" y="483"/>
                  <a:pt x="588" y="487"/>
                  <a:pt x="594" y="492"/>
                </a:cubicBezTo>
                <a:cubicBezTo>
                  <a:pt x="596" y="494"/>
                  <a:pt x="599" y="495"/>
                  <a:pt x="601" y="497"/>
                </a:cubicBezTo>
                <a:cubicBezTo>
                  <a:pt x="606" y="501"/>
                  <a:pt x="610" y="504"/>
                  <a:pt x="615" y="507"/>
                </a:cubicBezTo>
                <a:cubicBezTo>
                  <a:pt x="618" y="509"/>
                  <a:pt x="620" y="512"/>
                  <a:pt x="623" y="514"/>
                </a:cubicBezTo>
                <a:cubicBezTo>
                  <a:pt x="627" y="517"/>
                  <a:pt x="632" y="520"/>
                  <a:pt x="636" y="523"/>
                </a:cubicBezTo>
                <a:cubicBezTo>
                  <a:pt x="639" y="525"/>
                  <a:pt x="642" y="527"/>
                  <a:pt x="645" y="529"/>
                </a:cubicBezTo>
                <a:cubicBezTo>
                  <a:pt x="648" y="531"/>
                  <a:pt x="651" y="533"/>
                  <a:pt x="654" y="536"/>
                </a:cubicBezTo>
                <a:cubicBezTo>
                  <a:pt x="654" y="536"/>
                  <a:pt x="654" y="536"/>
                  <a:pt x="654" y="536"/>
                </a:cubicBezTo>
                <a:cubicBezTo>
                  <a:pt x="654" y="536"/>
                  <a:pt x="654" y="536"/>
                  <a:pt x="654" y="536"/>
                </a:cubicBezTo>
                <a:cubicBezTo>
                  <a:pt x="654" y="536"/>
                  <a:pt x="653" y="537"/>
                  <a:pt x="652" y="538"/>
                </a:cubicBezTo>
                <a:cubicBezTo>
                  <a:pt x="645" y="546"/>
                  <a:pt x="638" y="555"/>
                  <a:pt x="631" y="564"/>
                </a:cubicBezTo>
                <a:cubicBezTo>
                  <a:pt x="630" y="564"/>
                  <a:pt x="630" y="565"/>
                  <a:pt x="629" y="566"/>
                </a:cubicBezTo>
                <a:cubicBezTo>
                  <a:pt x="622" y="575"/>
                  <a:pt x="614" y="585"/>
                  <a:pt x="607" y="594"/>
                </a:cubicBezTo>
                <a:cubicBezTo>
                  <a:pt x="607" y="594"/>
                  <a:pt x="607" y="594"/>
                  <a:pt x="607" y="594"/>
                </a:cubicBezTo>
                <a:cubicBezTo>
                  <a:pt x="600" y="603"/>
                  <a:pt x="593" y="613"/>
                  <a:pt x="586" y="622"/>
                </a:cubicBezTo>
                <a:cubicBezTo>
                  <a:pt x="586" y="623"/>
                  <a:pt x="585" y="624"/>
                  <a:pt x="584" y="625"/>
                </a:cubicBezTo>
                <a:cubicBezTo>
                  <a:pt x="578" y="634"/>
                  <a:pt x="571" y="643"/>
                  <a:pt x="565" y="652"/>
                </a:cubicBezTo>
                <a:cubicBezTo>
                  <a:pt x="564" y="653"/>
                  <a:pt x="564" y="653"/>
                  <a:pt x="563" y="654"/>
                </a:cubicBezTo>
                <a:cubicBezTo>
                  <a:pt x="560" y="652"/>
                  <a:pt x="557" y="649"/>
                  <a:pt x="554" y="646"/>
                </a:cubicBezTo>
                <a:cubicBezTo>
                  <a:pt x="550" y="644"/>
                  <a:pt x="547" y="641"/>
                  <a:pt x="544" y="638"/>
                </a:cubicBezTo>
                <a:cubicBezTo>
                  <a:pt x="540" y="635"/>
                  <a:pt x="536" y="631"/>
                  <a:pt x="532" y="628"/>
                </a:cubicBezTo>
                <a:cubicBezTo>
                  <a:pt x="529" y="625"/>
                  <a:pt x="526" y="622"/>
                  <a:pt x="523" y="620"/>
                </a:cubicBezTo>
                <a:cubicBezTo>
                  <a:pt x="518" y="616"/>
                  <a:pt x="514" y="612"/>
                  <a:pt x="509" y="608"/>
                </a:cubicBezTo>
                <a:cubicBezTo>
                  <a:pt x="507" y="606"/>
                  <a:pt x="504" y="603"/>
                  <a:pt x="502" y="601"/>
                </a:cubicBezTo>
                <a:cubicBezTo>
                  <a:pt x="496" y="596"/>
                  <a:pt x="490" y="591"/>
                  <a:pt x="485" y="586"/>
                </a:cubicBezTo>
                <a:cubicBezTo>
                  <a:pt x="484" y="584"/>
                  <a:pt x="482" y="583"/>
                  <a:pt x="481" y="582"/>
                </a:cubicBezTo>
                <a:cubicBezTo>
                  <a:pt x="474" y="575"/>
                  <a:pt x="467" y="569"/>
                  <a:pt x="460" y="562"/>
                </a:cubicBezTo>
                <a:cubicBezTo>
                  <a:pt x="459" y="560"/>
                  <a:pt x="457" y="558"/>
                  <a:pt x="455" y="557"/>
                </a:cubicBezTo>
                <a:cubicBezTo>
                  <a:pt x="450" y="552"/>
                  <a:pt x="445" y="547"/>
                  <a:pt x="440" y="542"/>
                </a:cubicBezTo>
                <a:cubicBezTo>
                  <a:pt x="438" y="539"/>
                  <a:pt x="435" y="537"/>
                  <a:pt x="433" y="534"/>
                </a:cubicBezTo>
                <a:cubicBezTo>
                  <a:pt x="429" y="530"/>
                  <a:pt x="425" y="526"/>
                  <a:pt x="421" y="521"/>
                </a:cubicBezTo>
                <a:cubicBezTo>
                  <a:pt x="418" y="519"/>
                  <a:pt x="415" y="516"/>
                  <a:pt x="413" y="513"/>
                </a:cubicBezTo>
                <a:cubicBezTo>
                  <a:pt x="410" y="509"/>
                  <a:pt x="406" y="506"/>
                  <a:pt x="403" y="503"/>
                </a:cubicBezTo>
                <a:cubicBezTo>
                  <a:pt x="433" y="471"/>
                  <a:pt x="464" y="439"/>
                  <a:pt x="496" y="410"/>
                </a:cubicBezTo>
                <a:close/>
                <a:moveTo>
                  <a:pt x="1514" y="3016"/>
                </a:moveTo>
                <a:cubicBezTo>
                  <a:pt x="686" y="3016"/>
                  <a:pt x="12" y="2343"/>
                  <a:pt x="12" y="1514"/>
                </a:cubicBezTo>
                <a:cubicBezTo>
                  <a:pt x="12" y="1511"/>
                  <a:pt x="12" y="1507"/>
                  <a:pt x="12" y="1503"/>
                </a:cubicBezTo>
                <a:cubicBezTo>
                  <a:pt x="12" y="1505"/>
                  <a:pt x="12" y="1506"/>
                  <a:pt x="13" y="1508"/>
                </a:cubicBezTo>
                <a:cubicBezTo>
                  <a:pt x="13" y="1511"/>
                  <a:pt x="13" y="1514"/>
                  <a:pt x="14" y="1517"/>
                </a:cubicBezTo>
                <a:cubicBezTo>
                  <a:pt x="14" y="1522"/>
                  <a:pt x="15" y="1526"/>
                  <a:pt x="16" y="1531"/>
                </a:cubicBezTo>
                <a:cubicBezTo>
                  <a:pt x="16" y="1534"/>
                  <a:pt x="17" y="1537"/>
                  <a:pt x="17" y="1540"/>
                </a:cubicBezTo>
                <a:cubicBezTo>
                  <a:pt x="18" y="1545"/>
                  <a:pt x="19" y="1549"/>
                  <a:pt x="19" y="1554"/>
                </a:cubicBezTo>
                <a:cubicBezTo>
                  <a:pt x="20" y="1557"/>
                  <a:pt x="20" y="1560"/>
                  <a:pt x="21" y="1563"/>
                </a:cubicBezTo>
                <a:cubicBezTo>
                  <a:pt x="22" y="1568"/>
                  <a:pt x="22" y="1573"/>
                  <a:pt x="23" y="1578"/>
                </a:cubicBezTo>
                <a:cubicBezTo>
                  <a:pt x="24" y="1581"/>
                  <a:pt x="24" y="1583"/>
                  <a:pt x="25" y="1586"/>
                </a:cubicBezTo>
                <a:cubicBezTo>
                  <a:pt x="26" y="1592"/>
                  <a:pt x="27" y="1597"/>
                  <a:pt x="28" y="1602"/>
                </a:cubicBezTo>
                <a:cubicBezTo>
                  <a:pt x="28" y="1605"/>
                  <a:pt x="29" y="1607"/>
                  <a:pt x="29" y="1609"/>
                </a:cubicBezTo>
                <a:cubicBezTo>
                  <a:pt x="31" y="1617"/>
                  <a:pt x="32" y="1624"/>
                  <a:pt x="34" y="1632"/>
                </a:cubicBezTo>
                <a:cubicBezTo>
                  <a:pt x="34" y="1632"/>
                  <a:pt x="34" y="1633"/>
                  <a:pt x="34" y="1633"/>
                </a:cubicBezTo>
                <a:cubicBezTo>
                  <a:pt x="36" y="1640"/>
                  <a:pt x="37" y="1647"/>
                  <a:pt x="39" y="1654"/>
                </a:cubicBezTo>
                <a:cubicBezTo>
                  <a:pt x="40" y="1657"/>
                  <a:pt x="40" y="1659"/>
                  <a:pt x="41" y="1662"/>
                </a:cubicBezTo>
                <a:cubicBezTo>
                  <a:pt x="42" y="1667"/>
                  <a:pt x="43" y="1672"/>
                  <a:pt x="44" y="1677"/>
                </a:cubicBezTo>
                <a:cubicBezTo>
                  <a:pt x="45" y="1680"/>
                  <a:pt x="46" y="1683"/>
                  <a:pt x="47" y="1685"/>
                </a:cubicBezTo>
                <a:cubicBezTo>
                  <a:pt x="48" y="1690"/>
                  <a:pt x="49" y="1695"/>
                  <a:pt x="50" y="1700"/>
                </a:cubicBezTo>
                <a:cubicBezTo>
                  <a:pt x="51" y="1703"/>
                  <a:pt x="52" y="1705"/>
                  <a:pt x="53" y="1708"/>
                </a:cubicBezTo>
                <a:cubicBezTo>
                  <a:pt x="54" y="1713"/>
                  <a:pt x="55" y="1718"/>
                  <a:pt x="56" y="1722"/>
                </a:cubicBezTo>
                <a:cubicBezTo>
                  <a:pt x="57" y="1725"/>
                  <a:pt x="58" y="1728"/>
                  <a:pt x="59" y="1731"/>
                </a:cubicBezTo>
                <a:cubicBezTo>
                  <a:pt x="60" y="1736"/>
                  <a:pt x="62" y="1740"/>
                  <a:pt x="63" y="1745"/>
                </a:cubicBezTo>
                <a:cubicBezTo>
                  <a:pt x="64" y="1748"/>
                  <a:pt x="65" y="1750"/>
                  <a:pt x="65" y="1753"/>
                </a:cubicBezTo>
                <a:cubicBezTo>
                  <a:pt x="67" y="1758"/>
                  <a:pt x="68" y="1763"/>
                  <a:pt x="70" y="1768"/>
                </a:cubicBezTo>
                <a:cubicBezTo>
                  <a:pt x="71" y="1770"/>
                  <a:pt x="72" y="1773"/>
                  <a:pt x="72" y="1775"/>
                </a:cubicBezTo>
                <a:cubicBezTo>
                  <a:pt x="74" y="1781"/>
                  <a:pt x="76" y="1787"/>
                  <a:pt x="78" y="1793"/>
                </a:cubicBezTo>
                <a:cubicBezTo>
                  <a:pt x="79" y="1794"/>
                  <a:pt x="79" y="1796"/>
                  <a:pt x="80" y="1797"/>
                </a:cubicBezTo>
                <a:cubicBezTo>
                  <a:pt x="82" y="1805"/>
                  <a:pt x="85" y="1812"/>
                  <a:pt x="87" y="1820"/>
                </a:cubicBezTo>
                <a:cubicBezTo>
                  <a:pt x="88" y="1821"/>
                  <a:pt x="88" y="1822"/>
                  <a:pt x="89" y="1823"/>
                </a:cubicBezTo>
                <a:cubicBezTo>
                  <a:pt x="91" y="1829"/>
                  <a:pt x="93" y="1835"/>
                  <a:pt x="95" y="1841"/>
                </a:cubicBezTo>
                <a:cubicBezTo>
                  <a:pt x="96" y="1844"/>
                  <a:pt x="97" y="1846"/>
                  <a:pt x="98" y="1848"/>
                </a:cubicBezTo>
                <a:cubicBezTo>
                  <a:pt x="100" y="1853"/>
                  <a:pt x="102" y="1858"/>
                  <a:pt x="104" y="1863"/>
                </a:cubicBezTo>
                <a:cubicBezTo>
                  <a:pt x="105" y="1866"/>
                  <a:pt x="106" y="1868"/>
                  <a:pt x="107" y="1871"/>
                </a:cubicBezTo>
                <a:cubicBezTo>
                  <a:pt x="109" y="1876"/>
                  <a:pt x="110" y="1880"/>
                  <a:pt x="112" y="1885"/>
                </a:cubicBezTo>
                <a:cubicBezTo>
                  <a:pt x="113" y="1888"/>
                  <a:pt x="115" y="1890"/>
                  <a:pt x="116" y="1893"/>
                </a:cubicBezTo>
                <a:cubicBezTo>
                  <a:pt x="117" y="1897"/>
                  <a:pt x="119" y="1902"/>
                  <a:pt x="121" y="1906"/>
                </a:cubicBezTo>
                <a:cubicBezTo>
                  <a:pt x="122" y="1909"/>
                  <a:pt x="124" y="1912"/>
                  <a:pt x="125" y="1915"/>
                </a:cubicBezTo>
                <a:cubicBezTo>
                  <a:pt x="127" y="1919"/>
                  <a:pt x="129" y="1924"/>
                  <a:pt x="131" y="1928"/>
                </a:cubicBezTo>
                <a:cubicBezTo>
                  <a:pt x="132" y="1931"/>
                  <a:pt x="133" y="1933"/>
                  <a:pt x="134" y="1936"/>
                </a:cubicBezTo>
                <a:cubicBezTo>
                  <a:pt x="136" y="1941"/>
                  <a:pt x="139" y="1945"/>
                  <a:pt x="141" y="1950"/>
                </a:cubicBezTo>
                <a:cubicBezTo>
                  <a:pt x="142" y="1952"/>
                  <a:pt x="143" y="1955"/>
                  <a:pt x="144" y="1957"/>
                </a:cubicBezTo>
                <a:cubicBezTo>
                  <a:pt x="147" y="1963"/>
                  <a:pt x="150" y="1969"/>
                  <a:pt x="153" y="1975"/>
                </a:cubicBezTo>
                <a:cubicBezTo>
                  <a:pt x="153" y="1976"/>
                  <a:pt x="154" y="1977"/>
                  <a:pt x="154" y="1978"/>
                </a:cubicBezTo>
                <a:cubicBezTo>
                  <a:pt x="157" y="1985"/>
                  <a:pt x="161" y="1992"/>
                  <a:pt x="164" y="1999"/>
                </a:cubicBezTo>
                <a:cubicBezTo>
                  <a:pt x="165" y="2001"/>
                  <a:pt x="166" y="2002"/>
                  <a:pt x="167" y="2004"/>
                </a:cubicBezTo>
                <a:cubicBezTo>
                  <a:pt x="170" y="2009"/>
                  <a:pt x="172" y="2014"/>
                  <a:pt x="175" y="2019"/>
                </a:cubicBezTo>
                <a:cubicBezTo>
                  <a:pt x="176" y="2022"/>
                  <a:pt x="178" y="2024"/>
                  <a:pt x="179" y="2027"/>
                </a:cubicBezTo>
                <a:cubicBezTo>
                  <a:pt x="181" y="2031"/>
                  <a:pt x="184" y="2036"/>
                  <a:pt x="186" y="2040"/>
                </a:cubicBezTo>
                <a:cubicBezTo>
                  <a:pt x="188" y="2043"/>
                  <a:pt x="189" y="2045"/>
                  <a:pt x="191" y="2048"/>
                </a:cubicBezTo>
                <a:cubicBezTo>
                  <a:pt x="193" y="2052"/>
                  <a:pt x="195" y="2056"/>
                  <a:pt x="198" y="2060"/>
                </a:cubicBezTo>
                <a:cubicBezTo>
                  <a:pt x="199" y="2063"/>
                  <a:pt x="201" y="2066"/>
                  <a:pt x="202" y="2069"/>
                </a:cubicBezTo>
                <a:cubicBezTo>
                  <a:pt x="205" y="2073"/>
                  <a:pt x="207" y="2077"/>
                  <a:pt x="209" y="2081"/>
                </a:cubicBezTo>
                <a:cubicBezTo>
                  <a:pt x="211" y="2083"/>
                  <a:pt x="212" y="2086"/>
                  <a:pt x="214" y="2089"/>
                </a:cubicBezTo>
                <a:cubicBezTo>
                  <a:pt x="217" y="2093"/>
                  <a:pt x="219" y="2097"/>
                  <a:pt x="222" y="2101"/>
                </a:cubicBezTo>
                <a:cubicBezTo>
                  <a:pt x="223" y="2104"/>
                  <a:pt x="225" y="2106"/>
                  <a:pt x="226" y="2109"/>
                </a:cubicBezTo>
                <a:cubicBezTo>
                  <a:pt x="229" y="2113"/>
                  <a:pt x="232" y="2118"/>
                  <a:pt x="235" y="2122"/>
                </a:cubicBezTo>
                <a:cubicBezTo>
                  <a:pt x="236" y="2124"/>
                  <a:pt x="237" y="2126"/>
                  <a:pt x="239" y="2128"/>
                </a:cubicBezTo>
                <a:cubicBezTo>
                  <a:pt x="243" y="2135"/>
                  <a:pt x="247" y="2141"/>
                  <a:pt x="251" y="2148"/>
                </a:cubicBezTo>
                <a:cubicBezTo>
                  <a:pt x="259" y="2160"/>
                  <a:pt x="267" y="2171"/>
                  <a:pt x="275" y="2183"/>
                </a:cubicBezTo>
                <a:cubicBezTo>
                  <a:pt x="276" y="2184"/>
                  <a:pt x="277" y="2186"/>
                  <a:pt x="278" y="2187"/>
                </a:cubicBezTo>
                <a:cubicBezTo>
                  <a:pt x="281" y="2191"/>
                  <a:pt x="284" y="2195"/>
                  <a:pt x="287" y="2198"/>
                </a:cubicBezTo>
                <a:cubicBezTo>
                  <a:pt x="289" y="2201"/>
                  <a:pt x="291" y="2204"/>
                  <a:pt x="293" y="2207"/>
                </a:cubicBezTo>
                <a:cubicBezTo>
                  <a:pt x="295" y="2210"/>
                  <a:pt x="297" y="2213"/>
                  <a:pt x="300" y="2216"/>
                </a:cubicBezTo>
                <a:cubicBezTo>
                  <a:pt x="302" y="2220"/>
                  <a:pt x="304" y="2223"/>
                  <a:pt x="307" y="2226"/>
                </a:cubicBezTo>
                <a:cubicBezTo>
                  <a:pt x="309" y="2229"/>
                  <a:pt x="311" y="2232"/>
                  <a:pt x="314" y="2235"/>
                </a:cubicBezTo>
                <a:cubicBezTo>
                  <a:pt x="316" y="2238"/>
                  <a:pt x="319" y="2242"/>
                  <a:pt x="322" y="2245"/>
                </a:cubicBezTo>
                <a:cubicBezTo>
                  <a:pt x="324" y="2248"/>
                  <a:pt x="326" y="2250"/>
                  <a:pt x="328" y="2253"/>
                </a:cubicBezTo>
                <a:cubicBezTo>
                  <a:pt x="331" y="2257"/>
                  <a:pt x="334" y="2260"/>
                  <a:pt x="336" y="2264"/>
                </a:cubicBezTo>
                <a:cubicBezTo>
                  <a:pt x="338" y="2266"/>
                  <a:pt x="340" y="2268"/>
                  <a:pt x="342" y="2270"/>
                </a:cubicBezTo>
                <a:cubicBezTo>
                  <a:pt x="345" y="2274"/>
                  <a:pt x="348" y="2278"/>
                  <a:pt x="352" y="2282"/>
                </a:cubicBezTo>
                <a:cubicBezTo>
                  <a:pt x="353" y="2284"/>
                  <a:pt x="354" y="2285"/>
                  <a:pt x="356" y="2287"/>
                </a:cubicBezTo>
                <a:cubicBezTo>
                  <a:pt x="359" y="2291"/>
                  <a:pt x="363" y="2296"/>
                  <a:pt x="367" y="2300"/>
                </a:cubicBezTo>
                <a:cubicBezTo>
                  <a:pt x="368" y="2302"/>
                  <a:pt x="370" y="2304"/>
                  <a:pt x="371" y="2305"/>
                </a:cubicBezTo>
                <a:cubicBezTo>
                  <a:pt x="375" y="2310"/>
                  <a:pt x="379" y="2314"/>
                  <a:pt x="383" y="2318"/>
                </a:cubicBezTo>
                <a:cubicBezTo>
                  <a:pt x="384" y="2320"/>
                  <a:pt x="385" y="2321"/>
                  <a:pt x="386" y="2322"/>
                </a:cubicBezTo>
                <a:cubicBezTo>
                  <a:pt x="390" y="2327"/>
                  <a:pt x="395" y="2332"/>
                  <a:pt x="399" y="2336"/>
                </a:cubicBezTo>
                <a:cubicBezTo>
                  <a:pt x="400" y="2337"/>
                  <a:pt x="401" y="2338"/>
                  <a:pt x="401" y="2339"/>
                </a:cubicBezTo>
                <a:cubicBezTo>
                  <a:pt x="406" y="2344"/>
                  <a:pt x="411" y="2349"/>
                  <a:pt x="415" y="2354"/>
                </a:cubicBezTo>
                <a:cubicBezTo>
                  <a:pt x="416" y="2355"/>
                  <a:pt x="417" y="2355"/>
                  <a:pt x="418" y="2356"/>
                </a:cubicBezTo>
                <a:cubicBezTo>
                  <a:pt x="422" y="2361"/>
                  <a:pt x="427" y="2366"/>
                  <a:pt x="432" y="2371"/>
                </a:cubicBezTo>
                <a:cubicBezTo>
                  <a:pt x="432" y="2372"/>
                  <a:pt x="433" y="2372"/>
                  <a:pt x="434" y="2373"/>
                </a:cubicBezTo>
                <a:cubicBezTo>
                  <a:pt x="439" y="2378"/>
                  <a:pt x="444" y="2383"/>
                  <a:pt x="449" y="2388"/>
                </a:cubicBezTo>
                <a:cubicBezTo>
                  <a:pt x="449" y="2389"/>
                  <a:pt x="450" y="2389"/>
                  <a:pt x="451" y="2390"/>
                </a:cubicBezTo>
                <a:cubicBezTo>
                  <a:pt x="456" y="2395"/>
                  <a:pt x="461" y="2400"/>
                  <a:pt x="466" y="2405"/>
                </a:cubicBezTo>
                <a:cubicBezTo>
                  <a:pt x="467" y="2405"/>
                  <a:pt x="467" y="2406"/>
                  <a:pt x="468" y="2406"/>
                </a:cubicBezTo>
                <a:cubicBezTo>
                  <a:pt x="473" y="2411"/>
                  <a:pt x="478" y="2416"/>
                  <a:pt x="483" y="2421"/>
                </a:cubicBezTo>
                <a:cubicBezTo>
                  <a:pt x="484" y="2421"/>
                  <a:pt x="484" y="2422"/>
                  <a:pt x="485" y="2422"/>
                </a:cubicBezTo>
                <a:cubicBezTo>
                  <a:pt x="490" y="2427"/>
                  <a:pt x="495" y="2432"/>
                  <a:pt x="501" y="2437"/>
                </a:cubicBezTo>
                <a:cubicBezTo>
                  <a:pt x="501" y="2437"/>
                  <a:pt x="502" y="2438"/>
                  <a:pt x="502" y="2438"/>
                </a:cubicBezTo>
                <a:cubicBezTo>
                  <a:pt x="508" y="2443"/>
                  <a:pt x="513" y="2448"/>
                  <a:pt x="519" y="2453"/>
                </a:cubicBezTo>
                <a:cubicBezTo>
                  <a:pt x="519" y="2453"/>
                  <a:pt x="520" y="2454"/>
                  <a:pt x="520" y="2454"/>
                </a:cubicBezTo>
                <a:cubicBezTo>
                  <a:pt x="526" y="2459"/>
                  <a:pt x="531" y="2464"/>
                  <a:pt x="537" y="2469"/>
                </a:cubicBezTo>
                <a:cubicBezTo>
                  <a:pt x="537" y="2469"/>
                  <a:pt x="538" y="2469"/>
                  <a:pt x="539" y="2470"/>
                </a:cubicBezTo>
                <a:cubicBezTo>
                  <a:pt x="544" y="2475"/>
                  <a:pt x="550" y="2479"/>
                  <a:pt x="555" y="2484"/>
                </a:cubicBezTo>
                <a:cubicBezTo>
                  <a:pt x="556" y="2484"/>
                  <a:pt x="556" y="2485"/>
                  <a:pt x="557" y="2485"/>
                </a:cubicBezTo>
                <a:cubicBezTo>
                  <a:pt x="563" y="2490"/>
                  <a:pt x="568" y="2494"/>
                  <a:pt x="574" y="2499"/>
                </a:cubicBezTo>
                <a:cubicBezTo>
                  <a:pt x="575" y="2499"/>
                  <a:pt x="575" y="2500"/>
                  <a:pt x="576" y="2500"/>
                </a:cubicBezTo>
                <a:cubicBezTo>
                  <a:pt x="582" y="2505"/>
                  <a:pt x="587" y="2509"/>
                  <a:pt x="593" y="2514"/>
                </a:cubicBezTo>
                <a:cubicBezTo>
                  <a:pt x="593" y="2514"/>
                  <a:pt x="594" y="2515"/>
                  <a:pt x="595" y="2515"/>
                </a:cubicBezTo>
                <a:cubicBezTo>
                  <a:pt x="600" y="2519"/>
                  <a:pt x="606" y="2524"/>
                  <a:pt x="612" y="2528"/>
                </a:cubicBezTo>
                <a:cubicBezTo>
                  <a:pt x="613" y="2529"/>
                  <a:pt x="614" y="2529"/>
                  <a:pt x="614" y="2530"/>
                </a:cubicBezTo>
                <a:cubicBezTo>
                  <a:pt x="620" y="2534"/>
                  <a:pt x="626" y="2538"/>
                  <a:pt x="631" y="2542"/>
                </a:cubicBezTo>
                <a:cubicBezTo>
                  <a:pt x="632" y="2543"/>
                  <a:pt x="634" y="2544"/>
                  <a:pt x="635" y="2545"/>
                </a:cubicBezTo>
                <a:cubicBezTo>
                  <a:pt x="640" y="2548"/>
                  <a:pt x="645" y="2552"/>
                  <a:pt x="651" y="2556"/>
                </a:cubicBezTo>
                <a:cubicBezTo>
                  <a:pt x="652" y="2557"/>
                  <a:pt x="654" y="2558"/>
                  <a:pt x="655" y="2559"/>
                </a:cubicBezTo>
                <a:cubicBezTo>
                  <a:pt x="660" y="2562"/>
                  <a:pt x="665" y="2566"/>
                  <a:pt x="670" y="2569"/>
                </a:cubicBezTo>
                <a:cubicBezTo>
                  <a:pt x="672" y="2571"/>
                  <a:pt x="674" y="2572"/>
                  <a:pt x="676" y="2573"/>
                </a:cubicBezTo>
                <a:cubicBezTo>
                  <a:pt x="680" y="2576"/>
                  <a:pt x="685" y="2579"/>
                  <a:pt x="690" y="2583"/>
                </a:cubicBezTo>
                <a:cubicBezTo>
                  <a:pt x="692" y="2584"/>
                  <a:pt x="694" y="2585"/>
                  <a:pt x="696" y="2587"/>
                </a:cubicBezTo>
                <a:cubicBezTo>
                  <a:pt x="701" y="2589"/>
                  <a:pt x="706" y="2592"/>
                  <a:pt x="710" y="2595"/>
                </a:cubicBezTo>
                <a:cubicBezTo>
                  <a:pt x="713" y="2597"/>
                  <a:pt x="715" y="2598"/>
                  <a:pt x="717" y="2600"/>
                </a:cubicBezTo>
                <a:cubicBezTo>
                  <a:pt x="722" y="2603"/>
                  <a:pt x="726" y="2605"/>
                  <a:pt x="731" y="2608"/>
                </a:cubicBezTo>
                <a:cubicBezTo>
                  <a:pt x="733" y="2610"/>
                  <a:pt x="736" y="2611"/>
                  <a:pt x="739" y="2613"/>
                </a:cubicBezTo>
                <a:cubicBezTo>
                  <a:pt x="743" y="2615"/>
                  <a:pt x="747" y="2618"/>
                  <a:pt x="751" y="2620"/>
                </a:cubicBezTo>
                <a:cubicBezTo>
                  <a:pt x="754" y="2622"/>
                  <a:pt x="758" y="2624"/>
                  <a:pt x="761" y="2626"/>
                </a:cubicBezTo>
                <a:cubicBezTo>
                  <a:pt x="765" y="2628"/>
                  <a:pt x="768" y="2630"/>
                  <a:pt x="772" y="2632"/>
                </a:cubicBezTo>
                <a:cubicBezTo>
                  <a:pt x="776" y="2634"/>
                  <a:pt x="779" y="2636"/>
                  <a:pt x="783" y="2638"/>
                </a:cubicBezTo>
                <a:cubicBezTo>
                  <a:pt x="786" y="2640"/>
                  <a:pt x="790" y="2642"/>
                  <a:pt x="793" y="2644"/>
                </a:cubicBezTo>
                <a:cubicBezTo>
                  <a:pt x="797" y="2646"/>
                  <a:pt x="801" y="2648"/>
                  <a:pt x="805" y="2650"/>
                </a:cubicBezTo>
                <a:cubicBezTo>
                  <a:pt x="808" y="2652"/>
                  <a:pt x="811" y="2653"/>
                  <a:pt x="814" y="2655"/>
                </a:cubicBezTo>
                <a:cubicBezTo>
                  <a:pt x="821" y="2661"/>
                  <a:pt x="828" y="2667"/>
                  <a:pt x="835" y="2673"/>
                </a:cubicBezTo>
                <a:cubicBezTo>
                  <a:pt x="837" y="2675"/>
                  <a:pt x="839" y="2676"/>
                  <a:pt x="841" y="2678"/>
                </a:cubicBezTo>
                <a:cubicBezTo>
                  <a:pt x="846" y="2683"/>
                  <a:pt x="852" y="2687"/>
                  <a:pt x="858" y="2692"/>
                </a:cubicBezTo>
                <a:cubicBezTo>
                  <a:pt x="860" y="2694"/>
                  <a:pt x="863" y="2696"/>
                  <a:pt x="866" y="2698"/>
                </a:cubicBezTo>
                <a:cubicBezTo>
                  <a:pt x="870" y="2702"/>
                  <a:pt x="875" y="2706"/>
                  <a:pt x="880" y="2710"/>
                </a:cubicBezTo>
                <a:cubicBezTo>
                  <a:pt x="883" y="2712"/>
                  <a:pt x="886" y="2714"/>
                  <a:pt x="889" y="2716"/>
                </a:cubicBezTo>
                <a:cubicBezTo>
                  <a:pt x="894" y="2720"/>
                  <a:pt x="898" y="2723"/>
                  <a:pt x="903" y="2727"/>
                </a:cubicBezTo>
                <a:cubicBezTo>
                  <a:pt x="906" y="2729"/>
                  <a:pt x="909" y="2732"/>
                  <a:pt x="912" y="2734"/>
                </a:cubicBezTo>
                <a:cubicBezTo>
                  <a:pt x="917" y="2737"/>
                  <a:pt x="921" y="2741"/>
                  <a:pt x="926" y="2744"/>
                </a:cubicBezTo>
                <a:cubicBezTo>
                  <a:pt x="929" y="2746"/>
                  <a:pt x="932" y="2749"/>
                  <a:pt x="936" y="2751"/>
                </a:cubicBezTo>
                <a:cubicBezTo>
                  <a:pt x="940" y="2754"/>
                  <a:pt x="945" y="2757"/>
                  <a:pt x="949" y="2760"/>
                </a:cubicBezTo>
                <a:cubicBezTo>
                  <a:pt x="953" y="2763"/>
                  <a:pt x="956" y="2765"/>
                  <a:pt x="959" y="2767"/>
                </a:cubicBezTo>
                <a:cubicBezTo>
                  <a:pt x="964" y="2770"/>
                  <a:pt x="968" y="2773"/>
                  <a:pt x="973" y="2776"/>
                </a:cubicBezTo>
                <a:cubicBezTo>
                  <a:pt x="976" y="2779"/>
                  <a:pt x="980" y="2781"/>
                  <a:pt x="983" y="2783"/>
                </a:cubicBezTo>
                <a:cubicBezTo>
                  <a:pt x="988" y="2786"/>
                  <a:pt x="992" y="2789"/>
                  <a:pt x="997" y="2792"/>
                </a:cubicBezTo>
                <a:cubicBezTo>
                  <a:pt x="1000" y="2794"/>
                  <a:pt x="1004" y="2796"/>
                  <a:pt x="1007" y="2799"/>
                </a:cubicBezTo>
                <a:cubicBezTo>
                  <a:pt x="1012" y="2802"/>
                  <a:pt x="1016" y="2804"/>
                  <a:pt x="1021" y="2807"/>
                </a:cubicBezTo>
                <a:cubicBezTo>
                  <a:pt x="1025" y="2809"/>
                  <a:pt x="1028" y="2811"/>
                  <a:pt x="1031" y="2813"/>
                </a:cubicBezTo>
                <a:cubicBezTo>
                  <a:pt x="1036" y="2816"/>
                  <a:pt x="1041" y="2819"/>
                  <a:pt x="1046" y="2822"/>
                </a:cubicBezTo>
                <a:cubicBezTo>
                  <a:pt x="1049" y="2824"/>
                  <a:pt x="1052" y="2826"/>
                  <a:pt x="1056" y="2828"/>
                </a:cubicBezTo>
                <a:cubicBezTo>
                  <a:pt x="1061" y="2831"/>
                  <a:pt x="1066" y="2834"/>
                  <a:pt x="1071" y="2836"/>
                </a:cubicBezTo>
                <a:cubicBezTo>
                  <a:pt x="1074" y="2838"/>
                  <a:pt x="1077" y="2840"/>
                  <a:pt x="1080" y="2842"/>
                </a:cubicBezTo>
                <a:cubicBezTo>
                  <a:pt x="1086" y="2845"/>
                  <a:pt x="1091" y="2848"/>
                  <a:pt x="1096" y="2850"/>
                </a:cubicBezTo>
                <a:cubicBezTo>
                  <a:pt x="1099" y="2852"/>
                  <a:pt x="1102" y="2854"/>
                  <a:pt x="1105" y="2855"/>
                </a:cubicBezTo>
                <a:cubicBezTo>
                  <a:pt x="1111" y="2858"/>
                  <a:pt x="1117" y="2861"/>
                  <a:pt x="1123" y="2864"/>
                </a:cubicBezTo>
                <a:cubicBezTo>
                  <a:pt x="1125" y="2866"/>
                  <a:pt x="1128" y="2867"/>
                  <a:pt x="1131" y="2868"/>
                </a:cubicBezTo>
                <a:cubicBezTo>
                  <a:pt x="1138" y="2872"/>
                  <a:pt x="1145" y="2876"/>
                  <a:pt x="1153" y="2879"/>
                </a:cubicBezTo>
                <a:cubicBezTo>
                  <a:pt x="1154" y="2880"/>
                  <a:pt x="1155" y="2880"/>
                  <a:pt x="1156" y="2881"/>
                </a:cubicBezTo>
                <a:cubicBezTo>
                  <a:pt x="1165" y="2885"/>
                  <a:pt x="1173" y="2889"/>
                  <a:pt x="1182" y="2893"/>
                </a:cubicBezTo>
                <a:cubicBezTo>
                  <a:pt x="1183" y="2893"/>
                  <a:pt x="1184" y="2894"/>
                  <a:pt x="1185" y="2894"/>
                </a:cubicBezTo>
                <a:cubicBezTo>
                  <a:pt x="1192" y="2898"/>
                  <a:pt x="1200" y="2901"/>
                  <a:pt x="1208" y="2904"/>
                </a:cubicBezTo>
                <a:cubicBezTo>
                  <a:pt x="1210" y="2905"/>
                  <a:pt x="1213" y="2907"/>
                  <a:pt x="1215" y="2908"/>
                </a:cubicBezTo>
                <a:cubicBezTo>
                  <a:pt x="1222" y="2910"/>
                  <a:pt x="1228" y="2913"/>
                  <a:pt x="1234" y="2915"/>
                </a:cubicBezTo>
                <a:cubicBezTo>
                  <a:pt x="1237" y="2917"/>
                  <a:pt x="1240" y="2918"/>
                  <a:pt x="1243" y="2919"/>
                </a:cubicBezTo>
                <a:cubicBezTo>
                  <a:pt x="1249" y="2921"/>
                  <a:pt x="1254" y="2924"/>
                  <a:pt x="1260" y="2926"/>
                </a:cubicBezTo>
                <a:cubicBezTo>
                  <a:pt x="1263" y="2927"/>
                  <a:pt x="1267" y="2928"/>
                  <a:pt x="1270" y="2930"/>
                </a:cubicBezTo>
                <a:cubicBezTo>
                  <a:pt x="1276" y="2932"/>
                  <a:pt x="1281" y="2934"/>
                  <a:pt x="1286" y="2936"/>
                </a:cubicBezTo>
                <a:cubicBezTo>
                  <a:pt x="1290" y="2937"/>
                  <a:pt x="1294" y="2938"/>
                  <a:pt x="1297" y="2940"/>
                </a:cubicBezTo>
                <a:cubicBezTo>
                  <a:pt x="1303" y="2942"/>
                  <a:pt x="1308" y="2943"/>
                  <a:pt x="1313" y="2945"/>
                </a:cubicBezTo>
                <a:cubicBezTo>
                  <a:pt x="1317" y="2947"/>
                  <a:pt x="1320" y="2948"/>
                  <a:pt x="1324" y="2949"/>
                </a:cubicBezTo>
                <a:cubicBezTo>
                  <a:pt x="1329" y="2951"/>
                  <a:pt x="1335" y="2953"/>
                  <a:pt x="1340" y="2954"/>
                </a:cubicBezTo>
                <a:cubicBezTo>
                  <a:pt x="1344" y="2956"/>
                  <a:pt x="1348" y="2957"/>
                  <a:pt x="1351" y="2958"/>
                </a:cubicBezTo>
                <a:cubicBezTo>
                  <a:pt x="1357" y="2960"/>
                  <a:pt x="1362" y="2961"/>
                  <a:pt x="1367" y="2963"/>
                </a:cubicBezTo>
                <a:cubicBezTo>
                  <a:pt x="1371" y="2964"/>
                  <a:pt x="1375" y="2965"/>
                  <a:pt x="1379" y="2966"/>
                </a:cubicBezTo>
                <a:cubicBezTo>
                  <a:pt x="1384" y="2968"/>
                  <a:pt x="1389" y="2969"/>
                  <a:pt x="1394" y="2971"/>
                </a:cubicBezTo>
                <a:cubicBezTo>
                  <a:pt x="1398" y="2972"/>
                  <a:pt x="1402" y="2973"/>
                  <a:pt x="1406" y="2974"/>
                </a:cubicBezTo>
                <a:cubicBezTo>
                  <a:pt x="1411" y="2976"/>
                  <a:pt x="1416" y="2977"/>
                  <a:pt x="1422" y="2978"/>
                </a:cubicBezTo>
                <a:cubicBezTo>
                  <a:pt x="1426" y="2979"/>
                  <a:pt x="1429" y="2980"/>
                  <a:pt x="1433" y="2981"/>
                </a:cubicBezTo>
                <a:cubicBezTo>
                  <a:pt x="1439" y="2983"/>
                  <a:pt x="1444" y="2984"/>
                  <a:pt x="1449" y="2985"/>
                </a:cubicBezTo>
                <a:cubicBezTo>
                  <a:pt x="1453" y="2986"/>
                  <a:pt x="1457" y="2987"/>
                  <a:pt x="1461" y="2988"/>
                </a:cubicBezTo>
                <a:cubicBezTo>
                  <a:pt x="1467" y="2989"/>
                  <a:pt x="1472" y="2991"/>
                  <a:pt x="1478" y="2992"/>
                </a:cubicBezTo>
                <a:cubicBezTo>
                  <a:pt x="1481" y="2993"/>
                  <a:pt x="1485" y="2994"/>
                  <a:pt x="1489" y="2994"/>
                </a:cubicBezTo>
                <a:cubicBezTo>
                  <a:pt x="1495" y="2996"/>
                  <a:pt x="1501" y="2997"/>
                  <a:pt x="1506" y="2998"/>
                </a:cubicBezTo>
                <a:cubicBezTo>
                  <a:pt x="1510" y="2999"/>
                  <a:pt x="1513" y="2999"/>
                  <a:pt x="1517" y="3000"/>
                </a:cubicBezTo>
                <a:cubicBezTo>
                  <a:pt x="1523" y="3001"/>
                  <a:pt x="1530" y="3003"/>
                  <a:pt x="1537" y="3004"/>
                </a:cubicBezTo>
                <a:cubicBezTo>
                  <a:pt x="1540" y="3004"/>
                  <a:pt x="1542" y="3005"/>
                  <a:pt x="1545" y="3005"/>
                </a:cubicBezTo>
                <a:cubicBezTo>
                  <a:pt x="1554" y="3007"/>
                  <a:pt x="1563" y="3009"/>
                  <a:pt x="1573" y="3010"/>
                </a:cubicBezTo>
                <a:cubicBezTo>
                  <a:pt x="1575" y="3010"/>
                  <a:pt x="1576" y="3011"/>
                  <a:pt x="1578" y="3011"/>
                </a:cubicBezTo>
                <a:cubicBezTo>
                  <a:pt x="1585" y="3012"/>
                  <a:pt x="1593" y="3013"/>
                  <a:pt x="1600" y="3014"/>
                </a:cubicBezTo>
                <a:cubicBezTo>
                  <a:pt x="1571" y="3016"/>
                  <a:pt x="1543" y="3016"/>
                  <a:pt x="1514" y="3016"/>
                </a:cubicBezTo>
                <a:close/>
                <a:moveTo>
                  <a:pt x="1662" y="3009"/>
                </a:moveTo>
                <a:cubicBezTo>
                  <a:pt x="1652" y="3008"/>
                  <a:pt x="1643" y="3007"/>
                  <a:pt x="1634" y="3006"/>
                </a:cubicBezTo>
                <a:cubicBezTo>
                  <a:pt x="1632" y="3006"/>
                  <a:pt x="1629" y="3006"/>
                  <a:pt x="1627" y="3005"/>
                </a:cubicBezTo>
                <a:cubicBezTo>
                  <a:pt x="1620" y="3005"/>
                  <a:pt x="1613" y="3004"/>
                  <a:pt x="1605" y="3003"/>
                </a:cubicBezTo>
                <a:cubicBezTo>
                  <a:pt x="1602" y="3002"/>
                  <a:pt x="1599" y="3002"/>
                  <a:pt x="1595" y="3001"/>
                </a:cubicBezTo>
                <a:cubicBezTo>
                  <a:pt x="1589" y="3000"/>
                  <a:pt x="1583" y="2999"/>
                  <a:pt x="1577" y="2998"/>
                </a:cubicBezTo>
                <a:cubicBezTo>
                  <a:pt x="1573" y="2998"/>
                  <a:pt x="1570" y="2997"/>
                  <a:pt x="1566" y="2997"/>
                </a:cubicBezTo>
                <a:cubicBezTo>
                  <a:pt x="1560" y="2996"/>
                  <a:pt x="1554" y="2995"/>
                  <a:pt x="1549" y="2994"/>
                </a:cubicBezTo>
                <a:cubicBezTo>
                  <a:pt x="1545" y="2993"/>
                  <a:pt x="1541" y="2992"/>
                  <a:pt x="1537" y="2992"/>
                </a:cubicBezTo>
                <a:cubicBezTo>
                  <a:pt x="1532" y="2991"/>
                  <a:pt x="1526" y="2990"/>
                  <a:pt x="1521" y="2989"/>
                </a:cubicBezTo>
                <a:cubicBezTo>
                  <a:pt x="1517" y="2988"/>
                  <a:pt x="1513" y="2987"/>
                  <a:pt x="1509" y="2986"/>
                </a:cubicBezTo>
                <a:cubicBezTo>
                  <a:pt x="1504" y="2985"/>
                  <a:pt x="1498" y="2984"/>
                  <a:pt x="1493" y="2983"/>
                </a:cubicBezTo>
                <a:cubicBezTo>
                  <a:pt x="1489" y="2982"/>
                  <a:pt x="1485" y="2981"/>
                  <a:pt x="1481" y="2980"/>
                </a:cubicBezTo>
                <a:cubicBezTo>
                  <a:pt x="1476" y="2979"/>
                  <a:pt x="1470" y="2978"/>
                  <a:pt x="1465" y="2977"/>
                </a:cubicBezTo>
                <a:cubicBezTo>
                  <a:pt x="1461" y="2976"/>
                  <a:pt x="1457" y="2975"/>
                  <a:pt x="1453" y="2974"/>
                </a:cubicBezTo>
                <a:cubicBezTo>
                  <a:pt x="1448" y="2973"/>
                  <a:pt x="1443" y="2971"/>
                  <a:pt x="1438" y="2970"/>
                </a:cubicBezTo>
                <a:cubicBezTo>
                  <a:pt x="1434" y="2969"/>
                  <a:pt x="1430" y="2968"/>
                  <a:pt x="1426" y="2967"/>
                </a:cubicBezTo>
                <a:cubicBezTo>
                  <a:pt x="1420" y="2966"/>
                  <a:pt x="1415" y="2964"/>
                  <a:pt x="1410" y="2963"/>
                </a:cubicBezTo>
                <a:cubicBezTo>
                  <a:pt x="1406" y="2962"/>
                  <a:pt x="1402" y="2961"/>
                  <a:pt x="1398" y="2960"/>
                </a:cubicBezTo>
                <a:cubicBezTo>
                  <a:pt x="1393" y="2958"/>
                  <a:pt x="1388" y="2957"/>
                  <a:pt x="1383" y="2955"/>
                </a:cubicBezTo>
                <a:cubicBezTo>
                  <a:pt x="1379" y="2954"/>
                  <a:pt x="1375" y="2953"/>
                  <a:pt x="1371" y="2952"/>
                </a:cubicBezTo>
                <a:cubicBezTo>
                  <a:pt x="1366" y="2950"/>
                  <a:pt x="1361" y="2948"/>
                  <a:pt x="1356" y="2947"/>
                </a:cubicBezTo>
                <a:cubicBezTo>
                  <a:pt x="1352" y="2946"/>
                  <a:pt x="1348" y="2944"/>
                  <a:pt x="1344" y="2943"/>
                </a:cubicBezTo>
                <a:cubicBezTo>
                  <a:pt x="1339" y="2941"/>
                  <a:pt x="1334" y="2940"/>
                  <a:pt x="1329" y="2938"/>
                </a:cubicBezTo>
                <a:cubicBezTo>
                  <a:pt x="1325" y="2937"/>
                  <a:pt x="1321" y="2935"/>
                  <a:pt x="1317" y="2934"/>
                </a:cubicBezTo>
                <a:cubicBezTo>
                  <a:pt x="1312" y="2932"/>
                  <a:pt x="1307" y="2930"/>
                  <a:pt x="1302" y="2929"/>
                </a:cubicBezTo>
                <a:cubicBezTo>
                  <a:pt x="1298" y="2927"/>
                  <a:pt x="1294" y="2926"/>
                  <a:pt x="1291" y="2925"/>
                </a:cubicBezTo>
                <a:cubicBezTo>
                  <a:pt x="1286" y="2923"/>
                  <a:pt x="1280" y="2921"/>
                  <a:pt x="1275" y="2919"/>
                </a:cubicBezTo>
                <a:cubicBezTo>
                  <a:pt x="1271" y="2917"/>
                  <a:pt x="1268" y="2916"/>
                  <a:pt x="1264" y="2915"/>
                </a:cubicBezTo>
                <a:cubicBezTo>
                  <a:pt x="1259" y="2913"/>
                  <a:pt x="1253" y="2910"/>
                  <a:pt x="1248" y="2908"/>
                </a:cubicBezTo>
                <a:cubicBezTo>
                  <a:pt x="1245" y="2907"/>
                  <a:pt x="1242" y="2906"/>
                  <a:pt x="1238" y="2904"/>
                </a:cubicBezTo>
                <a:cubicBezTo>
                  <a:pt x="1232" y="2902"/>
                  <a:pt x="1227" y="2899"/>
                  <a:pt x="1221" y="2897"/>
                </a:cubicBezTo>
                <a:cubicBezTo>
                  <a:pt x="1218" y="2896"/>
                  <a:pt x="1215" y="2894"/>
                  <a:pt x="1212" y="2893"/>
                </a:cubicBezTo>
                <a:cubicBezTo>
                  <a:pt x="1206" y="2890"/>
                  <a:pt x="1199" y="2887"/>
                  <a:pt x="1192" y="2884"/>
                </a:cubicBezTo>
                <a:cubicBezTo>
                  <a:pt x="1190" y="2883"/>
                  <a:pt x="1188" y="2883"/>
                  <a:pt x="1187" y="2882"/>
                </a:cubicBezTo>
                <a:cubicBezTo>
                  <a:pt x="1169" y="2874"/>
                  <a:pt x="1152" y="2866"/>
                  <a:pt x="1135" y="2857"/>
                </a:cubicBezTo>
                <a:cubicBezTo>
                  <a:pt x="1133" y="2856"/>
                  <a:pt x="1132" y="2855"/>
                  <a:pt x="1130" y="2854"/>
                </a:cubicBezTo>
                <a:cubicBezTo>
                  <a:pt x="1123" y="2851"/>
                  <a:pt x="1117" y="2848"/>
                  <a:pt x="1110" y="2844"/>
                </a:cubicBezTo>
                <a:cubicBezTo>
                  <a:pt x="1108" y="2843"/>
                  <a:pt x="1105" y="2841"/>
                  <a:pt x="1102" y="2840"/>
                </a:cubicBezTo>
                <a:cubicBezTo>
                  <a:pt x="1097" y="2837"/>
                  <a:pt x="1091" y="2834"/>
                  <a:pt x="1085" y="2831"/>
                </a:cubicBezTo>
                <a:cubicBezTo>
                  <a:pt x="1082" y="2829"/>
                  <a:pt x="1079" y="2827"/>
                  <a:pt x="1076" y="2826"/>
                </a:cubicBezTo>
                <a:cubicBezTo>
                  <a:pt x="1071" y="2823"/>
                  <a:pt x="1066" y="2820"/>
                  <a:pt x="1061" y="2817"/>
                </a:cubicBezTo>
                <a:cubicBezTo>
                  <a:pt x="1058" y="2815"/>
                  <a:pt x="1054" y="2813"/>
                  <a:pt x="1051" y="2811"/>
                </a:cubicBezTo>
                <a:cubicBezTo>
                  <a:pt x="1046" y="2808"/>
                  <a:pt x="1041" y="2805"/>
                  <a:pt x="1036" y="2803"/>
                </a:cubicBezTo>
                <a:cubicBezTo>
                  <a:pt x="1033" y="2801"/>
                  <a:pt x="1030" y="2798"/>
                  <a:pt x="1026" y="2796"/>
                </a:cubicBezTo>
                <a:cubicBezTo>
                  <a:pt x="1022" y="2794"/>
                  <a:pt x="1017" y="2791"/>
                  <a:pt x="1012" y="2788"/>
                </a:cubicBezTo>
                <a:cubicBezTo>
                  <a:pt x="1009" y="2786"/>
                  <a:pt x="1005" y="2783"/>
                  <a:pt x="1002" y="2781"/>
                </a:cubicBezTo>
                <a:cubicBezTo>
                  <a:pt x="998" y="2778"/>
                  <a:pt x="993" y="2775"/>
                  <a:pt x="988" y="2772"/>
                </a:cubicBezTo>
                <a:cubicBezTo>
                  <a:pt x="985" y="2770"/>
                  <a:pt x="982" y="2768"/>
                  <a:pt x="978" y="2766"/>
                </a:cubicBezTo>
                <a:cubicBezTo>
                  <a:pt x="974" y="2763"/>
                  <a:pt x="969" y="2760"/>
                  <a:pt x="965" y="2757"/>
                </a:cubicBezTo>
                <a:cubicBezTo>
                  <a:pt x="961" y="2754"/>
                  <a:pt x="958" y="2752"/>
                  <a:pt x="954" y="2749"/>
                </a:cubicBezTo>
                <a:cubicBezTo>
                  <a:pt x="950" y="2746"/>
                  <a:pt x="946" y="2743"/>
                  <a:pt x="942" y="2740"/>
                </a:cubicBezTo>
                <a:cubicBezTo>
                  <a:pt x="938" y="2738"/>
                  <a:pt x="935" y="2735"/>
                  <a:pt x="931" y="2733"/>
                </a:cubicBezTo>
                <a:cubicBezTo>
                  <a:pt x="927" y="2730"/>
                  <a:pt x="923" y="2727"/>
                  <a:pt x="918" y="2724"/>
                </a:cubicBezTo>
                <a:cubicBezTo>
                  <a:pt x="915" y="2721"/>
                  <a:pt x="912" y="2718"/>
                  <a:pt x="908" y="2716"/>
                </a:cubicBezTo>
                <a:cubicBezTo>
                  <a:pt x="904" y="2713"/>
                  <a:pt x="900" y="2710"/>
                  <a:pt x="896" y="2706"/>
                </a:cubicBezTo>
                <a:cubicBezTo>
                  <a:pt x="892" y="2704"/>
                  <a:pt x="889" y="2701"/>
                  <a:pt x="885" y="2698"/>
                </a:cubicBezTo>
                <a:cubicBezTo>
                  <a:pt x="881" y="2695"/>
                  <a:pt x="877" y="2692"/>
                  <a:pt x="873" y="2689"/>
                </a:cubicBezTo>
                <a:cubicBezTo>
                  <a:pt x="870" y="2686"/>
                  <a:pt x="866" y="2683"/>
                  <a:pt x="863" y="2681"/>
                </a:cubicBezTo>
                <a:cubicBezTo>
                  <a:pt x="862" y="2680"/>
                  <a:pt x="861" y="2679"/>
                  <a:pt x="860" y="2678"/>
                </a:cubicBezTo>
                <a:cubicBezTo>
                  <a:pt x="862" y="2679"/>
                  <a:pt x="865" y="2680"/>
                  <a:pt x="868" y="2682"/>
                </a:cubicBezTo>
                <a:cubicBezTo>
                  <a:pt x="873" y="2684"/>
                  <a:pt x="877" y="2686"/>
                  <a:pt x="881" y="2688"/>
                </a:cubicBezTo>
                <a:cubicBezTo>
                  <a:pt x="887" y="2690"/>
                  <a:pt x="892" y="2693"/>
                  <a:pt x="898" y="2696"/>
                </a:cubicBezTo>
                <a:cubicBezTo>
                  <a:pt x="902" y="2697"/>
                  <a:pt x="907" y="2699"/>
                  <a:pt x="911" y="2701"/>
                </a:cubicBezTo>
                <a:cubicBezTo>
                  <a:pt x="917" y="2704"/>
                  <a:pt x="923" y="2706"/>
                  <a:pt x="929" y="2709"/>
                </a:cubicBezTo>
                <a:cubicBezTo>
                  <a:pt x="933" y="2710"/>
                  <a:pt x="937" y="2712"/>
                  <a:pt x="941" y="2714"/>
                </a:cubicBezTo>
                <a:cubicBezTo>
                  <a:pt x="947" y="2716"/>
                  <a:pt x="954" y="2719"/>
                  <a:pt x="961" y="2722"/>
                </a:cubicBezTo>
                <a:cubicBezTo>
                  <a:pt x="964" y="2723"/>
                  <a:pt x="967" y="2724"/>
                  <a:pt x="971" y="2726"/>
                </a:cubicBezTo>
                <a:cubicBezTo>
                  <a:pt x="981" y="2730"/>
                  <a:pt x="990" y="2733"/>
                  <a:pt x="1000" y="2737"/>
                </a:cubicBezTo>
                <a:cubicBezTo>
                  <a:pt x="1001" y="2737"/>
                  <a:pt x="1001" y="2737"/>
                  <a:pt x="1001" y="2737"/>
                </a:cubicBezTo>
                <a:cubicBezTo>
                  <a:pt x="1011" y="2741"/>
                  <a:pt x="1022" y="2744"/>
                  <a:pt x="1032" y="2748"/>
                </a:cubicBezTo>
                <a:cubicBezTo>
                  <a:pt x="1035" y="2749"/>
                  <a:pt x="1039" y="2750"/>
                  <a:pt x="1042" y="2751"/>
                </a:cubicBezTo>
                <a:cubicBezTo>
                  <a:pt x="1049" y="2753"/>
                  <a:pt x="1056" y="2756"/>
                  <a:pt x="1063" y="2758"/>
                </a:cubicBezTo>
                <a:cubicBezTo>
                  <a:pt x="1067" y="2759"/>
                  <a:pt x="1071" y="2760"/>
                  <a:pt x="1075" y="2761"/>
                </a:cubicBezTo>
                <a:cubicBezTo>
                  <a:pt x="1081" y="2763"/>
                  <a:pt x="1087" y="2765"/>
                  <a:pt x="1094" y="2767"/>
                </a:cubicBezTo>
                <a:cubicBezTo>
                  <a:pt x="1098" y="2768"/>
                  <a:pt x="1102" y="2769"/>
                  <a:pt x="1107" y="2771"/>
                </a:cubicBezTo>
                <a:cubicBezTo>
                  <a:pt x="1113" y="2772"/>
                  <a:pt x="1119" y="2774"/>
                  <a:pt x="1125" y="2776"/>
                </a:cubicBezTo>
                <a:cubicBezTo>
                  <a:pt x="1129" y="2777"/>
                  <a:pt x="1134" y="2778"/>
                  <a:pt x="1138" y="2779"/>
                </a:cubicBezTo>
                <a:cubicBezTo>
                  <a:pt x="1144" y="2781"/>
                  <a:pt x="1150" y="2782"/>
                  <a:pt x="1156" y="2784"/>
                </a:cubicBezTo>
                <a:cubicBezTo>
                  <a:pt x="1161" y="2785"/>
                  <a:pt x="1166" y="2786"/>
                  <a:pt x="1170" y="2787"/>
                </a:cubicBezTo>
                <a:cubicBezTo>
                  <a:pt x="1176" y="2788"/>
                  <a:pt x="1182" y="2790"/>
                  <a:pt x="1188" y="2791"/>
                </a:cubicBezTo>
                <a:cubicBezTo>
                  <a:pt x="1193" y="2792"/>
                  <a:pt x="1197" y="2793"/>
                  <a:pt x="1202" y="2794"/>
                </a:cubicBezTo>
                <a:cubicBezTo>
                  <a:pt x="1208" y="2795"/>
                  <a:pt x="1214" y="2796"/>
                  <a:pt x="1221" y="2798"/>
                </a:cubicBezTo>
                <a:cubicBezTo>
                  <a:pt x="1225" y="2799"/>
                  <a:pt x="1229" y="2799"/>
                  <a:pt x="1234" y="2800"/>
                </a:cubicBezTo>
                <a:cubicBezTo>
                  <a:pt x="1241" y="2801"/>
                  <a:pt x="1247" y="2803"/>
                  <a:pt x="1254" y="2804"/>
                </a:cubicBezTo>
                <a:cubicBezTo>
                  <a:pt x="1258" y="2804"/>
                  <a:pt x="1262" y="2805"/>
                  <a:pt x="1266" y="2806"/>
                </a:cubicBezTo>
                <a:cubicBezTo>
                  <a:pt x="1274" y="2807"/>
                  <a:pt x="1282" y="2808"/>
                  <a:pt x="1289" y="2809"/>
                </a:cubicBezTo>
                <a:cubicBezTo>
                  <a:pt x="1292" y="2810"/>
                  <a:pt x="1295" y="2810"/>
                  <a:pt x="1298" y="2811"/>
                </a:cubicBezTo>
                <a:cubicBezTo>
                  <a:pt x="1309" y="2812"/>
                  <a:pt x="1319" y="2814"/>
                  <a:pt x="1330" y="2815"/>
                </a:cubicBezTo>
                <a:cubicBezTo>
                  <a:pt x="1339" y="2820"/>
                  <a:pt x="1348" y="2825"/>
                  <a:pt x="1357" y="2831"/>
                </a:cubicBezTo>
                <a:cubicBezTo>
                  <a:pt x="1358" y="2832"/>
                  <a:pt x="1360" y="2833"/>
                  <a:pt x="1362" y="2834"/>
                </a:cubicBezTo>
                <a:cubicBezTo>
                  <a:pt x="1369" y="2838"/>
                  <a:pt x="1377" y="2842"/>
                  <a:pt x="1384" y="2846"/>
                </a:cubicBezTo>
                <a:cubicBezTo>
                  <a:pt x="1387" y="2848"/>
                  <a:pt x="1391" y="2849"/>
                  <a:pt x="1394" y="2851"/>
                </a:cubicBezTo>
                <a:cubicBezTo>
                  <a:pt x="1400" y="2854"/>
                  <a:pt x="1406" y="2857"/>
                  <a:pt x="1412" y="2861"/>
                </a:cubicBezTo>
                <a:cubicBezTo>
                  <a:pt x="1416" y="2862"/>
                  <a:pt x="1419" y="2864"/>
                  <a:pt x="1423" y="2866"/>
                </a:cubicBezTo>
                <a:cubicBezTo>
                  <a:pt x="1429" y="2869"/>
                  <a:pt x="1434" y="2872"/>
                  <a:pt x="1440" y="2875"/>
                </a:cubicBezTo>
                <a:cubicBezTo>
                  <a:pt x="1444" y="2877"/>
                  <a:pt x="1448" y="2879"/>
                  <a:pt x="1452" y="2880"/>
                </a:cubicBezTo>
                <a:cubicBezTo>
                  <a:pt x="1457" y="2883"/>
                  <a:pt x="1463" y="2886"/>
                  <a:pt x="1468" y="2888"/>
                </a:cubicBezTo>
                <a:cubicBezTo>
                  <a:pt x="1472" y="2890"/>
                  <a:pt x="1476" y="2892"/>
                  <a:pt x="1481" y="2894"/>
                </a:cubicBezTo>
                <a:cubicBezTo>
                  <a:pt x="1486" y="2896"/>
                  <a:pt x="1491" y="2899"/>
                  <a:pt x="1497" y="2901"/>
                </a:cubicBezTo>
                <a:cubicBezTo>
                  <a:pt x="1501" y="2903"/>
                  <a:pt x="1505" y="2905"/>
                  <a:pt x="1509" y="2907"/>
                </a:cubicBezTo>
                <a:cubicBezTo>
                  <a:pt x="1515" y="2909"/>
                  <a:pt x="1520" y="2911"/>
                  <a:pt x="1526" y="2913"/>
                </a:cubicBezTo>
                <a:cubicBezTo>
                  <a:pt x="1530" y="2915"/>
                  <a:pt x="1534" y="2917"/>
                  <a:pt x="1538" y="2919"/>
                </a:cubicBezTo>
                <a:cubicBezTo>
                  <a:pt x="1544" y="2921"/>
                  <a:pt x="1549" y="2923"/>
                  <a:pt x="1555" y="2925"/>
                </a:cubicBezTo>
                <a:cubicBezTo>
                  <a:pt x="1559" y="2927"/>
                  <a:pt x="1563" y="2928"/>
                  <a:pt x="1568" y="2930"/>
                </a:cubicBezTo>
                <a:cubicBezTo>
                  <a:pt x="1573" y="2932"/>
                  <a:pt x="1578" y="2934"/>
                  <a:pt x="1584" y="2936"/>
                </a:cubicBezTo>
                <a:cubicBezTo>
                  <a:pt x="1588" y="2938"/>
                  <a:pt x="1593" y="2939"/>
                  <a:pt x="1597" y="2941"/>
                </a:cubicBezTo>
                <a:cubicBezTo>
                  <a:pt x="1603" y="2943"/>
                  <a:pt x="1608" y="2945"/>
                  <a:pt x="1613" y="2947"/>
                </a:cubicBezTo>
                <a:cubicBezTo>
                  <a:pt x="1618" y="2948"/>
                  <a:pt x="1622" y="2950"/>
                  <a:pt x="1627" y="2951"/>
                </a:cubicBezTo>
                <a:cubicBezTo>
                  <a:pt x="1632" y="2953"/>
                  <a:pt x="1638" y="2955"/>
                  <a:pt x="1643" y="2957"/>
                </a:cubicBezTo>
                <a:cubicBezTo>
                  <a:pt x="1648" y="2958"/>
                  <a:pt x="1652" y="2959"/>
                  <a:pt x="1657" y="2961"/>
                </a:cubicBezTo>
                <a:cubicBezTo>
                  <a:pt x="1662" y="2963"/>
                  <a:pt x="1668" y="2964"/>
                  <a:pt x="1673" y="2966"/>
                </a:cubicBezTo>
                <a:cubicBezTo>
                  <a:pt x="1678" y="2967"/>
                  <a:pt x="1682" y="2968"/>
                  <a:pt x="1687" y="2970"/>
                </a:cubicBezTo>
                <a:cubicBezTo>
                  <a:pt x="1692" y="2971"/>
                  <a:pt x="1698" y="2973"/>
                  <a:pt x="1704" y="2974"/>
                </a:cubicBezTo>
                <a:cubicBezTo>
                  <a:pt x="1708" y="2976"/>
                  <a:pt x="1713" y="2977"/>
                  <a:pt x="1717" y="2978"/>
                </a:cubicBezTo>
                <a:cubicBezTo>
                  <a:pt x="1723" y="2980"/>
                  <a:pt x="1729" y="2981"/>
                  <a:pt x="1735" y="2983"/>
                </a:cubicBezTo>
                <a:cubicBezTo>
                  <a:pt x="1739" y="2984"/>
                  <a:pt x="1743" y="2985"/>
                  <a:pt x="1747" y="2986"/>
                </a:cubicBezTo>
                <a:cubicBezTo>
                  <a:pt x="1754" y="2987"/>
                  <a:pt x="1760" y="2989"/>
                  <a:pt x="1766" y="2990"/>
                </a:cubicBezTo>
                <a:cubicBezTo>
                  <a:pt x="1770" y="2991"/>
                  <a:pt x="1774" y="2992"/>
                  <a:pt x="1778" y="2993"/>
                </a:cubicBezTo>
                <a:cubicBezTo>
                  <a:pt x="1778" y="2993"/>
                  <a:pt x="1779" y="2993"/>
                  <a:pt x="1779" y="2993"/>
                </a:cubicBezTo>
                <a:cubicBezTo>
                  <a:pt x="1740" y="3000"/>
                  <a:pt x="1701" y="3005"/>
                  <a:pt x="1662" y="3009"/>
                </a:cubicBezTo>
                <a:close/>
                <a:moveTo>
                  <a:pt x="1810" y="2987"/>
                </a:moveTo>
                <a:cubicBezTo>
                  <a:pt x="1800" y="2985"/>
                  <a:pt x="1790" y="2983"/>
                  <a:pt x="1780" y="2981"/>
                </a:cubicBezTo>
                <a:cubicBezTo>
                  <a:pt x="1778" y="2981"/>
                  <a:pt x="1776" y="2980"/>
                  <a:pt x="1774" y="2980"/>
                </a:cubicBezTo>
                <a:cubicBezTo>
                  <a:pt x="1766" y="2978"/>
                  <a:pt x="1758" y="2976"/>
                  <a:pt x="1749" y="2974"/>
                </a:cubicBezTo>
                <a:cubicBezTo>
                  <a:pt x="1746" y="2973"/>
                  <a:pt x="1742" y="2972"/>
                  <a:pt x="1738" y="2971"/>
                </a:cubicBezTo>
                <a:cubicBezTo>
                  <a:pt x="1732" y="2970"/>
                  <a:pt x="1726" y="2968"/>
                  <a:pt x="1719" y="2966"/>
                </a:cubicBezTo>
                <a:cubicBezTo>
                  <a:pt x="1715" y="2965"/>
                  <a:pt x="1711" y="2964"/>
                  <a:pt x="1707" y="2963"/>
                </a:cubicBezTo>
                <a:cubicBezTo>
                  <a:pt x="1701" y="2961"/>
                  <a:pt x="1695" y="2960"/>
                  <a:pt x="1689" y="2958"/>
                </a:cubicBezTo>
                <a:cubicBezTo>
                  <a:pt x="1685" y="2957"/>
                  <a:pt x="1680" y="2955"/>
                  <a:pt x="1676" y="2954"/>
                </a:cubicBezTo>
                <a:cubicBezTo>
                  <a:pt x="1670" y="2952"/>
                  <a:pt x="1665" y="2951"/>
                  <a:pt x="1659" y="2949"/>
                </a:cubicBezTo>
                <a:cubicBezTo>
                  <a:pt x="1655" y="2948"/>
                  <a:pt x="1650" y="2946"/>
                  <a:pt x="1646" y="2945"/>
                </a:cubicBezTo>
                <a:cubicBezTo>
                  <a:pt x="1641" y="2943"/>
                  <a:pt x="1635" y="2941"/>
                  <a:pt x="1630" y="2940"/>
                </a:cubicBezTo>
                <a:cubicBezTo>
                  <a:pt x="1625" y="2938"/>
                  <a:pt x="1621" y="2936"/>
                  <a:pt x="1616" y="2935"/>
                </a:cubicBezTo>
                <a:cubicBezTo>
                  <a:pt x="1611" y="2933"/>
                  <a:pt x="1606" y="2931"/>
                  <a:pt x="1600" y="2929"/>
                </a:cubicBezTo>
                <a:cubicBezTo>
                  <a:pt x="1596" y="2928"/>
                  <a:pt x="1591" y="2926"/>
                  <a:pt x="1587" y="2924"/>
                </a:cubicBezTo>
                <a:cubicBezTo>
                  <a:pt x="1582" y="2923"/>
                  <a:pt x="1576" y="2921"/>
                  <a:pt x="1571" y="2919"/>
                </a:cubicBezTo>
                <a:cubicBezTo>
                  <a:pt x="1567" y="2917"/>
                  <a:pt x="1562" y="2915"/>
                  <a:pt x="1558" y="2913"/>
                </a:cubicBezTo>
                <a:cubicBezTo>
                  <a:pt x="1553" y="2911"/>
                  <a:pt x="1547" y="2909"/>
                  <a:pt x="1542" y="2907"/>
                </a:cubicBezTo>
                <a:cubicBezTo>
                  <a:pt x="1538" y="2905"/>
                  <a:pt x="1533" y="2904"/>
                  <a:pt x="1529" y="2902"/>
                </a:cubicBezTo>
                <a:cubicBezTo>
                  <a:pt x="1524" y="2900"/>
                  <a:pt x="1519" y="2897"/>
                  <a:pt x="1513" y="2895"/>
                </a:cubicBezTo>
                <a:cubicBezTo>
                  <a:pt x="1509" y="2893"/>
                  <a:pt x="1505" y="2891"/>
                  <a:pt x="1500" y="2890"/>
                </a:cubicBezTo>
                <a:cubicBezTo>
                  <a:pt x="1495" y="2887"/>
                  <a:pt x="1490" y="2885"/>
                  <a:pt x="1485" y="2883"/>
                </a:cubicBezTo>
                <a:cubicBezTo>
                  <a:pt x="1481" y="2881"/>
                  <a:pt x="1476" y="2879"/>
                  <a:pt x="1472" y="2877"/>
                </a:cubicBezTo>
                <a:cubicBezTo>
                  <a:pt x="1467" y="2874"/>
                  <a:pt x="1462" y="2872"/>
                  <a:pt x="1456" y="2869"/>
                </a:cubicBezTo>
                <a:cubicBezTo>
                  <a:pt x="1452" y="2867"/>
                  <a:pt x="1448" y="2865"/>
                  <a:pt x="1444" y="2863"/>
                </a:cubicBezTo>
                <a:cubicBezTo>
                  <a:pt x="1439" y="2861"/>
                  <a:pt x="1433" y="2858"/>
                  <a:pt x="1428" y="2855"/>
                </a:cubicBezTo>
                <a:cubicBezTo>
                  <a:pt x="1424" y="2853"/>
                  <a:pt x="1420" y="2851"/>
                  <a:pt x="1416" y="2849"/>
                </a:cubicBezTo>
                <a:cubicBezTo>
                  <a:pt x="1411" y="2846"/>
                  <a:pt x="1405" y="2844"/>
                  <a:pt x="1400" y="2841"/>
                </a:cubicBezTo>
                <a:cubicBezTo>
                  <a:pt x="1396" y="2839"/>
                  <a:pt x="1392" y="2837"/>
                  <a:pt x="1388" y="2835"/>
                </a:cubicBezTo>
                <a:cubicBezTo>
                  <a:pt x="1383" y="2832"/>
                  <a:pt x="1377" y="2828"/>
                  <a:pt x="1372" y="2825"/>
                </a:cubicBezTo>
                <a:cubicBezTo>
                  <a:pt x="1368" y="2823"/>
                  <a:pt x="1365" y="2821"/>
                  <a:pt x="1361" y="2819"/>
                </a:cubicBezTo>
                <a:cubicBezTo>
                  <a:pt x="1361" y="2819"/>
                  <a:pt x="1360" y="2819"/>
                  <a:pt x="1359" y="2818"/>
                </a:cubicBezTo>
                <a:cubicBezTo>
                  <a:pt x="1364" y="2819"/>
                  <a:pt x="1368" y="2819"/>
                  <a:pt x="1373" y="2820"/>
                </a:cubicBezTo>
                <a:cubicBezTo>
                  <a:pt x="1374" y="2820"/>
                  <a:pt x="1376" y="2820"/>
                  <a:pt x="1377" y="2820"/>
                </a:cubicBezTo>
                <a:cubicBezTo>
                  <a:pt x="1385" y="2821"/>
                  <a:pt x="1392" y="2821"/>
                  <a:pt x="1399" y="2822"/>
                </a:cubicBezTo>
                <a:cubicBezTo>
                  <a:pt x="1400" y="2822"/>
                  <a:pt x="1402" y="2822"/>
                  <a:pt x="1404" y="2822"/>
                </a:cubicBezTo>
                <a:cubicBezTo>
                  <a:pt x="1409" y="2823"/>
                  <a:pt x="1415" y="2823"/>
                  <a:pt x="1420" y="2823"/>
                </a:cubicBezTo>
                <a:cubicBezTo>
                  <a:pt x="1423" y="2823"/>
                  <a:pt x="1425" y="2824"/>
                  <a:pt x="1428" y="2824"/>
                </a:cubicBezTo>
                <a:cubicBezTo>
                  <a:pt x="1432" y="2824"/>
                  <a:pt x="1437" y="2824"/>
                  <a:pt x="1442" y="2824"/>
                </a:cubicBezTo>
                <a:cubicBezTo>
                  <a:pt x="1444" y="2825"/>
                  <a:pt x="1447" y="2825"/>
                  <a:pt x="1450" y="2825"/>
                </a:cubicBezTo>
                <a:cubicBezTo>
                  <a:pt x="1454" y="2825"/>
                  <a:pt x="1459" y="2825"/>
                  <a:pt x="1463" y="2825"/>
                </a:cubicBezTo>
                <a:cubicBezTo>
                  <a:pt x="1466" y="2825"/>
                  <a:pt x="1469" y="2825"/>
                  <a:pt x="1471" y="2826"/>
                </a:cubicBezTo>
                <a:cubicBezTo>
                  <a:pt x="1476" y="2826"/>
                  <a:pt x="1481" y="2826"/>
                  <a:pt x="1486" y="2826"/>
                </a:cubicBezTo>
                <a:cubicBezTo>
                  <a:pt x="1488" y="2826"/>
                  <a:pt x="1491" y="2826"/>
                  <a:pt x="1493" y="2826"/>
                </a:cubicBezTo>
                <a:cubicBezTo>
                  <a:pt x="1500" y="2826"/>
                  <a:pt x="1507" y="2826"/>
                  <a:pt x="1514" y="2826"/>
                </a:cubicBezTo>
                <a:cubicBezTo>
                  <a:pt x="1524" y="2826"/>
                  <a:pt x="1534" y="2826"/>
                  <a:pt x="1545" y="2826"/>
                </a:cubicBezTo>
                <a:cubicBezTo>
                  <a:pt x="1548" y="2826"/>
                  <a:pt x="1552" y="2826"/>
                  <a:pt x="1555" y="2826"/>
                </a:cubicBezTo>
                <a:cubicBezTo>
                  <a:pt x="1562" y="2825"/>
                  <a:pt x="1569" y="2825"/>
                  <a:pt x="1575" y="2825"/>
                </a:cubicBezTo>
                <a:cubicBezTo>
                  <a:pt x="1580" y="2825"/>
                  <a:pt x="1584" y="2824"/>
                  <a:pt x="1588" y="2824"/>
                </a:cubicBezTo>
                <a:cubicBezTo>
                  <a:pt x="1594" y="2824"/>
                  <a:pt x="1600" y="2824"/>
                  <a:pt x="1606" y="2823"/>
                </a:cubicBezTo>
                <a:cubicBezTo>
                  <a:pt x="1611" y="2823"/>
                  <a:pt x="1615" y="2823"/>
                  <a:pt x="1619" y="2822"/>
                </a:cubicBezTo>
                <a:cubicBezTo>
                  <a:pt x="1625" y="2822"/>
                  <a:pt x="1630" y="2822"/>
                  <a:pt x="1636" y="2821"/>
                </a:cubicBezTo>
                <a:cubicBezTo>
                  <a:pt x="1641" y="2824"/>
                  <a:pt x="1645" y="2827"/>
                  <a:pt x="1650" y="2829"/>
                </a:cubicBezTo>
                <a:cubicBezTo>
                  <a:pt x="1651" y="2830"/>
                  <a:pt x="1652" y="2831"/>
                  <a:pt x="1654" y="2831"/>
                </a:cubicBezTo>
                <a:cubicBezTo>
                  <a:pt x="1660" y="2835"/>
                  <a:pt x="1666" y="2838"/>
                  <a:pt x="1672" y="2842"/>
                </a:cubicBezTo>
                <a:cubicBezTo>
                  <a:pt x="1674" y="2843"/>
                  <a:pt x="1675" y="2844"/>
                  <a:pt x="1677" y="2844"/>
                </a:cubicBezTo>
                <a:cubicBezTo>
                  <a:pt x="1682" y="2847"/>
                  <a:pt x="1686" y="2850"/>
                  <a:pt x="1691" y="2852"/>
                </a:cubicBezTo>
                <a:cubicBezTo>
                  <a:pt x="1693" y="2853"/>
                  <a:pt x="1696" y="2854"/>
                  <a:pt x="1698" y="2856"/>
                </a:cubicBezTo>
                <a:cubicBezTo>
                  <a:pt x="1702" y="2858"/>
                  <a:pt x="1706" y="2860"/>
                  <a:pt x="1710" y="2862"/>
                </a:cubicBezTo>
                <a:cubicBezTo>
                  <a:pt x="1713" y="2863"/>
                  <a:pt x="1715" y="2865"/>
                  <a:pt x="1718" y="2866"/>
                </a:cubicBezTo>
                <a:cubicBezTo>
                  <a:pt x="1722" y="2868"/>
                  <a:pt x="1725" y="2870"/>
                  <a:pt x="1729" y="2872"/>
                </a:cubicBezTo>
                <a:cubicBezTo>
                  <a:pt x="1732" y="2873"/>
                  <a:pt x="1735" y="2874"/>
                  <a:pt x="1737" y="2876"/>
                </a:cubicBezTo>
                <a:cubicBezTo>
                  <a:pt x="1741" y="2877"/>
                  <a:pt x="1745" y="2879"/>
                  <a:pt x="1748" y="2881"/>
                </a:cubicBezTo>
                <a:cubicBezTo>
                  <a:pt x="1751" y="2882"/>
                  <a:pt x="1754" y="2884"/>
                  <a:pt x="1757" y="2885"/>
                </a:cubicBezTo>
                <a:cubicBezTo>
                  <a:pt x="1761" y="2887"/>
                  <a:pt x="1764" y="2888"/>
                  <a:pt x="1768" y="2890"/>
                </a:cubicBezTo>
                <a:cubicBezTo>
                  <a:pt x="1771" y="2891"/>
                  <a:pt x="1774" y="2893"/>
                  <a:pt x="1776" y="2894"/>
                </a:cubicBezTo>
                <a:cubicBezTo>
                  <a:pt x="1780" y="2896"/>
                  <a:pt x="1784" y="2897"/>
                  <a:pt x="1787" y="2899"/>
                </a:cubicBezTo>
                <a:cubicBezTo>
                  <a:pt x="1790" y="2900"/>
                  <a:pt x="1793" y="2901"/>
                  <a:pt x="1796" y="2903"/>
                </a:cubicBezTo>
                <a:cubicBezTo>
                  <a:pt x="1800" y="2904"/>
                  <a:pt x="1803" y="2906"/>
                  <a:pt x="1807" y="2907"/>
                </a:cubicBezTo>
                <a:cubicBezTo>
                  <a:pt x="1810" y="2909"/>
                  <a:pt x="1813" y="2910"/>
                  <a:pt x="1816" y="2911"/>
                </a:cubicBezTo>
                <a:cubicBezTo>
                  <a:pt x="1819" y="2913"/>
                  <a:pt x="1823" y="2914"/>
                  <a:pt x="1827" y="2916"/>
                </a:cubicBezTo>
                <a:cubicBezTo>
                  <a:pt x="1830" y="2917"/>
                  <a:pt x="1833" y="2918"/>
                  <a:pt x="1836" y="2919"/>
                </a:cubicBezTo>
                <a:cubicBezTo>
                  <a:pt x="1839" y="2921"/>
                  <a:pt x="1843" y="2922"/>
                  <a:pt x="1847" y="2924"/>
                </a:cubicBezTo>
                <a:cubicBezTo>
                  <a:pt x="1850" y="2925"/>
                  <a:pt x="1852" y="2926"/>
                  <a:pt x="1855" y="2927"/>
                </a:cubicBezTo>
                <a:cubicBezTo>
                  <a:pt x="1859" y="2929"/>
                  <a:pt x="1863" y="2930"/>
                  <a:pt x="1867" y="2931"/>
                </a:cubicBezTo>
                <a:cubicBezTo>
                  <a:pt x="1870" y="2932"/>
                  <a:pt x="1872" y="2934"/>
                  <a:pt x="1875" y="2935"/>
                </a:cubicBezTo>
                <a:cubicBezTo>
                  <a:pt x="1879" y="2936"/>
                  <a:pt x="1883" y="2937"/>
                  <a:pt x="1887" y="2939"/>
                </a:cubicBezTo>
                <a:cubicBezTo>
                  <a:pt x="1890" y="2940"/>
                  <a:pt x="1893" y="2941"/>
                  <a:pt x="1895" y="2942"/>
                </a:cubicBezTo>
                <a:cubicBezTo>
                  <a:pt x="1899" y="2943"/>
                  <a:pt x="1904" y="2945"/>
                  <a:pt x="1908" y="2946"/>
                </a:cubicBezTo>
                <a:cubicBezTo>
                  <a:pt x="1910" y="2947"/>
                  <a:pt x="1913" y="2948"/>
                  <a:pt x="1916" y="2949"/>
                </a:cubicBezTo>
                <a:cubicBezTo>
                  <a:pt x="1920" y="2950"/>
                  <a:pt x="1925" y="2952"/>
                  <a:pt x="1929" y="2953"/>
                </a:cubicBezTo>
                <a:cubicBezTo>
                  <a:pt x="1931" y="2954"/>
                  <a:pt x="1934" y="2955"/>
                  <a:pt x="1936" y="2956"/>
                </a:cubicBezTo>
                <a:cubicBezTo>
                  <a:pt x="1936" y="2956"/>
                  <a:pt x="1937" y="2956"/>
                  <a:pt x="1937" y="2956"/>
                </a:cubicBezTo>
                <a:cubicBezTo>
                  <a:pt x="1895" y="2968"/>
                  <a:pt x="1853" y="2979"/>
                  <a:pt x="1810" y="2987"/>
                </a:cubicBezTo>
                <a:close/>
                <a:moveTo>
                  <a:pt x="1958" y="2950"/>
                </a:moveTo>
                <a:cubicBezTo>
                  <a:pt x="1953" y="2948"/>
                  <a:pt x="1948" y="2947"/>
                  <a:pt x="1943" y="2945"/>
                </a:cubicBezTo>
                <a:cubicBezTo>
                  <a:pt x="1941" y="2945"/>
                  <a:pt x="1940" y="2944"/>
                  <a:pt x="1938" y="2944"/>
                </a:cubicBezTo>
                <a:cubicBezTo>
                  <a:pt x="1932" y="2942"/>
                  <a:pt x="1925" y="2939"/>
                  <a:pt x="1918" y="2937"/>
                </a:cubicBezTo>
                <a:cubicBezTo>
                  <a:pt x="1916" y="2937"/>
                  <a:pt x="1915" y="2936"/>
                  <a:pt x="1913" y="2935"/>
                </a:cubicBezTo>
                <a:cubicBezTo>
                  <a:pt x="1908" y="2934"/>
                  <a:pt x="1903" y="2932"/>
                  <a:pt x="1898" y="2930"/>
                </a:cubicBezTo>
                <a:cubicBezTo>
                  <a:pt x="1896" y="2929"/>
                  <a:pt x="1893" y="2928"/>
                  <a:pt x="1891" y="2927"/>
                </a:cubicBezTo>
                <a:cubicBezTo>
                  <a:pt x="1887" y="2926"/>
                  <a:pt x="1882" y="2924"/>
                  <a:pt x="1878" y="2923"/>
                </a:cubicBezTo>
                <a:cubicBezTo>
                  <a:pt x="1875" y="2922"/>
                  <a:pt x="1873" y="2921"/>
                  <a:pt x="1870" y="2920"/>
                </a:cubicBezTo>
                <a:cubicBezTo>
                  <a:pt x="1866" y="2918"/>
                  <a:pt x="1862" y="2917"/>
                  <a:pt x="1858" y="2915"/>
                </a:cubicBezTo>
                <a:cubicBezTo>
                  <a:pt x="1856" y="2914"/>
                  <a:pt x="1853" y="2913"/>
                  <a:pt x="1850" y="2912"/>
                </a:cubicBezTo>
                <a:cubicBezTo>
                  <a:pt x="1846" y="2911"/>
                  <a:pt x="1842" y="2909"/>
                  <a:pt x="1839" y="2908"/>
                </a:cubicBezTo>
                <a:cubicBezTo>
                  <a:pt x="1836" y="2906"/>
                  <a:pt x="1833" y="2905"/>
                  <a:pt x="1830" y="2904"/>
                </a:cubicBezTo>
                <a:cubicBezTo>
                  <a:pt x="1826" y="2903"/>
                  <a:pt x="1823" y="2901"/>
                  <a:pt x="1819" y="2900"/>
                </a:cubicBezTo>
                <a:cubicBezTo>
                  <a:pt x="1816" y="2898"/>
                  <a:pt x="1813" y="2897"/>
                  <a:pt x="1810" y="2896"/>
                </a:cubicBezTo>
                <a:cubicBezTo>
                  <a:pt x="1807" y="2894"/>
                  <a:pt x="1803" y="2893"/>
                  <a:pt x="1800" y="2891"/>
                </a:cubicBezTo>
                <a:cubicBezTo>
                  <a:pt x="1797" y="2890"/>
                  <a:pt x="1794" y="2889"/>
                  <a:pt x="1791" y="2887"/>
                </a:cubicBezTo>
                <a:cubicBezTo>
                  <a:pt x="1787" y="2886"/>
                  <a:pt x="1784" y="2884"/>
                  <a:pt x="1780" y="2883"/>
                </a:cubicBezTo>
                <a:cubicBezTo>
                  <a:pt x="1777" y="2881"/>
                  <a:pt x="1774" y="2880"/>
                  <a:pt x="1771" y="2878"/>
                </a:cubicBezTo>
                <a:cubicBezTo>
                  <a:pt x="1768" y="2877"/>
                  <a:pt x="1764" y="2875"/>
                  <a:pt x="1761" y="2874"/>
                </a:cubicBezTo>
                <a:cubicBezTo>
                  <a:pt x="1758" y="2872"/>
                  <a:pt x="1755" y="2871"/>
                  <a:pt x="1752" y="2869"/>
                </a:cubicBezTo>
                <a:cubicBezTo>
                  <a:pt x="1749" y="2868"/>
                  <a:pt x="1745" y="2866"/>
                  <a:pt x="1742" y="2864"/>
                </a:cubicBezTo>
                <a:cubicBezTo>
                  <a:pt x="1739" y="2863"/>
                  <a:pt x="1736" y="2862"/>
                  <a:pt x="1733" y="2860"/>
                </a:cubicBezTo>
                <a:cubicBezTo>
                  <a:pt x="1730" y="2858"/>
                  <a:pt x="1726" y="2857"/>
                  <a:pt x="1723" y="2855"/>
                </a:cubicBezTo>
                <a:cubicBezTo>
                  <a:pt x="1720" y="2853"/>
                  <a:pt x="1717" y="2852"/>
                  <a:pt x="1714" y="2851"/>
                </a:cubicBezTo>
                <a:cubicBezTo>
                  <a:pt x="1711" y="2849"/>
                  <a:pt x="1707" y="2847"/>
                  <a:pt x="1704" y="2845"/>
                </a:cubicBezTo>
                <a:cubicBezTo>
                  <a:pt x="1701" y="2844"/>
                  <a:pt x="1698" y="2842"/>
                  <a:pt x="1695" y="2841"/>
                </a:cubicBezTo>
                <a:cubicBezTo>
                  <a:pt x="1692" y="2839"/>
                  <a:pt x="1688" y="2837"/>
                  <a:pt x="1685" y="2835"/>
                </a:cubicBezTo>
                <a:cubicBezTo>
                  <a:pt x="1682" y="2833"/>
                  <a:pt x="1679" y="2832"/>
                  <a:pt x="1677" y="2831"/>
                </a:cubicBezTo>
                <a:cubicBezTo>
                  <a:pt x="1673" y="2829"/>
                  <a:pt x="1669" y="2826"/>
                  <a:pt x="1665" y="2824"/>
                </a:cubicBezTo>
                <a:cubicBezTo>
                  <a:pt x="1663" y="2823"/>
                  <a:pt x="1661" y="2822"/>
                  <a:pt x="1658" y="2820"/>
                </a:cubicBezTo>
                <a:cubicBezTo>
                  <a:pt x="1658" y="2820"/>
                  <a:pt x="1657" y="2820"/>
                  <a:pt x="1657" y="2819"/>
                </a:cubicBezTo>
                <a:cubicBezTo>
                  <a:pt x="1659" y="2819"/>
                  <a:pt x="1661" y="2819"/>
                  <a:pt x="1663" y="2819"/>
                </a:cubicBezTo>
                <a:cubicBezTo>
                  <a:pt x="1667" y="2818"/>
                  <a:pt x="1671" y="2818"/>
                  <a:pt x="1675" y="2818"/>
                </a:cubicBezTo>
                <a:cubicBezTo>
                  <a:pt x="1680" y="2817"/>
                  <a:pt x="1686" y="2816"/>
                  <a:pt x="1691" y="2816"/>
                </a:cubicBezTo>
                <a:cubicBezTo>
                  <a:pt x="1695" y="2815"/>
                  <a:pt x="1699" y="2815"/>
                  <a:pt x="1703" y="2814"/>
                </a:cubicBezTo>
                <a:cubicBezTo>
                  <a:pt x="1709" y="2814"/>
                  <a:pt x="1715" y="2813"/>
                  <a:pt x="1720" y="2812"/>
                </a:cubicBezTo>
                <a:cubicBezTo>
                  <a:pt x="1724" y="2812"/>
                  <a:pt x="1728" y="2811"/>
                  <a:pt x="1732" y="2810"/>
                </a:cubicBezTo>
                <a:cubicBezTo>
                  <a:pt x="1738" y="2810"/>
                  <a:pt x="1743" y="2809"/>
                  <a:pt x="1749" y="2808"/>
                </a:cubicBezTo>
                <a:cubicBezTo>
                  <a:pt x="1753" y="2807"/>
                  <a:pt x="1757" y="2807"/>
                  <a:pt x="1760" y="2806"/>
                </a:cubicBezTo>
                <a:cubicBezTo>
                  <a:pt x="1766" y="2805"/>
                  <a:pt x="1772" y="2804"/>
                  <a:pt x="1778" y="2803"/>
                </a:cubicBezTo>
                <a:cubicBezTo>
                  <a:pt x="1781" y="2803"/>
                  <a:pt x="1785" y="2802"/>
                  <a:pt x="1789" y="2801"/>
                </a:cubicBezTo>
                <a:cubicBezTo>
                  <a:pt x="1795" y="2800"/>
                  <a:pt x="1801" y="2799"/>
                  <a:pt x="1808" y="2798"/>
                </a:cubicBezTo>
                <a:cubicBezTo>
                  <a:pt x="1811" y="2797"/>
                  <a:pt x="1814" y="2796"/>
                  <a:pt x="1817" y="2796"/>
                </a:cubicBezTo>
                <a:cubicBezTo>
                  <a:pt x="1826" y="2794"/>
                  <a:pt x="1835" y="2792"/>
                  <a:pt x="1845" y="2790"/>
                </a:cubicBezTo>
                <a:cubicBezTo>
                  <a:pt x="1845" y="2790"/>
                  <a:pt x="1845" y="2790"/>
                  <a:pt x="1845" y="2790"/>
                </a:cubicBezTo>
                <a:cubicBezTo>
                  <a:pt x="1854" y="2788"/>
                  <a:pt x="1862" y="2786"/>
                  <a:pt x="1871" y="2784"/>
                </a:cubicBezTo>
                <a:cubicBezTo>
                  <a:pt x="1871" y="2784"/>
                  <a:pt x="1871" y="2784"/>
                  <a:pt x="1871" y="2784"/>
                </a:cubicBezTo>
                <a:cubicBezTo>
                  <a:pt x="1871" y="2784"/>
                  <a:pt x="1871" y="2784"/>
                  <a:pt x="1871" y="2784"/>
                </a:cubicBezTo>
                <a:cubicBezTo>
                  <a:pt x="1878" y="2788"/>
                  <a:pt x="1886" y="2793"/>
                  <a:pt x="1893" y="2798"/>
                </a:cubicBezTo>
                <a:cubicBezTo>
                  <a:pt x="1894" y="2799"/>
                  <a:pt x="1896" y="2799"/>
                  <a:pt x="1897" y="2800"/>
                </a:cubicBezTo>
                <a:cubicBezTo>
                  <a:pt x="1906" y="2806"/>
                  <a:pt x="1915" y="2812"/>
                  <a:pt x="1925" y="2817"/>
                </a:cubicBezTo>
                <a:cubicBezTo>
                  <a:pt x="1927" y="2819"/>
                  <a:pt x="1930" y="2820"/>
                  <a:pt x="1933" y="2822"/>
                </a:cubicBezTo>
                <a:cubicBezTo>
                  <a:pt x="1939" y="2826"/>
                  <a:pt x="1946" y="2830"/>
                  <a:pt x="1953" y="2833"/>
                </a:cubicBezTo>
                <a:cubicBezTo>
                  <a:pt x="1956" y="2835"/>
                  <a:pt x="1960" y="2837"/>
                  <a:pt x="1963" y="2839"/>
                </a:cubicBezTo>
                <a:cubicBezTo>
                  <a:pt x="1969" y="2842"/>
                  <a:pt x="1975" y="2846"/>
                  <a:pt x="1981" y="2849"/>
                </a:cubicBezTo>
                <a:cubicBezTo>
                  <a:pt x="1985" y="2851"/>
                  <a:pt x="1989" y="2853"/>
                  <a:pt x="1993" y="2855"/>
                </a:cubicBezTo>
                <a:cubicBezTo>
                  <a:pt x="1998" y="2858"/>
                  <a:pt x="2004" y="2861"/>
                  <a:pt x="2009" y="2864"/>
                </a:cubicBezTo>
                <a:cubicBezTo>
                  <a:pt x="2014" y="2866"/>
                  <a:pt x="2018" y="2868"/>
                  <a:pt x="2022" y="2870"/>
                </a:cubicBezTo>
                <a:cubicBezTo>
                  <a:pt x="2027" y="2873"/>
                  <a:pt x="2033" y="2875"/>
                  <a:pt x="2038" y="2878"/>
                </a:cubicBezTo>
                <a:cubicBezTo>
                  <a:pt x="2043" y="2880"/>
                  <a:pt x="2047" y="2882"/>
                  <a:pt x="2051" y="2884"/>
                </a:cubicBezTo>
                <a:cubicBezTo>
                  <a:pt x="2057" y="2887"/>
                  <a:pt x="2062" y="2889"/>
                  <a:pt x="2067" y="2892"/>
                </a:cubicBezTo>
                <a:cubicBezTo>
                  <a:pt x="2072" y="2894"/>
                  <a:pt x="2076" y="2896"/>
                  <a:pt x="2081" y="2898"/>
                </a:cubicBezTo>
                <a:cubicBezTo>
                  <a:pt x="2084" y="2899"/>
                  <a:pt x="2087" y="2901"/>
                  <a:pt x="2090" y="2902"/>
                </a:cubicBezTo>
                <a:cubicBezTo>
                  <a:pt x="2047" y="2920"/>
                  <a:pt x="2002" y="2936"/>
                  <a:pt x="1958" y="2950"/>
                </a:cubicBezTo>
                <a:close/>
                <a:moveTo>
                  <a:pt x="2105" y="2896"/>
                </a:moveTo>
                <a:cubicBezTo>
                  <a:pt x="2098" y="2892"/>
                  <a:pt x="2090" y="2889"/>
                  <a:pt x="2083" y="2886"/>
                </a:cubicBezTo>
                <a:cubicBezTo>
                  <a:pt x="2081" y="2885"/>
                  <a:pt x="2079" y="2884"/>
                  <a:pt x="2077" y="2883"/>
                </a:cubicBezTo>
                <a:cubicBezTo>
                  <a:pt x="2068" y="2879"/>
                  <a:pt x="2058" y="2874"/>
                  <a:pt x="2048" y="2870"/>
                </a:cubicBezTo>
                <a:cubicBezTo>
                  <a:pt x="2046" y="2868"/>
                  <a:pt x="2043" y="2867"/>
                  <a:pt x="2040" y="2866"/>
                </a:cubicBezTo>
                <a:cubicBezTo>
                  <a:pt x="2033" y="2862"/>
                  <a:pt x="2026" y="2859"/>
                  <a:pt x="2020" y="2856"/>
                </a:cubicBezTo>
                <a:cubicBezTo>
                  <a:pt x="2016" y="2854"/>
                  <a:pt x="2012" y="2852"/>
                  <a:pt x="2009" y="2850"/>
                </a:cubicBezTo>
                <a:cubicBezTo>
                  <a:pt x="2003" y="2847"/>
                  <a:pt x="1997" y="2844"/>
                  <a:pt x="1991" y="2841"/>
                </a:cubicBezTo>
                <a:cubicBezTo>
                  <a:pt x="1987" y="2839"/>
                  <a:pt x="1983" y="2837"/>
                  <a:pt x="1980" y="2834"/>
                </a:cubicBezTo>
                <a:cubicBezTo>
                  <a:pt x="1974" y="2831"/>
                  <a:pt x="1969" y="2829"/>
                  <a:pt x="1963" y="2825"/>
                </a:cubicBezTo>
                <a:cubicBezTo>
                  <a:pt x="1959" y="2823"/>
                  <a:pt x="1955" y="2821"/>
                  <a:pt x="1951" y="2819"/>
                </a:cubicBezTo>
                <a:cubicBezTo>
                  <a:pt x="1946" y="2816"/>
                  <a:pt x="1941" y="2813"/>
                  <a:pt x="1936" y="2810"/>
                </a:cubicBezTo>
                <a:cubicBezTo>
                  <a:pt x="1931" y="2807"/>
                  <a:pt x="1927" y="2805"/>
                  <a:pt x="1923" y="2802"/>
                </a:cubicBezTo>
                <a:cubicBezTo>
                  <a:pt x="1918" y="2799"/>
                  <a:pt x="1913" y="2796"/>
                  <a:pt x="1908" y="2793"/>
                </a:cubicBezTo>
                <a:cubicBezTo>
                  <a:pt x="1904" y="2790"/>
                  <a:pt x="1900" y="2788"/>
                  <a:pt x="1896" y="2785"/>
                </a:cubicBezTo>
                <a:cubicBezTo>
                  <a:pt x="1893" y="2783"/>
                  <a:pt x="1890" y="2782"/>
                  <a:pt x="1887" y="2780"/>
                </a:cubicBezTo>
                <a:cubicBezTo>
                  <a:pt x="1889" y="2779"/>
                  <a:pt x="1892" y="2779"/>
                  <a:pt x="1894" y="2778"/>
                </a:cubicBezTo>
                <a:cubicBezTo>
                  <a:pt x="1898" y="2777"/>
                  <a:pt x="1901" y="2776"/>
                  <a:pt x="1905" y="2775"/>
                </a:cubicBezTo>
                <a:cubicBezTo>
                  <a:pt x="1909" y="2774"/>
                  <a:pt x="1914" y="2773"/>
                  <a:pt x="1919" y="2771"/>
                </a:cubicBezTo>
                <a:cubicBezTo>
                  <a:pt x="1923" y="2770"/>
                  <a:pt x="1926" y="2769"/>
                  <a:pt x="1930" y="2768"/>
                </a:cubicBezTo>
                <a:cubicBezTo>
                  <a:pt x="1934" y="2767"/>
                  <a:pt x="1939" y="2766"/>
                  <a:pt x="1944" y="2764"/>
                </a:cubicBezTo>
                <a:cubicBezTo>
                  <a:pt x="1948" y="2763"/>
                  <a:pt x="1951" y="2762"/>
                  <a:pt x="1955" y="2761"/>
                </a:cubicBezTo>
                <a:cubicBezTo>
                  <a:pt x="1959" y="2760"/>
                  <a:pt x="1964" y="2758"/>
                  <a:pt x="1969" y="2756"/>
                </a:cubicBezTo>
                <a:cubicBezTo>
                  <a:pt x="1973" y="2755"/>
                  <a:pt x="1976" y="2754"/>
                  <a:pt x="1979" y="2753"/>
                </a:cubicBezTo>
                <a:cubicBezTo>
                  <a:pt x="1984" y="2752"/>
                  <a:pt x="1990" y="2750"/>
                  <a:pt x="1995" y="2748"/>
                </a:cubicBezTo>
                <a:cubicBezTo>
                  <a:pt x="1998" y="2747"/>
                  <a:pt x="2001" y="2746"/>
                  <a:pt x="2004" y="2745"/>
                </a:cubicBezTo>
                <a:cubicBezTo>
                  <a:pt x="2010" y="2743"/>
                  <a:pt x="2017" y="2741"/>
                  <a:pt x="2023" y="2738"/>
                </a:cubicBezTo>
                <a:cubicBezTo>
                  <a:pt x="2025" y="2738"/>
                  <a:pt x="2026" y="2737"/>
                  <a:pt x="2028" y="2737"/>
                </a:cubicBezTo>
                <a:cubicBezTo>
                  <a:pt x="2036" y="2734"/>
                  <a:pt x="2044" y="2731"/>
                  <a:pt x="2052" y="2728"/>
                </a:cubicBezTo>
                <a:cubicBezTo>
                  <a:pt x="2054" y="2727"/>
                  <a:pt x="2056" y="2726"/>
                  <a:pt x="2058" y="2725"/>
                </a:cubicBezTo>
                <a:cubicBezTo>
                  <a:pt x="2064" y="2723"/>
                  <a:pt x="2069" y="2721"/>
                  <a:pt x="2075" y="2719"/>
                </a:cubicBezTo>
                <a:cubicBezTo>
                  <a:pt x="2075" y="2719"/>
                  <a:pt x="2075" y="2719"/>
                  <a:pt x="2075" y="2719"/>
                </a:cubicBezTo>
                <a:cubicBezTo>
                  <a:pt x="2075" y="2719"/>
                  <a:pt x="2075" y="2719"/>
                  <a:pt x="2075" y="2719"/>
                </a:cubicBezTo>
                <a:cubicBezTo>
                  <a:pt x="2079" y="2722"/>
                  <a:pt x="2084" y="2726"/>
                  <a:pt x="2088" y="2729"/>
                </a:cubicBezTo>
                <a:cubicBezTo>
                  <a:pt x="2090" y="2730"/>
                  <a:pt x="2092" y="2732"/>
                  <a:pt x="2094" y="2733"/>
                </a:cubicBezTo>
                <a:cubicBezTo>
                  <a:pt x="2108" y="2744"/>
                  <a:pt x="2122" y="2754"/>
                  <a:pt x="2136" y="2763"/>
                </a:cubicBezTo>
                <a:cubicBezTo>
                  <a:pt x="2138" y="2765"/>
                  <a:pt x="2141" y="2766"/>
                  <a:pt x="2143" y="2768"/>
                </a:cubicBezTo>
                <a:cubicBezTo>
                  <a:pt x="2148" y="2771"/>
                  <a:pt x="2153" y="2775"/>
                  <a:pt x="2158" y="2778"/>
                </a:cubicBezTo>
                <a:cubicBezTo>
                  <a:pt x="2160" y="2780"/>
                  <a:pt x="2163" y="2781"/>
                  <a:pt x="2166" y="2783"/>
                </a:cubicBezTo>
                <a:cubicBezTo>
                  <a:pt x="2170" y="2786"/>
                  <a:pt x="2175" y="2789"/>
                  <a:pt x="2179" y="2792"/>
                </a:cubicBezTo>
                <a:cubicBezTo>
                  <a:pt x="2182" y="2794"/>
                  <a:pt x="2185" y="2796"/>
                  <a:pt x="2188" y="2798"/>
                </a:cubicBezTo>
                <a:cubicBezTo>
                  <a:pt x="2193" y="2800"/>
                  <a:pt x="2197" y="2803"/>
                  <a:pt x="2201" y="2806"/>
                </a:cubicBezTo>
                <a:cubicBezTo>
                  <a:pt x="2205" y="2808"/>
                  <a:pt x="2208" y="2809"/>
                  <a:pt x="2211" y="2811"/>
                </a:cubicBezTo>
                <a:cubicBezTo>
                  <a:pt x="2215" y="2814"/>
                  <a:pt x="2219" y="2817"/>
                  <a:pt x="2224" y="2819"/>
                </a:cubicBezTo>
                <a:cubicBezTo>
                  <a:pt x="2227" y="2821"/>
                  <a:pt x="2230" y="2823"/>
                  <a:pt x="2233" y="2825"/>
                </a:cubicBezTo>
                <a:cubicBezTo>
                  <a:pt x="2236" y="2826"/>
                  <a:pt x="2238" y="2828"/>
                  <a:pt x="2241" y="2829"/>
                </a:cubicBezTo>
                <a:cubicBezTo>
                  <a:pt x="2197" y="2854"/>
                  <a:pt x="2151" y="2876"/>
                  <a:pt x="2105" y="2896"/>
                </a:cubicBezTo>
                <a:close/>
                <a:moveTo>
                  <a:pt x="2253" y="2822"/>
                </a:moveTo>
                <a:cubicBezTo>
                  <a:pt x="2249" y="2820"/>
                  <a:pt x="2244" y="2817"/>
                  <a:pt x="2240" y="2815"/>
                </a:cubicBezTo>
                <a:cubicBezTo>
                  <a:pt x="2237" y="2813"/>
                  <a:pt x="2235" y="2812"/>
                  <a:pt x="2233" y="2810"/>
                </a:cubicBezTo>
                <a:cubicBezTo>
                  <a:pt x="2225" y="2806"/>
                  <a:pt x="2218" y="2802"/>
                  <a:pt x="2210" y="2797"/>
                </a:cubicBezTo>
                <a:cubicBezTo>
                  <a:pt x="2210" y="2797"/>
                  <a:pt x="2210" y="2797"/>
                  <a:pt x="2210" y="2797"/>
                </a:cubicBezTo>
                <a:cubicBezTo>
                  <a:pt x="2203" y="2792"/>
                  <a:pt x="2196" y="2788"/>
                  <a:pt x="2189" y="2784"/>
                </a:cubicBezTo>
                <a:cubicBezTo>
                  <a:pt x="2186" y="2782"/>
                  <a:pt x="2184" y="2781"/>
                  <a:pt x="2181" y="2779"/>
                </a:cubicBezTo>
                <a:cubicBezTo>
                  <a:pt x="2177" y="2776"/>
                  <a:pt x="2172" y="2773"/>
                  <a:pt x="2167" y="2770"/>
                </a:cubicBezTo>
                <a:cubicBezTo>
                  <a:pt x="2164" y="2768"/>
                  <a:pt x="2161" y="2766"/>
                  <a:pt x="2159" y="2764"/>
                </a:cubicBezTo>
                <a:cubicBezTo>
                  <a:pt x="2154" y="2761"/>
                  <a:pt x="2150" y="2758"/>
                  <a:pt x="2146" y="2755"/>
                </a:cubicBezTo>
                <a:cubicBezTo>
                  <a:pt x="2143" y="2753"/>
                  <a:pt x="2140" y="2751"/>
                  <a:pt x="2137" y="2749"/>
                </a:cubicBezTo>
                <a:cubicBezTo>
                  <a:pt x="2133" y="2746"/>
                  <a:pt x="2129" y="2744"/>
                  <a:pt x="2125" y="2741"/>
                </a:cubicBezTo>
                <a:cubicBezTo>
                  <a:pt x="2122" y="2739"/>
                  <a:pt x="2119" y="2736"/>
                  <a:pt x="2115" y="2734"/>
                </a:cubicBezTo>
                <a:cubicBezTo>
                  <a:pt x="2112" y="2731"/>
                  <a:pt x="2108" y="2729"/>
                  <a:pt x="2104" y="2726"/>
                </a:cubicBezTo>
                <a:cubicBezTo>
                  <a:pt x="2101" y="2723"/>
                  <a:pt x="2098" y="2721"/>
                  <a:pt x="2095" y="2719"/>
                </a:cubicBezTo>
                <a:cubicBezTo>
                  <a:pt x="2092" y="2717"/>
                  <a:pt x="2090" y="2715"/>
                  <a:pt x="2088" y="2714"/>
                </a:cubicBezTo>
                <a:cubicBezTo>
                  <a:pt x="2090" y="2713"/>
                  <a:pt x="2093" y="2711"/>
                  <a:pt x="2096" y="2710"/>
                </a:cubicBezTo>
                <a:cubicBezTo>
                  <a:pt x="2099" y="2709"/>
                  <a:pt x="2102" y="2708"/>
                  <a:pt x="2106" y="2706"/>
                </a:cubicBezTo>
                <a:cubicBezTo>
                  <a:pt x="2110" y="2704"/>
                  <a:pt x="2115" y="2702"/>
                  <a:pt x="2119" y="2700"/>
                </a:cubicBezTo>
                <a:cubicBezTo>
                  <a:pt x="2123" y="2699"/>
                  <a:pt x="2126" y="2697"/>
                  <a:pt x="2129" y="2696"/>
                </a:cubicBezTo>
                <a:cubicBezTo>
                  <a:pt x="2134" y="2694"/>
                  <a:pt x="2138" y="2692"/>
                  <a:pt x="2143" y="2690"/>
                </a:cubicBezTo>
                <a:cubicBezTo>
                  <a:pt x="2146" y="2688"/>
                  <a:pt x="2149" y="2687"/>
                  <a:pt x="2152" y="2685"/>
                </a:cubicBezTo>
                <a:cubicBezTo>
                  <a:pt x="2157" y="2683"/>
                  <a:pt x="2162" y="2681"/>
                  <a:pt x="2167" y="2679"/>
                </a:cubicBezTo>
                <a:cubicBezTo>
                  <a:pt x="2169" y="2677"/>
                  <a:pt x="2172" y="2676"/>
                  <a:pt x="2175" y="2675"/>
                </a:cubicBezTo>
                <a:cubicBezTo>
                  <a:pt x="2181" y="2672"/>
                  <a:pt x="2186" y="2669"/>
                  <a:pt x="2192" y="2666"/>
                </a:cubicBezTo>
                <a:cubicBezTo>
                  <a:pt x="2194" y="2665"/>
                  <a:pt x="2196" y="2664"/>
                  <a:pt x="2198" y="2663"/>
                </a:cubicBezTo>
                <a:cubicBezTo>
                  <a:pt x="2205" y="2660"/>
                  <a:pt x="2213" y="2656"/>
                  <a:pt x="2220" y="2652"/>
                </a:cubicBezTo>
                <a:cubicBezTo>
                  <a:pt x="2222" y="2651"/>
                  <a:pt x="2223" y="2650"/>
                  <a:pt x="2225" y="2649"/>
                </a:cubicBezTo>
                <a:cubicBezTo>
                  <a:pt x="2231" y="2646"/>
                  <a:pt x="2237" y="2643"/>
                  <a:pt x="2243" y="2640"/>
                </a:cubicBezTo>
                <a:cubicBezTo>
                  <a:pt x="2245" y="2638"/>
                  <a:pt x="2248" y="2637"/>
                  <a:pt x="2250" y="2635"/>
                </a:cubicBezTo>
                <a:cubicBezTo>
                  <a:pt x="2254" y="2633"/>
                  <a:pt x="2259" y="2631"/>
                  <a:pt x="2263" y="2628"/>
                </a:cubicBezTo>
                <a:cubicBezTo>
                  <a:pt x="2263" y="2629"/>
                  <a:pt x="2263" y="2629"/>
                  <a:pt x="2263" y="2629"/>
                </a:cubicBezTo>
                <a:cubicBezTo>
                  <a:pt x="2263" y="2628"/>
                  <a:pt x="2263" y="2628"/>
                  <a:pt x="2263" y="2628"/>
                </a:cubicBezTo>
                <a:cubicBezTo>
                  <a:pt x="2265" y="2631"/>
                  <a:pt x="2268" y="2633"/>
                  <a:pt x="2270" y="2636"/>
                </a:cubicBezTo>
                <a:cubicBezTo>
                  <a:pt x="2273" y="2638"/>
                  <a:pt x="2275" y="2640"/>
                  <a:pt x="2277" y="2641"/>
                </a:cubicBezTo>
                <a:cubicBezTo>
                  <a:pt x="2281" y="2645"/>
                  <a:pt x="2285" y="2648"/>
                  <a:pt x="2288" y="2652"/>
                </a:cubicBezTo>
                <a:cubicBezTo>
                  <a:pt x="2290" y="2653"/>
                  <a:pt x="2291" y="2654"/>
                  <a:pt x="2293" y="2656"/>
                </a:cubicBezTo>
                <a:cubicBezTo>
                  <a:pt x="2298" y="2661"/>
                  <a:pt x="2304" y="2665"/>
                  <a:pt x="2310" y="2670"/>
                </a:cubicBezTo>
                <a:cubicBezTo>
                  <a:pt x="2310" y="2670"/>
                  <a:pt x="2310" y="2671"/>
                  <a:pt x="2311" y="2671"/>
                </a:cubicBezTo>
                <a:cubicBezTo>
                  <a:pt x="2316" y="2675"/>
                  <a:pt x="2321" y="2680"/>
                  <a:pt x="2326" y="2684"/>
                </a:cubicBezTo>
                <a:cubicBezTo>
                  <a:pt x="2328" y="2685"/>
                  <a:pt x="2330" y="2687"/>
                  <a:pt x="2331" y="2688"/>
                </a:cubicBezTo>
                <a:cubicBezTo>
                  <a:pt x="2335" y="2691"/>
                  <a:pt x="2339" y="2694"/>
                  <a:pt x="2343" y="2697"/>
                </a:cubicBezTo>
                <a:cubicBezTo>
                  <a:pt x="2345" y="2699"/>
                  <a:pt x="2347" y="2701"/>
                  <a:pt x="2349" y="2703"/>
                </a:cubicBezTo>
                <a:cubicBezTo>
                  <a:pt x="2353" y="2705"/>
                  <a:pt x="2356" y="2708"/>
                  <a:pt x="2360" y="2711"/>
                </a:cubicBezTo>
                <a:cubicBezTo>
                  <a:pt x="2362" y="2713"/>
                  <a:pt x="2365" y="2714"/>
                  <a:pt x="2367" y="2716"/>
                </a:cubicBezTo>
                <a:cubicBezTo>
                  <a:pt x="2370" y="2719"/>
                  <a:pt x="2374" y="2721"/>
                  <a:pt x="2377" y="2724"/>
                </a:cubicBezTo>
                <a:cubicBezTo>
                  <a:pt x="2380" y="2726"/>
                  <a:pt x="2382" y="2728"/>
                  <a:pt x="2385" y="2730"/>
                </a:cubicBezTo>
                <a:cubicBezTo>
                  <a:pt x="2387" y="2731"/>
                  <a:pt x="2389" y="2733"/>
                  <a:pt x="2391" y="2734"/>
                </a:cubicBezTo>
                <a:cubicBezTo>
                  <a:pt x="2347" y="2766"/>
                  <a:pt x="2300" y="2796"/>
                  <a:pt x="2253" y="2822"/>
                </a:cubicBezTo>
                <a:close/>
                <a:moveTo>
                  <a:pt x="2401" y="2727"/>
                </a:moveTo>
                <a:cubicBezTo>
                  <a:pt x="2398" y="2725"/>
                  <a:pt x="2395" y="2722"/>
                  <a:pt x="2392" y="2720"/>
                </a:cubicBezTo>
                <a:cubicBezTo>
                  <a:pt x="2390" y="2719"/>
                  <a:pt x="2388" y="2717"/>
                  <a:pt x="2386" y="2715"/>
                </a:cubicBezTo>
                <a:cubicBezTo>
                  <a:pt x="2382" y="2712"/>
                  <a:pt x="2378" y="2709"/>
                  <a:pt x="2374" y="2706"/>
                </a:cubicBezTo>
                <a:cubicBezTo>
                  <a:pt x="2372" y="2705"/>
                  <a:pt x="2370" y="2704"/>
                  <a:pt x="2369" y="2702"/>
                </a:cubicBezTo>
                <a:cubicBezTo>
                  <a:pt x="2363" y="2698"/>
                  <a:pt x="2357" y="2694"/>
                  <a:pt x="2352" y="2689"/>
                </a:cubicBezTo>
                <a:cubicBezTo>
                  <a:pt x="2351" y="2688"/>
                  <a:pt x="2350" y="2688"/>
                  <a:pt x="2349" y="2687"/>
                </a:cubicBezTo>
                <a:cubicBezTo>
                  <a:pt x="2345" y="2683"/>
                  <a:pt x="2340" y="2680"/>
                  <a:pt x="2335" y="2676"/>
                </a:cubicBezTo>
                <a:cubicBezTo>
                  <a:pt x="2333" y="2674"/>
                  <a:pt x="2331" y="2673"/>
                  <a:pt x="2329" y="2671"/>
                </a:cubicBezTo>
                <a:cubicBezTo>
                  <a:pt x="2326" y="2668"/>
                  <a:pt x="2322" y="2665"/>
                  <a:pt x="2319" y="2662"/>
                </a:cubicBezTo>
                <a:cubicBezTo>
                  <a:pt x="2316" y="2660"/>
                  <a:pt x="2314" y="2658"/>
                  <a:pt x="2312" y="2656"/>
                </a:cubicBezTo>
                <a:cubicBezTo>
                  <a:pt x="2309" y="2654"/>
                  <a:pt x="2306" y="2651"/>
                  <a:pt x="2302" y="2648"/>
                </a:cubicBezTo>
                <a:cubicBezTo>
                  <a:pt x="2300" y="2646"/>
                  <a:pt x="2298" y="2644"/>
                  <a:pt x="2296" y="2642"/>
                </a:cubicBezTo>
                <a:cubicBezTo>
                  <a:pt x="2293" y="2639"/>
                  <a:pt x="2289" y="2636"/>
                  <a:pt x="2286" y="2634"/>
                </a:cubicBezTo>
                <a:cubicBezTo>
                  <a:pt x="2284" y="2632"/>
                  <a:pt x="2282" y="2630"/>
                  <a:pt x="2280" y="2628"/>
                </a:cubicBezTo>
                <a:cubicBezTo>
                  <a:pt x="2278" y="2626"/>
                  <a:pt x="2276" y="2624"/>
                  <a:pt x="2274" y="2622"/>
                </a:cubicBezTo>
                <a:cubicBezTo>
                  <a:pt x="2277" y="2620"/>
                  <a:pt x="2280" y="2619"/>
                  <a:pt x="2283" y="2617"/>
                </a:cubicBezTo>
                <a:cubicBezTo>
                  <a:pt x="2286" y="2615"/>
                  <a:pt x="2289" y="2613"/>
                  <a:pt x="2292" y="2611"/>
                </a:cubicBezTo>
                <a:cubicBezTo>
                  <a:pt x="2297" y="2608"/>
                  <a:pt x="2301" y="2606"/>
                  <a:pt x="2306" y="2603"/>
                </a:cubicBezTo>
                <a:cubicBezTo>
                  <a:pt x="2309" y="2601"/>
                  <a:pt x="2312" y="2599"/>
                  <a:pt x="2315" y="2597"/>
                </a:cubicBezTo>
                <a:cubicBezTo>
                  <a:pt x="2319" y="2594"/>
                  <a:pt x="2324" y="2592"/>
                  <a:pt x="2328" y="2589"/>
                </a:cubicBezTo>
                <a:cubicBezTo>
                  <a:pt x="2331" y="2587"/>
                  <a:pt x="2334" y="2585"/>
                  <a:pt x="2337" y="2583"/>
                </a:cubicBezTo>
                <a:cubicBezTo>
                  <a:pt x="2342" y="2580"/>
                  <a:pt x="2347" y="2577"/>
                  <a:pt x="2352" y="2573"/>
                </a:cubicBezTo>
                <a:cubicBezTo>
                  <a:pt x="2354" y="2572"/>
                  <a:pt x="2357" y="2570"/>
                  <a:pt x="2359" y="2569"/>
                </a:cubicBezTo>
                <a:cubicBezTo>
                  <a:pt x="2366" y="2564"/>
                  <a:pt x="2373" y="2559"/>
                  <a:pt x="2381" y="2554"/>
                </a:cubicBezTo>
                <a:cubicBezTo>
                  <a:pt x="2382" y="2553"/>
                  <a:pt x="2384" y="2551"/>
                  <a:pt x="2386" y="2550"/>
                </a:cubicBezTo>
                <a:cubicBezTo>
                  <a:pt x="2391" y="2546"/>
                  <a:pt x="2397" y="2543"/>
                  <a:pt x="2402" y="2539"/>
                </a:cubicBezTo>
                <a:cubicBezTo>
                  <a:pt x="2405" y="2537"/>
                  <a:pt x="2407" y="2535"/>
                  <a:pt x="2410" y="2533"/>
                </a:cubicBezTo>
                <a:cubicBezTo>
                  <a:pt x="2414" y="2529"/>
                  <a:pt x="2419" y="2526"/>
                  <a:pt x="2423" y="2523"/>
                </a:cubicBezTo>
                <a:cubicBezTo>
                  <a:pt x="2426" y="2521"/>
                  <a:pt x="2429" y="2519"/>
                  <a:pt x="2432" y="2516"/>
                </a:cubicBezTo>
                <a:cubicBezTo>
                  <a:pt x="2435" y="2514"/>
                  <a:pt x="2438" y="2511"/>
                  <a:pt x="2442" y="2509"/>
                </a:cubicBezTo>
                <a:cubicBezTo>
                  <a:pt x="2442" y="2509"/>
                  <a:pt x="2442" y="2509"/>
                  <a:pt x="2442" y="2509"/>
                </a:cubicBezTo>
                <a:cubicBezTo>
                  <a:pt x="2442" y="2509"/>
                  <a:pt x="2442" y="2509"/>
                  <a:pt x="2442" y="2509"/>
                </a:cubicBezTo>
                <a:cubicBezTo>
                  <a:pt x="2442" y="2510"/>
                  <a:pt x="2443" y="2510"/>
                  <a:pt x="2444" y="2511"/>
                </a:cubicBezTo>
                <a:cubicBezTo>
                  <a:pt x="2451" y="2519"/>
                  <a:pt x="2458" y="2527"/>
                  <a:pt x="2465" y="2535"/>
                </a:cubicBezTo>
                <a:cubicBezTo>
                  <a:pt x="2465" y="2535"/>
                  <a:pt x="2466" y="2536"/>
                  <a:pt x="2467" y="2537"/>
                </a:cubicBezTo>
                <a:cubicBezTo>
                  <a:pt x="2474" y="2545"/>
                  <a:pt x="2482" y="2553"/>
                  <a:pt x="2490" y="2561"/>
                </a:cubicBezTo>
                <a:cubicBezTo>
                  <a:pt x="2490" y="2561"/>
                  <a:pt x="2490" y="2561"/>
                  <a:pt x="2490" y="2561"/>
                </a:cubicBezTo>
                <a:cubicBezTo>
                  <a:pt x="2497" y="2569"/>
                  <a:pt x="2505" y="2577"/>
                  <a:pt x="2513" y="2585"/>
                </a:cubicBezTo>
                <a:cubicBezTo>
                  <a:pt x="2514" y="2586"/>
                  <a:pt x="2515" y="2587"/>
                  <a:pt x="2515" y="2587"/>
                </a:cubicBezTo>
                <a:cubicBezTo>
                  <a:pt x="2523" y="2595"/>
                  <a:pt x="2530" y="2602"/>
                  <a:pt x="2538" y="2610"/>
                </a:cubicBezTo>
                <a:cubicBezTo>
                  <a:pt x="2539" y="2610"/>
                  <a:pt x="2539" y="2611"/>
                  <a:pt x="2540" y="2611"/>
                </a:cubicBezTo>
                <a:cubicBezTo>
                  <a:pt x="2496" y="2653"/>
                  <a:pt x="2449" y="2691"/>
                  <a:pt x="2401" y="2727"/>
                </a:cubicBezTo>
                <a:close/>
                <a:moveTo>
                  <a:pt x="2549" y="2603"/>
                </a:moveTo>
                <a:cubicBezTo>
                  <a:pt x="2548" y="2603"/>
                  <a:pt x="2547" y="2602"/>
                  <a:pt x="2547" y="2601"/>
                </a:cubicBezTo>
                <a:cubicBezTo>
                  <a:pt x="2539" y="2594"/>
                  <a:pt x="2532" y="2587"/>
                  <a:pt x="2524" y="2579"/>
                </a:cubicBezTo>
                <a:cubicBezTo>
                  <a:pt x="2523" y="2579"/>
                  <a:pt x="2523" y="2578"/>
                  <a:pt x="2522" y="2577"/>
                </a:cubicBezTo>
                <a:cubicBezTo>
                  <a:pt x="2514" y="2569"/>
                  <a:pt x="2507" y="2562"/>
                  <a:pt x="2499" y="2554"/>
                </a:cubicBezTo>
                <a:cubicBezTo>
                  <a:pt x="2499" y="2554"/>
                  <a:pt x="2499" y="2553"/>
                  <a:pt x="2499" y="2553"/>
                </a:cubicBezTo>
                <a:cubicBezTo>
                  <a:pt x="2491" y="2545"/>
                  <a:pt x="2484" y="2537"/>
                  <a:pt x="2476" y="2529"/>
                </a:cubicBezTo>
                <a:cubicBezTo>
                  <a:pt x="2476" y="2529"/>
                  <a:pt x="2475" y="2528"/>
                  <a:pt x="2474" y="2527"/>
                </a:cubicBezTo>
                <a:cubicBezTo>
                  <a:pt x="2467" y="2519"/>
                  <a:pt x="2460" y="2511"/>
                  <a:pt x="2453" y="2504"/>
                </a:cubicBezTo>
                <a:cubicBezTo>
                  <a:pt x="2453" y="2503"/>
                  <a:pt x="2452" y="2502"/>
                  <a:pt x="2451" y="2501"/>
                </a:cubicBezTo>
                <a:cubicBezTo>
                  <a:pt x="2454" y="2499"/>
                  <a:pt x="2458" y="2496"/>
                  <a:pt x="2461" y="2494"/>
                </a:cubicBezTo>
                <a:cubicBezTo>
                  <a:pt x="2464" y="2491"/>
                  <a:pt x="2466" y="2489"/>
                  <a:pt x="2469" y="2487"/>
                </a:cubicBezTo>
                <a:cubicBezTo>
                  <a:pt x="2473" y="2484"/>
                  <a:pt x="2478" y="2480"/>
                  <a:pt x="2482" y="2477"/>
                </a:cubicBezTo>
                <a:cubicBezTo>
                  <a:pt x="2484" y="2474"/>
                  <a:pt x="2487" y="2472"/>
                  <a:pt x="2490" y="2470"/>
                </a:cubicBezTo>
                <a:cubicBezTo>
                  <a:pt x="2494" y="2466"/>
                  <a:pt x="2499" y="2462"/>
                  <a:pt x="2504" y="2458"/>
                </a:cubicBezTo>
                <a:cubicBezTo>
                  <a:pt x="2506" y="2456"/>
                  <a:pt x="2508" y="2455"/>
                  <a:pt x="2510" y="2453"/>
                </a:cubicBezTo>
                <a:cubicBezTo>
                  <a:pt x="2516" y="2447"/>
                  <a:pt x="2523" y="2441"/>
                  <a:pt x="2529" y="2435"/>
                </a:cubicBezTo>
                <a:cubicBezTo>
                  <a:pt x="2531" y="2434"/>
                  <a:pt x="2532" y="2433"/>
                  <a:pt x="2533" y="2432"/>
                </a:cubicBezTo>
                <a:cubicBezTo>
                  <a:pt x="2538" y="2427"/>
                  <a:pt x="2544" y="2422"/>
                  <a:pt x="2549" y="2417"/>
                </a:cubicBezTo>
                <a:cubicBezTo>
                  <a:pt x="2551" y="2415"/>
                  <a:pt x="2554" y="2413"/>
                  <a:pt x="2556" y="2411"/>
                </a:cubicBezTo>
                <a:cubicBezTo>
                  <a:pt x="2560" y="2407"/>
                  <a:pt x="2564" y="2403"/>
                  <a:pt x="2568" y="2399"/>
                </a:cubicBezTo>
                <a:cubicBezTo>
                  <a:pt x="2571" y="2396"/>
                  <a:pt x="2573" y="2394"/>
                  <a:pt x="2576" y="2391"/>
                </a:cubicBezTo>
                <a:cubicBezTo>
                  <a:pt x="2580" y="2388"/>
                  <a:pt x="2583" y="2384"/>
                  <a:pt x="2587" y="2380"/>
                </a:cubicBezTo>
                <a:cubicBezTo>
                  <a:pt x="2590" y="2378"/>
                  <a:pt x="2592" y="2375"/>
                  <a:pt x="2595" y="2372"/>
                </a:cubicBezTo>
                <a:cubicBezTo>
                  <a:pt x="2598" y="2369"/>
                  <a:pt x="2600" y="2367"/>
                  <a:pt x="2603" y="2364"/>
                </a:cubicBezTo>
                <a:cubicBezTo>
                  <a:pt x="2603" y="2364"/>
                  <a:pt x="2603" y="2364"/>
                  <a:pt x="2603" y="2364"/>
                </a:cubicBezTo>
                <a:cubicBezTo>
                  <a:pt x="2603" y="2364"/>
                  <a:pt x="2603" y="2364"/>
                  <a:pt x="2603" y="2364"/>
                </a:cubicBezTo>
                <a:cubicBezTo>
                  <a:pt x="2606" y="2369"/>
                  <a:pt x="2610" y="2373"/>
                  <a:pt x="2613" y="2378"/>
                </a:cubicBezTo>
                <a:cubicBezTo>
                  <a:pt x="2615" y="2381"/>
                  <a:pt x="2617" y="2384"/>
                  <a:pt x="2620" y="2388"/>
                </a:cubicBezTo>
                <a:cubicBezTo>
                  <a:pt x="2625" y="2394"/>
                  <a:pt x="2630" y="2401"/>
                  <a:pt x="2635" y="2408"/>
                </a:cubicBezTo>
                <a:cubicBezTo>
                  <a:pt x="2637" y="2410"/>
                  <a:pt x="2638" y="2412"/>
                  <a:pt x="2640" y="2414"/>
                </a:cubicBezTo>
                <a:cubicBezTo>
                  <a:pt x="2646" y="2422"/>
                  <a:pt x="2653" y="2431"/>
                  <a:pt x="2660" y="2440"/>
                </a:cubicBezTo>
                <a:cubicBezTo>
                  <a:pt x="2662" y="2442"/>
                  <a:pt x="2664" y="2444"/>
                  <a:pt x="2666" y="2447"/>
                </a:cubicBezTo>
                <a:cubicBezTo>
                  <a:pt x="2670" y="2452"/>
                  <a:pt x="2674" y="2458"/>
                  <a:pt x="2679" y="2463"/>
                </a:cubicBezTo>
                <a:cubicBezTo>
                  <a:pt x="2639" y="2512"/>
                  <a:pt x="2595" y="2559"/>
                  <a:pt x="2549" y="2603"/>
                </a:cubicBezTo>
                <a:close/>
                <a:moveTo>
                  <a:pt x="2687" y="2453"/>
                </a:moveTo>
                <a:cubicBezTo>
                  <a:pt x="2683" y="2449"/>
                  <a:pt x="2679" y="2445"/>
                  <a:pt x="2676" y="2440"/>
                </a:cubicBezTo>
                <a:cubicBezTo>
                  <a:pt x="2673" y="2437"/>
                  <a:pt x="2671" y="2434"/>
                  <a:pt x="2668" y="2431"/>
                </a:cubicBezTo>
                <a:cubicBezTo>
                  <a:pt x="2663" y="2425"/>
                  <a:pt x="2658" y="2418"/>
                  <a:pt x="2652" y="2411"/>
                </a:cubicBezTo>
                <a:cubicBezTo>
                  <a:pt x="2651" y="2409"/>
                  <a:pt x="2650" y="2407"/>
                  <a:pt x="2648" y="2406"/>
                </a:cubicBezTo>
                <a:cubicBezTo>
                  <a:pt x="2642" y="2397"/>
                  <a:pt x="2635" y="2388"/>
                  <a:pt x="2629" y="2380"/>
                </a:cubicBezTo>
                <a:cubicBezTo>
                  <a:pt x="2627" y="2377"/>
                  <a:pt x="2625" y="2375"/>
                  <a:pt x="2624" y="2372"/>
                </a:cubicBezTo>
                <a:cubicBezTo>
                  <a:pt x="2620" y="2367"/>
                  <a:pt x="2615" y="2361"/>
                  <a:pt x="2611" y="2355"/>
                </a:cubicBezTo>
                <a:cubicBezTo>
                  <a:pt x="2615" y="2352"/>
                  <a:pt x="2618" y="2348"/>
                  <a:pt x="2621" y="2345"/>
                </a:cubicBezTo>
                <a:cubicBezTo>
                  <a:pt x="2624" y="2342"/>
                  <a:pt x="2626" y="2340"/>
                  <a:pt x="2628" y="2337"/>
                </a:cubicBezTo>
                <a:cubicBezTo>
                  <a:pt x="2633" y="2332"/>
                  <a:pt x="2638" y="2327"/>
                  <a:pt x="2642" y="2322"/>
                </a:cubicBezTo>
                <a:cubicBezTo>
                  <a:pt x="2644" y="2320"/>
                  <a:pt x="2645" y="2318"/>
                  <a:pt x="2647" y="2317"/>
                </a:cubicBezTo>
                <a:cubicBezTo>
                  <a:pt x="2653" y="2310"/>
                  <a:pt x="2659" y="2303"/>
                  <a:pt x="2665" y="2296"/>
                </a:cubicBezTo>
                <a:cubicBezTo>
                  <a:pt x="2666" y="2294"/>
                  <a:pt x="2667" y="2293"/>
                  <a:pt x="2668" y="2292"/>
                </a:cubicBezTo>
                <a:cubicBezTo>
                  <a:pt x="2673" y="2286"/>
                  <a:pt x="2678" y="2280"/>
                  <a:pt x="2683" y="2275"/>
                </a:cubicBezTo>
                <a:cubicBezTo>
                  <a:pt x="2685" y="2272"/>
                  <a:pt x="2687" y="2270"/>
                  <a:pt x="2689" y="2267"/>
                </a:cubicBezTo>
                <a:cubicBezTo>
                  <a:pt x="2693" y="2262"/>
                  <a:pt x="2697" y="2258"/>
                  <a:pt x="2700" y="2253"/>
                </a:cubicBezTo>
                <a:cubicBezTo>
                  <a:pt x="2703" y="2250"/>
                  <a:pt x="2705" y="2247"/>
                  <a:pt x="2707" y="2244"/>
                </a:cubicBezTo>
                <a:cubicBezTo>
                  <a:pt x="2711" y="2240"/>
                  <a:pt x="2714" y="2236"/>
                  <a:pt x="2717" y="2231"/>
                </a:cubicBezTo>
                <a:cubicBezTo>
                  <a:pt x="2720" y="2228"/>
                  <a:pt x="2722" y="2225"/>
                  <a:pt x="2724" y="2222"/>
                </a:cubicBezTo>
                <a:cubicBezTo>
                  <a:pt x="2728" y="2218"/>
                  <a:pt x="2731" y="2214"/>
                  <a:pt x="2734" y="2209"/>
                </a:cubicBezTo>
                <a:cubicBezTo>
                  <a:pt x="2736" y="2206"/>
                  <a:pt x="2739" y="2203"/>
                  <a:pt x="2741" y="2199"/>
                </a:cubicBezTo>
                <a:cubicBezTo>
                  <a:pt x="2743" y="2197"/>
                  <a:pt x="2745" y="2194"/>
                  <a:pt x="2747" y="2191"/>
                </a:cubicBezTo>
                <a:cubicBezTo>
                  <a:pt x="2747" y="2191"/>
                  <a:pt x="2747" y="2191"/>
                  <a:pt x="2747" y="2191"/>
                </a:cubicBezTo>
                <a:cubicBezTo>
                  <a:pt x="2747" y="2191"/>
                  <a:pt x="2747" y="2191"/>
                  <a:pt x="2747" y="2191"/>
                </a:cubicBezTo>
                <a:cubicBezTo>
                  <a:pt x="2749" y="2195"/>
                  <a:pt x="2751" y="2199"/>
                  <a:pt x="2753" y="2202"/>
                </a:cubicBezTo>
                <a:cubicBezTo>
                  <a:pt x="2755" y="2206"/>
                  <a:pt x="2757" y="2209"/>
                  <a:pt x="2758" y="2213"/>
                </a:cubicBezTo>
                <a:cubicBezTo>
                  <a:pt x="2762" y="2219"/>
                  <a:pt x="2765" y="2224"/>
                  <a:pt x="2768" y="2230"/>
                </a:cubicBezTo>
                <a:cubicBezTo>
                  <a:pt x="2770" y="2233"/>
                  <a:pt x="2771" y="2236"/>
                  <a:pt x="2773" y="2239"/>
                </a:cubicBezTo>
                <a:cubicBezTo>
                  <a:pt x="2778" y="2247"/>
                  <a:pt x="2783" y="2256"/>
                  <a:pt x="2788" y="2264"/>
                </a:cubicBezTo>
                <a:cubicBezTo>
                  <a:pt x="2788" y="2265"/>
                  <a:pt x="2788" y="2266"/>
                  <a:pt x="2789" y="2266"/>
                </a:cubicBezTo>
                <a:cubicBezTo>
                  <a:pt x="2793" y="2274"/>
                  <a:pt x="2797" y="2281"/>
                  <a:pt x="2802" y="2288"/>
                </a:cubicBezTo>
                <a:cubicBezTo>
                  <a:pt x="2767" y="2345"/>
                  <a:pt x="2729" y="2401"/>
                  <a:pt x="2687" y="2453"/>
                </a:cubicBezTo>
                <a:close/>
                <a:moveTo>
                  <a:pt x="2809" y="2276"/>
                </a:moveTo>
                <a:cubicBezTo>
                  <a:pt x="2807" y="2273"/>
                  <a:pt x="2805" y="2269"/>
                  <a:pt x="2802" y="2266"/>
                </a:cubicBezTo>
                <a:cubicBezTo>
                  <a:pt x="2800" y="2262"/>
                  <a:pt x="2798" y="2259"/>
                  <a:pt x="2796" y="2256"/>
                </a:cubicBezTo>
                <a:cubicBezTo>
                  <a:pt x="2793" y="2250"/>
                  <a:pt x="2790" y="2244"/>
                  <a:pt x="2786" y="2238"/>
                </a:cubicBezTo>
                <a:cubicBezTo>
                  <a:pt x="2785" y="2235"/>
                  <a:pt x="2783" y="2233"/>
                  <a:pt x="2782" y="2230"/>
                </a:cubicBezTo>
                <a:cubicBezTo>
                  <a:pt x="2777" y="2222"/>
                  <a:pt x="2772" y="2213"/>
                  <a:pt x="2767" y="2204"/>
                </a:cubicBezTo>
                <a:cubicBezTo>
                  <a:pt x="2767" y="2204"/>
                  <a:pt x="2767" y="2204"/>
                  <a:pt x="2767" y="2203"/>
                </a:cubicBezTo>
                <a:cubicBezTo>
                  <a:pt x="2763" y="2196"/>
                  <a:pt x="2759" y="2188"/>
                  <a:pt x="2755" y="2180"/>
                </a:cubicBezTo>
                <a:cubicBezTo>
                  <a:pt x="2760" y="2173"/>
                  <a:pt x="2764" y="2166"/>
                  <a:pt x="2769" y="2159"/>
                </a:cubicBezTo>
                <a:cubicBezTo>
                  <a:pt x="2771" y="2157"/>
                  <a:pt x="2772" y="2154"/>
                  <a:pt x="2774" y="2152"/>
                </a:cubicBezTo>
                <a:cubicBezTo>
                  <a:pt x="2781" y="2142"/>
                  <a:pt x="2787" y="2132"/>
                  <a:pt x="2794" y="2122"/>
                </a:cubicBezTo>
                <a:cubicBezTo>
                  <a:pt x="2796" y="2119"/>
                  <a:pt x="2797" y="2116"/>
                  <a:pt x="2799" y="2113"/>
                </a:cubicBezTo>
                <a:cubicBezTo>
                  <a:pt x="2804" y="2106"/>
                  <a:pt x="2808" y="2098"/>
                  <a:pt x="2813" y="2091"/>
                </a:cubicBezTo>
                <a:cubicBezTo>
                  <a:pt x="2815" y="2087"/>
                  <a:pt x="2817" y="2083"/>
                  <a:pt x="2820" y="2079"/>
                </a:cubicBezTo>
                <a:cubicBezTo>
                  <a:pt x="2824" y="2073"/>
                  <a:pt x="2827" y="2066"/>
                  <a:pt x="2831" y="2060"/>
                </a:cubicBezTo>
                <a:cubicBezTo>
                  <a:pt x="2834" y="2055"/>
                  <a:pt x="2836" y="2051"/>
                  <a:pt x="2838" y="2046"/>
                </a:cubicBezTo>
                <a:cubicBezTo>
                  <a:pt x="2842" y="2040"/>
                  <a:pt x="2845" y="2034"/>
                  <a:pt x="2849" y="2028"/>
                </a:cubicBezTo>
                <a:cubicBezTo>
                  <a:pt x="2851" y="2023"/>
                  <a:pt x="2853" y="2019"/>
                  <a:pt x="2856" y="2014"/>
                </a:cubicBezTo>
                <a:cubicBezTo>
                  <a:pt x="2859" y="2008"/>
                  <a:pt x="2862" y="2002"/>
                  <a:pt x="2865" y="1996"/>
                </a:cubicBezTo>
                <a:cubicBezTo>
                  <a:pt x="2868" y="1991"/>
                  <a:pt x="2870" y="1986"/>
                  <a:pt x="2872" y="1982"/>
                </a:cubicBezTo>
                <a:cubicBezTo>
                  <a:pt x="2875" y="1975"/>
                  <a:pt x="2878" y="1969"/>
                  <a:pt x="2881" y="1963"/>
                </a:cubicBezTo>
                <a:cubicBezTo>
                  <a:pt x="2884" y="1959"/>
                  <a:pt x="2886" y="1954"/>
                  <a:pt x="2888" y="1949"/>
                </a:cubicBezTo>
                <a:cubicBezTo>
                  <a:pt x="2890" y="1945"/>
                  <a:pt x="2891" y="1942"/>
                  <a:pt x="2893" y="1939"/>
                </a:cubicBezTo>
                <a:cubicBezTo>
                  <a:pt x="2893" y="1939"/>
                  <a:pt x="2893" y="1939"/>
                  <a:pt x="2893" y="1939"/>
                </a:cubicBezTo>
                <a:cubicBezTo>
                  <a:pt x="2893" y="1939"/>
                  <a:pt x="2893" y="1939"/>
                  <a:pt x="2893" y="1939"/>
                </a:cubicBezTo>
                <a:cubicBezTo>
                  <a:pt x="2894" y="1941"/>
                  <a:pt x="2895" y="1943"/>
                  <a:pt x="2895" y="1946"/>
                </a:cubicBezTo>
                <a:cubicBezTo>
                  <a:pt x="2896" y="1949"/>
                  <a:pt x="2897" y="1952"/>
                  <a:pt x="2898" y="1956"/>
                </a:cubicBezTo>
                <a:cubicBezTo>
                  <a:pt x="2900" y="1961"/>
                  <a:pt x="2902" y="1967"/>
                  <a:pt x="2904" y="1973"/>
                </a:cubicBezTo>
                <a:cubicBezTo>
                  <a:pt x="2905" y="1976"/>
                  <a:pt x="2906" y="1979"/>
                  <a:pt x="2907" y="1982"/>
                </a:cubicBezTo>
                <a:cubicBezTo>
                  <a:pt x="2909" y="1988"/>
                  <a:pt x="2911" y="1995"/>
                  <a:pt x="2914" y="2001"/>
                </a:cubicBezTo>
                <a:cubicBezTo>
                  <a:pt x="2914" y="2003"/>
                  <a:pt x="2915" y="2005"/>
                  <a:pt x="2916" y="2008"/>
                </a:cubicBezTo>
                <a:cubicBezTo>
                  <a:pt x="2919" y="2016"/>
                  <a:pt x="2922" y="2024"/>
                  <a:pt x="2925" y="2032"/>
                </a:cubicBezTo>
                <a:cubicBezTo>
                  <a:pt x="2894" y="2116"/>
                  <a:pt x="2855" y="2198"/>
                  <a:pt x="2809" y="22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10" name="Oval 27">
            <a:extLst>
              <a:ext uri="{FF2B5EF4-FFF2-40B4-BE49-F238E27FC236}">
                <a16:creationId xmlns:a16="http://schemas.microsoft.com/office/drawing/2014/main" id="{6C2328EB-C6F4-48A1-8988-F2D57036A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437" y="2351342"/>
            <a:ext cx="468286" cy="466567"/>
          </a:xfrm>
          <a:prstGeom prst="ellipse">
            <a:avLst/>
          </a:pr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7CB22-1A7D-D209-F987-CDD8134CB05C}"/>
              </a:ext>
            </a:extLst>
          </p:cNvPr>
          <p:cNvSpPr txBox="1"/>
          <p:nvPr/>
        </p:nvSpPr>
        <p:spPr>
          <a:xfrm>
            <a:off x="1774285" y="2526187"/>
            <a:ext cx="86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1D355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Optimization and prediction of the energy consumption of a school building in Turin</a:t>
            </a:r>
            <a:endParaRPr lang="en-US" sz="3600" dirty="0">
              <a:solidFill>
                <a:srgbClr val="1D3557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8B15B6-BC72-E0D0-4BEB-59D4A7A02CB0}"/>
              </a:ext>
            </a:extLst>
          </p:cNvPr>
          <p:cNvGrpSpPr/>
          <p:nvPr/>
        </p:nvGrpSpPr>
        <p:grpSpPr>
          <a:xfrm>
            <a:off x="2276404" y="192249"/>
            <a:ext cx="7639190" cy="1387950"/>
            <a:chOff x="5600319" y="1566174"/>
            <a:chExt cx="7802819" cy="173697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ACB59ED-6C2D-8B6F-9063-4AD1A46E4173}"/>
                </a:ext>
              </a:extLst>
            </p:cNvPr>
            <p:cNvSpPr/>
            <p:nvPr/>
          </p:nvSpPr>
          <p:spPr>
            <a:xfrm>
              <a:off x="5600319" y="1566174"/>
              <a:ext cx="7802819" cy="1736978"/>
            </a:xfrm>
            <a:prstGeom prst="roundRect">
              <a:avLst>
                <a:gd name="adj" fmla="val 1121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51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723900" sx="102000" sy="102000" algn="ctr" rotWithShape="0">
                <a:schemeClr val="accent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1CA5E7D-33E2-1BDB-8A25-BBEAFF083ED5}"/>
                </a:ext>
              </a:extLst>
            </p:cNvPr>
            <p:cNvSpPr/>
            <p:nvPr/>
          </p:nvSpPr>
          <p:spPr>
            <a:xfrm>
              <a:off x="6663113" y="1858949"/>
              <a:ext cx="5673510" cy="10399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800" dirty="0">
                  <a:solidFill>
                    <a:srgbClr val="1D3557"/>
                  </a:solidFill>
                  <a:effectLst>
                    <a:outerShdw blurRad="596900" sx="102000" sy="102000" algn="ctr" rotWithShape="0">
                      <a:prstClr val="black">
                        <a:alpha val="38000"/>
                      </a:prstClr>
                    </a:outerShdw>
                  </a:effectLst>
                  <a:latin typeface="Clarendon BT" panose="02040704040505020204" pitchFamily="18" charset="0"/>
                  <a:ea typeface="Tahoma" panose="020B0604030504040204" pitchFamily="34" charset="0"/>
                  <a:cs typeface="B Badr" panose="00000400000000000000" pitchFamily="2" charset="-78"/>
                </a:rPr>
                <a:t>ICT in Building Design</a:t>
              </a:r>
            </a:p>
          </p:txBody>
        </p:sp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B51ED41A-EE6F-31D7-773F-6C56A3EB5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2C2C75D-904F-5E72-76E8-2D68A64A4287}"/>
              </a:ext>
            </a:extLst>
          </p:cNvPr>
          <p:cNvCxnSpPr>
            <a:cxnSpLocks/>
          </p:cNvCxnSpPr>
          <p:nvPr/>
        </p:nvCxnSpPr>
        <p:spPr>
          <a:xfrm>
            <a:off x="0" y="3848225"/>
            <a:ext cx="12192000" cy="63252"/>
          </a:xfrm>
          <a:prstGeom prst="line">
            <a:avLst/>
          </a:prstGeom>
          <a:ln w="28575">
            <a:solidFill>
              <a:srgbClr val="1E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AE6BF84-BA06-76CB-86EB-DAC7825331DE}"/>
              </a:ext>
            </a:extLst>
          </p:cNvPr>
          <p:cNvSpPr txBox="1"/>
          <p:nvPr/>
        </p:nvSpPr>
        <p:spPr>
          <a:xfrm>
            <a:off x="5650810" y="6389538"/>
            <a:ext cx="88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n-US" dirty="0" err="1">
                <a:solidFill>
                  <a:srgbClr val="1D3557"/>
                </a:solidFill>
                <a:latin typeface="Anton" pitchFamily="2" charset="0"/>
                <a:ea typeface="Lato" panose="020F0502020204030203" pitchFamily="34" charset="0"/>
                <a:cs typeface="Lato" panose="020F0502020204030203" pitchFamily="34" charset="0"/>
              </a:rPr>
              <a:t>Team</a:t>
            </a:r>
            <a:r>
              <a:rPr lang="es-CO" altLang="en-US" dirty="0">
                <a:solidFill>
                  <a:srgbClr val="1D3557"/>
                </a:solidFill>
                <a:latin typeface="Anton" pitchFamily="2" charset="0"/>
                <a:ea typeface="Lato" panose="020F0502020204030203" pitchFamily="34" charset="0"/>
                <a:cs typeface="Lato" panose="020F0502020204030203" pitchFamily="34" charset="0"/>
              </a:rPr>
              <a:t> 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76FE16-04F7-B69B-1892-AF0A139B2A4B}"/>
              </a:ext>
            </a:extLst>
          </p:cNvPr>
          <p:cNvGrpSpPr/>
          <p:nvPr/>
        </p:nvGrpSpPr>
        <p:grpSpPr>
          <a:xfrm>
            <a:off x="1136847" y="4132131"/>
            <a:ext cx="2192136" cy="419272"/>
            <a:chOff x="4628015" y="4475003"/>
            <a:chExt cx="1679731" cy="419272"/>
          </a:xfrm>
        </p:grpSpPr>
        <p:pic>
          <p:nvPicPr>
            <p:cNvPr id="15" name="Graphic 14" descr="Professor">
              <a:extLst>
                <a:ext uri="{FF2B5EF4-FFF2-40B4-BE49-F238E27FC236}">
                  <a16:creationId xmlns:a16="http://schemas.microsoft.com/office/drawing/2014/main" id="{E48F7306-F56D-BB95-856A-DC26D475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28015" y="4475003"/>
              <a:ext cx="318616" cy="3950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A0DD2-75F6-1C59-27C8-11DDC6FB3DAC}"/>
                </a:ext>
              </a:extLst>
            </p:cNvPr>
            <p:cNvSpPr txBox="1"/>
            <p:nvPr/>
          </p:nvSpPr>
          <p:spPr>
            <a:xfrm>
              <a:off x="5054524" y="4524943"/>
              <a:ext cx="125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altLang="en-US" dirty="0" err="1">
                  <a:solidFill>
                    <a:srgbClr val="1D3557"/>
                  </a:solidFill>
                  <a:latin typeface="Anton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Professors</a:t>
              </a:r>
              <a:r>
                <a:rPr lang="es-CO" altLang="en-US" dirty="0">
                  <a:solidFill>
                    <a:srgbClr val="1D3557"/>
                  </a:solidFill>
                  <a:latin typeface="Anton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: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DAEBF9-4908-02A5-8442-312EEF4F5251}"/>
              </a:ext>
            </a:extLst>
          </p:cNvPr>
          <p:cNvSpPr txBox="1"/>
          <p:nvPr/>
        </p:nvSpPr>
        <p:spPr>
          <a:xfrm>
            <a:off x="2949878" y="4195379"/>
            <a:ext cx="224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n-US" sz="1600" dirty="0">
                <a:solidFill>
                  <a:srgbClr val="1D3557"/>
                </a:solidFill>
                <a:latin typeface="Anton" pitchFamily="2" charset="0"/>
                <a:ea typeface="Lato" panose="020F0502020204030203" pitchFamily="34" charset="0"/>
                <a:cs typeface="Lato" panose="020F0502020204030203" pitchFamily="34" charset="0"/>
              </a:rPr>
              <a:t>Giacomo Chiesa</a:t>
            </a:r>
          </a:p>
          <a:p>
            <a:r>
              <a:rPr lang="es-CO" altLang="en-US" sz="1600" dirty="0">
                <a:solidFill>
                  <a:srgbClr val="1D3557"/>
                </a:solidFill>
                <a:latin typeface="Anton" pitchFamily="2" charset="0"/>
                <a:ea typeface="Lato" panose="020F0502020204030203" pitchFamily="34" charset="0"/>
                <a:cs typeface="Lato" panose="020F0502020204030203" pitchFamily="34" charset="0"/>
              </a:rPr>
              <a:t>Lorenzo </a:t>
            </a:r>
            <a:r>
              <a:rPr lang="es-CO" altLang="en-US" sz="1600" dirty="0" err="1">
                <a:solidFill>
                  <a:srgbClr val="1D3557"/>
                </a:solidFill>
                <a:latin typeface="Anton" pitchFamily="2" charset="0"/>
                <a:ea typeface="Lato" panose="020F0502020204030203" pitchFamily="34" charset="0"/>
                <a:cs typeface="Lato" panose="020F0502020204030203" pitchFamily="34" charset="0"/>
              </a:rPr>
              <a:t>Bottaccioli</a:t>
            </a:r>
            <a:endParaRPr lang="es-CO" altLang="en-US" sz="1600" dirty="0">
              <a:solidFill>
                <a:srgbClr val="1D3557"/>
              </a:solidFill>
              <a:latin typeface="Anton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88BF5D-E3B7-3040-F81F-B7161592CE4E}"/>
              </a:ext>
            </a:extLst>
          </p:cNvPr>
          <p:cNvGrpSpPr/>
          <p:nvPr/>
        </p:nvGrpSpPr>
        <p:grpSpPr>
          <a:xfrm>
            <a:off x="6279254" y="3990026"/>
            <a:ext cx="4389174" cy="1486277"/>
            <a:chOff x="6488140" y="4457228"/>
            <a:chExt cx="4389174" cy="1486277"/>
          </a:xfrm>
        </p:grpSpPr>
        <p:pic>
          <p:nvPicPr>
            <p:cNvPr id="47" name="Graphic 46" descr="Group brainstorm">
              <a:extLst>
                <a:ext uri="{FF2B5EF4-FFF2-40B4-BE49-F238E27FC236}">
                  <a16:creationId xmlns:a16="http://schemas.microsoft.com/office/drawing/2014/main" id="{7DDF9F89-57FC-AC3F-16E6-17099771E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88140" y="4457228"/>
              <a:ext cx="596646" cy="59664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02D6FE-6012-29BA-FC9E-C159AAF87A0E}"/>
                </a:ext>
              </a:extLst>
            </p:cNvPr>
            <p:cNvSpPr txBox="1"/>
            <p:nvPr/>
          </p:nvSpPr>
          <p:spPr>
            <a:xfrm>
              <a:off x="8124444" y="4620066"/>
              <a:ext cx="275287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altLang="en-US" sz="1600" dirty="0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Arman Mohammadigilani</a:t>
              </a:r>
            </a:p>
            <a:p>
              <a:r>
                <a:rPr lang="es-CO" altLang="en-US" sz="1600" dirty="0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Mohammad </a:t>
              </a:r>
              <a:r>
                <a:rPr lang="es-CO" altLang="en-US" sz="1600" dirty="0" err="1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Eftekhari</a:t>
              </a:r>
              <a:r>
                <a:rPr lang="es-CO" altLang="en-US" sz="1600" dirty="0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 </a:t>
              </a:r>
              <a:r>
                <a:rPr lang="es-CO" altLang="en-US" sz="1600" dirty="0" err="1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Pour</a:t>
              </a:r>
              <a:endParaRPr lang="es-CO" altLang="en-US" sz="1600" dirty="0">
                <a:solidFill>
                  <a:srgbClr val="1E3966"/>
                </a:solidFill>
                <a:latin typeface="Anton" panose="020B0604020202020204" charset="0"/>
                <a:cs typeface="Segoe UI" panose="020B0502040204020203" pitchFamily="34" charset="0"/>
              </a:endParaRPr>
            </a:p>
            <a:p>
              <a:r>
                <a:rPr lang="es-CO" altLang="en-US" sz="1600" dirty="0" err="1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Hossein</a:t>
              </a:r>
              <a:r>
                <a:rPr lang="es-CO" altLang="en-US" sz="1600" dirty="0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 </a:t>
              </a:r>
              <a:r>
                <a:rPr lang="es-CO" altLang="en-US" sz="1600" dirty="0" err="1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Zahedi</a:t>
              </a:r>
              <a:r>
                <a:rPr lang="es-CO" altLang="en-US" sz="1600" dirty="0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 </a:t>
              </a:r>
              <a:r>
                <a:rPr lang="es-CO" altLang="en-US" sz="1600" dirty="0" err="1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Nezhad</a:t>
              </a:r>
              <a:endParaRPr lang="es-CO" altLang="en-US" sz="1600" dirty="0">
                <a:solidFill>
                  <a:srgbClr val="1E3966"/>
                </a:solidFill>
                <a:latin typeface="Anton" panose="020B0604020202020204" charset="0"/>
                <a:cs typeface="Segoe UI" panose="020B0502040204020203" pitchFamily="34" charset="0"/>
              </a:endParaRPr>
            </a:p>
            <a:p>
              <a:r>
                <a:rPr lang="es-CO" altLang="en-US" sz="1600" dirty="0" err="1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Setareh</a:t>
              </a:r>
              <a:r>
                <a:rPr lang="es-CO" altLang="en-US" sz="1600" dirty="0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 </a:t>
              </a:r>
              <a:r>
                <a:rPr lang="es-CO" altLang="en-US" sz="1600" dirty="0" err="1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Pourgholamali</a:t>
              </a:r>
              <a:endParaRPr lang="es-CO" altLang="en-US" sz="1600" dirty="0">
                <a:solidFill>
                  <a:srgbClr val="1E3966"/>
                </a:solidFill>
                <a:latin typeface="Anton" panose="020B0604020202020204" charset="0"/>
                <a:cs typeface="Segoe UI" panose="020B0502040204020203" pitchFamily="34" charset="0"/>
              </a:endParaRPr>
            </a:p>
            <a:p>
              <a:r>
                <a:rPr lang="es-CO" altLang="en-US" sz="1600" dirty="0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Ali Mohammad </a:t>
              </a:r>
              <a:r>
                <a:rPr lang="es-CO" altLang="en-US" sz="1600" dirty="0" err="1">
                  <a:solidFill>
                    <a:srgbClr val="1E3966"/>
                  </a:solidFill>
                  <a:latin typeface="Anton" panose="020B0604020202020204" charset="0"/>
                  <a:cs typeface="Segoe UI" panose="020B0502040204020203" pitchFamily="34" charset="0"/>
                </a:rPr>
                <a:t>Alizadeh</a:t>
              </a:r>
              <a:endParaRPr lang="es-CO" altLang="en-US" sz="1600" dirty="0">
                <a:solidFill>
                  <a:srgbClr val="1E3966"/>
                </a:solidFill>
                <a:latin typeface="Anton" panose="020B060402020202020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3D2CF2B-B43E-9118-CEC8-979E3A0EFBEE}"/>
              </a:ext>
            </a:extLst>
          </p:cNvPr>
          <p:cNvSpPr txBox="1"/>
          <p:nvPr/>
        </p:nvSpPr>
        <p:spPr>
          <a:xfrm>
            <a:off x="6980310" y="4148059"/>
            <a:ext cx="98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n-US" dirty="0" err="1">
                <a:solidFill>
                  <a:srgbClr val="1D3557"/>
                </a:solidFill>
                <a:latin typeface="Anton" pitchFamily="2" charset="0"/>
                <a:ea typeface="Lato" panose="020F0502020204030203" pitchFamily="34" charset="0"/>
                <a:cs typeface="Lato" panose="020F0502020204030203" pitchFamily="34" charset="0"/>
              </a:rPr>
              <a:t>Authors</a:t>
            </a:r>
            <a:r>
              <a:rPr lang="es-CO" altLang="en-US" dirty="0">
                <a:solidFill>
                  <a:srgbClr val="1D3557"/>
                </a:solidFill>
                <a:latin typeface="Anton" pitchFamily="2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4879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2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110" grpId="0" animBg="1"/>
      <p:bldP spid="2" grpId="0"/>
      <p:bldP spid="117" grpId="0"/>
      <p:bldP spid="26" grpId="0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6991167-3D3B-3C84-E6EF-7E14618673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" r="830"/>
          <a:stretch>
            <a:fillRect/>
          </a:stretch>
        </p:blipFill>
        <p:spPr>
          <a:xfrm>
            <a:off x="179916" y="1079658"/>
            <a:ext cx="4975420" cy="46986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90D7B4-6397-D19C-A89A-92C80E4C49AD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10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49F1201A-F9FD-FA13-CCA2-0E6F937B2D83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7AB21E60-9FDB-F55B-6B1F-AF197EDC7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0EB191E-D675-5846-966B-19E272E96360}"/>
              </a:ext>
            </a:extLst>
          </p:cNvPr>
          <p:cNvGrpSpPr/>
          <p:nvPr/>
        </p:nvGrpSpPr>
        <p:grpSpPr>
          <a:xfrm>
            <a:off x="1048201" y="115665"/>
            <a:ext cx="9794974" cy="846780"/>
            <a:chOff x="3146111" y="2736038"/>
            <a:chExt cx="11113319" cy="82725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3784B71-6C63-46C1-A81F-54A9359A1710}"/>
                </a:ext>
              </a:extLst>
            </p:cNvPr>
            <p:cNvSpPr/>
            <p:nvPr/>
          </p:nvSpPr>
          <p:spPr>
            <a:xfrm>
              <a:off x="3146111" y="2736038"/>
              <a:ext cx="11113319" cy="827255"/>
            </a:xfrm>
            <a:prstGeom prst="roundRect">
              <a:avLst>
                <a:gd name="adj" fmla="val 2180"/>
              </a:avLst>
            </a:prstGeom>
            <a:gradFill>
              <a:gsLst>
                <a:gs pos="0">
                  <a:schemeClr val="accent1">
                    <a:alpha val="61000"/>
                  </a:schemeClr>
                </a:gs>
                <a:gs pos="100000">
                  <a:schemeClr val="accent4"/>
                </a:gs>
              </a:gsLst>
              <a:lin ang="18900000" scaled="1"/>
            </a:gradFill>
            <a:ln>
              <a:noFill/>
            </a:ln>
            <a:effectLst>
              <a:outerShdw blurRad="723900" sx="102000" sy="102000" algn="ctr" rotWithShape="0">
                <a:schemeClr val="accent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BF2D0D-A47A-304E-63AA-55EE0C1B8D41}"/>
                </a:ext>
              </a:extLst>
            </p:cNvPr>
            <p:cNvSpPr txBox="1"/>
            <p:nvPr/>
          </p:nvSpPr>
          <p:spPr>
            <a:xfrm>
              <a:off x="3591044" y="2925541"/>
              <a:ext cx="10223452" cy="451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r">
                <a:defRPr sz="1600" b="1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atin typeface="Rajdhani" panose="02000000000000000000" pitchFamily="2" charset="0"/>
                  <a:cs typeface="Rajdhani" panose="02000000000000000000" pitchFamily="2" charset="0"/>
                </a:defRPr>
              </a:lvl1pPr>
            </a:lstStyle>
            <a:p>
              <a:pPr algn="ctr"/>
              <a:r>
                <a:rPr lang="en-GB" sz="24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3D Analysis of Electricity vs. Heating and Cooling Demands</a:t>
              </a:r>
            </a:p>
          </p:txBody>
        </p:sp>
      </p:grpSp>
      <p:sp>
        <p:nvSpPr>
          <p:cNvPr id="13" name="Google Shape;968;p58">
            <a:extLst>
              <a:ext uri="{FF2B5EF4-FFF2-40B4-BE49-F238E27FC236}">
                <a16:creationId xmlns:a16="http://schemas.microsoft.com/office/drawing/2014/main" id="{70284DA1-23F3-463F-7E30-A874DCE10D65}"/>
              </a:ext>
            </a:extLst>
          </p:cNvPr>
          <p:cNvSpPr txBox="1">
            <a:spLocks/>
          </p:cNvSpPr>
          <p:nvPr/>
        </p:nvSpPr>
        <p:spPr>
          <a:xfrm>
            <a:off x="5376366" y="967595"/>
            <a:ext cx="6926065" cy="492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  <a:latin typeface="+mn-lt"/>
                <a:cs typeface="Calibri" panose="020F0502020204030204"/>
              </a:rPr>
              <a:t>Data Distribution:</a:t>
            </a:r>
          </a:p>
          <a:p>
            <a:pPr marL="800100" lvl="1" indent="-342900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Blue Crosses: Spread along cooling and heating axes; tighter clustering on electricity axis.</a:t>
            </a:r>
          </a:p>
          <a:p>
            <a:pPr marL="800100" lvl="1" indent="-342900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Implication: Building design/operation impacts heating/cooling more than electricity.</a:t>
            </a:r>
            <a:endParaRPr lang="en" sz="2000" b="1" dirty="0">
              <a:solidFill>
                <a:srgbClr val="1D3557"/>
              </a:solidFill>
              <a:latin typeface="+mj-lt"/>
              <a:ea typeface="+mn-ea"/>
              <a:cs typeface="+mn-cs"/>
              <a:sym typeface="IBM Plex Sans"/>
            </a:endParaRPr>
          </a:p>
          <a:p>
            <a:pPr marL="342900" indent="-342900">
              <a:buChar char="•"/>
            </a:pPr>
            <a:r>
              <a:rPr lang="en-GB" sz="2000" b="1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IBM Plex Sans"/>
              </a:rPr>
              <a:t>Pareto Optimal Points (Red Dots):</a:t>
            </a:r>
          </a:p>
          <a:p>
            <a:pPr marL="800100" lvl="1" indent="-342900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Located primarily at lower values for all energy demands.</a:t>
            </a:r>
          </a:p>
          <a:p>
            <a:pPr marL="800100" lvl="1" indent="-342900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Significance: Efficient configurations minimize all energy types simultaneously.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  <a:latin typeface="+mn-lt"/>
                <a:cs typeface="Calibri" panose="020F0502020204030204"/>
              </a:rPr>
              <a:t>Trends and Trade-offs: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cs typeface="Calibri" panose="020F0502020204030204"/>
              </a:rPr>
              <a:t>Non-linear correlation between cooling/heating and electricity demands.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cs typeface="Calibri" panose="020F0502020204030204"/>
              </a:rPr>
              <a:t>Potential: Reducing heating/cooling could proportionally decrease electricity usage.</a:t>
            </a:r>
            <a:endParaRPr lang="en-GB" sz="2000" b="1" dirty="0">
              <a:solidFill>
                <a:srgbClr val="1D3557"/>
              </a:solidFill>
              <a:latin typeface="+mj-lt"/>
              <a:ea typeface="+mn-ea"/>
              <a:cs typeface="+mn-c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5004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90D7B4-6397-D19C-A89A-92C80E4C49AD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11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49F1201A-F9FD-FA13-CCA2-0E6F937B2D83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7AB21E60-9FDB-F55B-6B1F-AF197EDC7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0EB191E-D675-5846-966B-19E272E96360}"/>
              </a:ext>
            </a:extLst>
          </p:cNvPr>
          <p:cNvGrpSpPr/>
          <p:nvPr/>
        </p:nvGrpSpPr>
        <p:grpSpPr>
          <a:xfrm>
            <a:off x="1048201" y="115665"/>
            <a:ext cx="9794974" cy="846780"/>
            <a:chOff x="3146111" y="2736038"/>
            <a:chExt cx="11113319" cy="82725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3784B71-6C63-46C1-A81F-54A9359A1710}"/>
                </a:ext>
              </a:extLst>
            </p:cNvPr>
            <p:cNvSpPr/>
            <p:nvPr/>
          </p:nvSpPr>
          <p:spPr>
            <a:xfrm>
              <a:off x="3146111" y="2736038"/>
              <a:ext cx="11113319" cy="827255"/>
            </a:xfrm>
            <a:prstGeom prst="roundRect">
              <a:avLst>
                <a:gd name="adj" fmla="val 2180"/>
              </a:avLst>
            </a:prstGeom>
            <a:gradFill>
              <a:gsLst>
                <a:gs pos="0">
                  <a:schemeClr val="accent1">
                    <a:alpha val="61000"/>
                  </a:schemeClr>
                </a:gs>
                <a:gs pos="100000">
                  <a:schemeClr val="accent4"/>
                </a:gs>
              </a:gsLst>
              <a:lin ang="18900000" scaled="1"/>
            </a:gradFill>
            <a:ln>
              <a:noFill/>
            </a:ln>
            <a:effectLst>
              <a:outerShdw blurRad="723900" sx="102000" sy="102000" algn="ctr" rotWithShape="0">
                <a:schemeClr val="accent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BF2D0D-A47A-304E-63AA-55EE0C1B8D41}"/>
                </a:ext>
              </a:extLst>
            </p:cNvPr>
            <p:cNvSpPr txBox="1"/>
            <p:nvPr/>
          </p:nvSpPr>
          <p:spPr>
            <a:xfrm>
              <a:off x="3198035" y="2889279"/>
              <a:ext cx="11009472" cy="451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r">
                <a:defRPr sz="1600" b="1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atin typeface="Rajdhani" panose="02000000000000000000" pitchFamily="2" charset="0"/>
                  <a:cs typeface="Rajdhani" panose="02000000000000000000" pitchFamily="2" charset="0"/>
                </a:defRPr>
              </a:lvl1pPr>
            </a:lstStyle>
            <a:p>
              <a:pPr algn="ctr"/>
              <a:r>
                <a:rPr lang="en-GB" sz="24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Relationships between building parameters and energy consumptions</a:t>
              </a:r>
            </a:p>
          </p:txBody>
        </p:sp>
      </p:grpSp>
      <p:sp>
        <p:nvSpPr>
          <p:cNvPr id="13" name="Google Shape;968;p58">
            <a:extLst>
              <a:ext uri="{FF2B5EF4-FFF2-40B4-BE49-F238E27FC236}">
                <a16:creationId xmlns:a16="http://schemas.microsoft.com/office/drawing/2014/main" id="{70284DA1-23F3-463F-7E30-A874DCE10D65}"/>
              </a:ext>
            </a:extLst>
          </p:cNvPr>
          <p:cNvSpPr txBox="1">
            <a:spLocks/>
          </p:cNvSpPr>
          <p:nvPr/>
        </p:nvSpPr>
        <p:spPr>
          <a:xfrm>
            <a:off x="5376366" y="967595"/>
            <a:ext cx="6926065" cy="58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  <a:latin typeface="+mn-lt"/>
                <a:cs typeface="Calibri" panose="020F0502020204030204"/>
              </a:rPr>
              <a:t>Insulation Thickness:</a:t>
            </a:r>
          </a:p>
          <a:p>
            <a:pPr marL="800100" lvl="1" indent="-342900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Heating Demand: Strongly negative correlation; enhances thermal resistance.</a:t>
            </a:r>
          </a:p>
          <a:p>
            <a:pPr marL="800100" lvl="1" indent="-342900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Cooling/Electricity Demand: Minimal to slight increase due to trapped heat.</a:t>
            </a:r>
            <a:endParaRPr lang="en" sz="2000" b="1" dirty="0">
              <a:solidFill>
                <a:srgbClr val="1D3557"/>
              </a:solidFill>
              <a:latin typeface="+mj-lt"/>
              <a:ea typeface="+mn-ea"/>
              <a:cs typeface="+mn-cs"/>
              <a:sym typeface="IBM Plex Sans"/>
            </a:endParaRPr>
          </a:p>
          <a:p>
            <a:pPr marL="342900" indent="-342900">
              <a:buChar char="•"/>
            </a:pPr>
            <a:r>
              <a:rPr lang="en-GB" sz="2000" b="1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IBM Plex Sans"/>
              </a:rPr>
              <a:t>Irradiation:</a:t>
            </a:r>
          </a:p>
          <a:p>
            <a:pPr marL="800100" lvl="1" indent="-342900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Electricity Demand: Strongly negative; less need for artificial lighting.</a:t>
            </a:r>
          </a:p>
          <a:p>
            <a:pPr marL="800100" lvl="1" indent="-342900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Cooling Demand: Increases with more sunlight, complicating energy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  <a:latin typeface="+mn-lt"/>
                <a:cs typeface="Calibri" panose="020F0502020204030204"/>
              </a:rPr>
              <a:t>ACH (Air Changes per Hour):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cs typeface="Calibri" panose="020F0502020204030204"/>
              </a:rPr>
              <a:t>Cooling Demand: Negative correlation; more air changes reduce mechanical cooling needs.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cs typeface="Calibri" panose="020F0502020204030204"/>
              </a:rPr>
              <a:t>Trade-off: Excessive ACH can increase energy consumption by removing conditioned air.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  <a:latin typeface="+mn-lt"/>
                <a:cs typeface="Calibri" panose="020F0502020204030204"/>
              </a:rPr>
              <a:t>Seasonal Demand Variations: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cs typeface="Calibri" panose="020F0502020204030204"/>
              </a:rPr>
              <a:t>Inverse Relationship: Heating increases in colder months, cooling in warmer months; crucial for adaptive energy management strategies.</a:t>
            </a:r>
            <a:endParaRPr lang="en-GB" sz="2000" b="1" dirty="0">
              <a:solidFill>
                <a:srgbClr val="1D3557"/>
              </a:solidFill>
              <a:latin typeface="+mj-lt"/>
              <a:ea typeface="+mn-ea"/>
              <a:cs typeface="+mn-cs"/>
              <a:sym typeface="IBM Plex Sans"/>
            </a:endParaRPr>
          </a:p>
        </p:txBody>
      </p:sp>
      <p:pic>
        <p:nvPicPr>
          <p:cNvPr id="5" name="Picture Placeholder 4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DAFDC04D-77E9-FCBA-CBDC-9560CCCE48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" b="133"/>
          <a:stretch>
            <a:fillRect/>
          </a:stretch>
        </p:blipFill>
        <p:spPr>
          <a:xfrm>
            <a:off x="0" y="1130299"/>
            <a:ext cx="5636712" cy="4649364"/>
          </a:xfrm>
        </p:spPr>
      </p:pic>
    </p:spTree>
    <p:extLst>
      <p:ext uri="{BB962C8B-B14F-4D97-AF65-F5344CB8AC3E}">
        <p14:creationId xmlns:p14="http://schemas.microsoft.com/office/powerpoint/2010/main" val="28886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Arrow: Pentagon 71">
            <a:extLst>
              <a:ext uri="{FF2B5EF4-FFF2-40B4-BE49-F238E27FC236}">
                <a16:creationId xmlns:a16="http://schemas.microsoft.com/office/drawing/2014/main" id="{2B25A284-886B-4D1D-B1E7-B4D0359B6A1A}"/>
              </a:ext>
            </a:extLst>
          </p:cNvPr>
          <p:cNvSpPr/>
          <p:nvPr/>
        </p:nvSpPr>
        <p:spPr>
          <a:xfrm>
            <a:off x="0" y="0"/>
            <a:ext cx="7423606" cy="6858000"/>
          </a:xfrm>
          <a:prstGeom prst="homePlate">
            <a:avLst>
              <a:gd name="adj" fmla="val 27778"/>
            </a:avLst>
          </a:prstGeom>
          <a:gradFill flip="none" rotWithShape="1">
            <a:gsLst>
              <a:gs pos="10000">
                <a:schemeClr val="accent1">
                  <a:alpha val="88000"/>
                </a:schemeClr>
              </a:gs>
              <a:gs pos="100000">
                <a:schemeClr val="accent4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57098-7CEB-80BD-3756-2E09B187FDB2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12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3" name="Freeform 9">
            <a:extLst>
              <a:ext uri="{FF2B5EF4-FFF2-40B4-BE49-F238E27FC236}">
                <a16:creationId xmlns:a16="http://schemas.microsoft.com/office/drawing/2014/main" id="{93131EFE-33BE-CA94-A3D2-D773519B9994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74" name="Picture 32">
            <a:extLst>
              <a:ext uri="{FF2B5EF4-FFF2-40B4-BE49-F238E27FC236}">
                <a16:creationId xmlns:a16="http://schemas.microsoft.com/office/drawing/2014/main" id="{D55243A5-0720-A2AA-D44D-4258A02E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42A0C2E-0900-8125-15BF-C9D0BA024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739487"/>
              </p:ext>
            </p:extLst>
          </p:nvPr>
        </p:nvGraphicFramePr>
        <p:xfrm>
          <a:off x="1256082" y="1427387"/>
          <a:ext cx="9679836" cy="10903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59">
                  <a:extLst>
                    <a:ext uri="{9D8B030D-6E8A-4147-A177-3AD203B41FA5}">
                      <a16:colId xmlns:a16="http://schemas.microsoft.com/office/drawing/2014/main" val="3525437575"/>
                    </a:ext>
                  </a:extLst>
                </a:gridCol>
                <a:gridCol w="2419959">
                  <a:extLst>
                    <a:ext uri="{9D8B030D-6E8A-4147-A177-3AD203B41FA5}">
                      <a16:colId xmlns:a16="http://schemas.microsoft.com/office/drawing/2014/main" val="2906211407"/>
                    </a:ext>
                  </a:extLst>
                </a:gridCol>
                <a:gridCol w="2419959">
                  <a:extLst>
                    <a:ext uri="{9D8B030D-6E8A-4147-A177-3AD203B41FA5}">
                      <a16:colId xmlns:a16="http://schemas.microsoft.com/office/drawing/2014/main" val="314870313"/>
                    </a:ext>
                  </a:extLst>
                </a:gridCol>
                <a:gridCol w="2419959">
                  <a:extLst>
                    <a:ext uri="{9D8B030D-6E8A-4147-A177-3AD203B41FA5}">
                      <a16:colId xmlns:a16="http://schemas.microsoft.com/office/drawing/2014/main" val="637313295"/>
                    </a:ext>
                  </a:extLst>
                </a:gridCol>
              </a:tblGrid>
              <a:tr h="54517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Insulation Thickness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Irradiation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411354"/>
                  </a:ext>
                </a:extLst>
              </a:tr>
              <a:tr h="54517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0.347823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81.923858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19.256269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5.597644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56928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D037539-BCCF-219F-54BF-313DDD5FF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832055"/>
              </p:ext>
            </p:extLst>
          </p:nvPr>
        </p:nvGraphicFramePr>
        <p:xfrm>
          <a:off x="1256082" y="3347583"/>
          <a:ext cx="9679836" cy="10903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59">
                  <a:extLst>
                    <a:ext uri="{9D8B030D-6E8A-4147-A177-3AD203B41FA5}">
                      <a16:colId xmlns:a16="http://schemas.microsoft.com/office/drawing/2014/main" val="3525437575"/>
                    </a:ext>
                  </a:extLst>
                </a:gridCol>
                <a:gridCol w="2419959">
                  <a:extLst>
                    <a:ext uri="{9D8B030D-6E8A-4147-A177-3AD203B41FA5}">
                      <a16:colId xmlns:a16="http://schemas.microsoft.com/office/drawing/2014/main" val="2906211407"/>
                    </a:ext>
                  </a:extLst>
                </a:gridCol>
                <a:gridCol w="2419959">
                  <a:extLst>
                    <a:ext uri="{9D8B030D-6E8A-4147-A177-3AD203B41FA5}">
                      <a16:colId xmlns:a16="http://schemas.microsoft.com/office/drawing/2014/main" val="314870313"/>
                    </a:ext>
                  </a:extLst>
                </a:gridCol>
                <a:gridCol w="2419959">
                  <a:extLst>
                    <a:ext uri="{9D8B030D-6E8A-4147-A177-3AD203B41FA5}">
                      <a16:colId xmlns:a16="http://schemas.microsoft.com/office/drawing/2014/main" val="637313295"/>
                    </a:ext>
                  </a:extLst>
                </a:gridCol>
              </a:tblGrid>
              <a:tr h="54517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Electricity [J]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/>
                        <a:t>DistrictHeating</a:t>
                      </a:r>
                      <a:r>
                        <a:rPr lang="en-GB" sz="2000" dirty="0"/>
                        <a:t> [J]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/>
                        <a:t>DistrictCooling</a:t>
                      </a:r>
                      <a:r>
                        <a:rPr lang="en-GB" sz="2000" dirty="0"/>
                        <a:t> [J]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Total [J]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411354"/>
                  </a:ext>
                </a:extLst>
              </a:tr>
              <a:tr h="54517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1.404403e+10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1.430754e+10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1.163074e+10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3.998231e+10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5692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53964CE-E8E3-8174-D981-648C6F797B18}"/>
              </a:ext>
            </a:extLst>
          </p:cNvPr>
          <p:cNvSpPr txBox="1"/>
          <p:nvPr/>
        </p:nvSpPr>
        <p:spPr>
          <a:xfrm>
            <a:off x="400780" y="752091"/>
            <a:ext cx="34384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2800" b="1" dirty="0">
                <a:solidFill>
                  <a:schemeClr val="bg1"/>
                </a:solidFill>
              </a:rPr>
              <a:t>Optimize Parameters: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D64CC-EB04-5C6D-621A-3269F344CA53}"/>
              </a:ext>
            </a:extLst>
          </p:cNvPr>
          <p:cNvSpPr txBox="1"/>
          <p:nvPr/>
        </p:nvSpPr>
        <p:spPr>
          <a:xfrm>
            <a:off x="3642634" y="259915"/>
            <a:ext cx="490673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id-ID" sz="3200" b="1" dirty="0">
                <a:ea typeface="Lato" pitchFamily="34" charset="0"/>
                <a:cs typeface="Lato" pitchFamily="34" charset="0"/>
              </a:rPr>
              <a:t>Design Optimization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4C7461-734A-D2EE-DB11-EC8801CD9DCA}"/>
              </a:ext>
            </a:extLst>
          </p:cNvPr>
          <p:cNvSpPr txBox="1"/>
          <p:nvPr/>
        </p:nvSpPr>
        <p:spPr>
          <a:xfrm>
            <a:off x="400780" y="2709436"/>
            <a:ext cx="370149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2800" b="1" dirty="0">
                <a:solidFill>
                  <a:schemeClr val="bg1"/>
                </a:solidFill>
              </a:rPr>
              <a:t>Objective Parameters: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5D6E6ED-58E5-E107-8509-E72795E4A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666248"/>
              </p:ext>
            </p:extLst>
          </p:nvPr>
        </p:nvGraphicFramePr>
        <p:xfrm>
          <a:off x="2120004" y="5156528"/>
          <a:ext cx="7735518" cy="10903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78506">
                  <a:extLst>
                    <a:ext uri="{9D8B030D-6E8A-4147-A177-3AD203B41FA5}">
                      <a16:colId xmlns:a16="http://schemas.microsoft.com/office/drawing/2014/main" val="3525437575"/>
                    </a:ext>
                  </a:extLst>
                </a:gridCol>
                <a:gridCol w="2578506">
                  <a:extLst>
                    <a:ext uri="{9D8B030D-6E8A-4147-A177-3AD203B41FA5}">
                      <a16:colId xmlns:a16="http://schemas.microsoft.com/office/drawing/2014/main" val="2906211407"/>
                    </a:ext>
                  </a:extLst>
                </a:gridCol>
                <a:gridCol w="2578506">
                  <a:extLst>
                    <a:ext uri="{9D8B030D-6E8A-4147-A177-3AD203B41FA5}">
                      <a16:colId xmlns:a16="http://schemas.microsoft.com/office/drawing/2014/main" val="314870313"/>
                    </a:ext>
                  </a:extLst>
                </a:gridCol>
              </a:tblGrid>
              <a:tr h="545173">
                <a:tc>
                  <a:txBody>
                    <a:bodyPr/>
                    <a:lstStyle/>
                    <a:p>
                      <a:pPr algn="ctr"/>
                      <a:r>
                        <a:rPr lang="en-GB" sz="20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Electricity:Facility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DistrictHeating:Facility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DistrictCooling:Facility</a:t>
                      </a:r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411354"/>
                  </a:ext>
                </a:extLst>
              </a:tr>
              <a:tr h="545173">
                <a:tc>
                  <a:txBody>
                    <a:bodyPr/>
                    <a:lstStyle/>
                    <a:p>
                      <a:pPr algn="ctr"/>
                      <a:r>
                        <a:rPr lang="en-GB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0.000059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1.264588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0.460608</a:t>
                      </a:r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56928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2EA7132A-99CD-A9D4-75BA-7F7F0AF8FF87}"/>
              </a:ext>
            </a:extLst>
          </p:cNvPr>
          <p:cNvSpPr txBox="1"/>
          <p:nvPr/>
        </p:nvSpPr>
        <p:spPr>
          <a:xfrm>
            <a:off x="321448" y="4564320"/>
            <a:ext cx="624219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2800" b="1" dirty="0">
                <a:solidFill>
                  <a:schemeClr val="bg1"/>
                </a:solidFill>
              </a:rPr>
              <a:t>MAE values for the problem objectives:</a:t>
            </a:r>
          </a:p>
        </p:txBody>
      </p:sp>
    </p:spTree>
    <p:extLst>
      <p:ext uri="{BB962C8B-B14F-4D97-AF65-F5344CB8AC3E}">
        <p14:creationId xmlns:p14="http://schemas.microsoft.com/office/powerpoint/2010/main" val="171983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75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22" grpId="0" uiExpand="1" build="p"/>
      <p:bldP spid="24" grpId="0" uiExpand="1" build="p"/>
      <p:bldP spid="4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21" name="Picture Placeholder 20" descr="Low angle view of a building&#10;&#10;Description automatically generated">
            <a:extLst>
              <a:ext uri="{FF2B5EF4-FFF2-40B4-BE49-F238E27FC236}">
                <a16:creationId xmlns:a16="http://schemas.microsoft.com/office/drawing/2014/main" id="{A9DE4BB5-C700-F428-CCFD-23DF563631D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1AA6125-038B-E325-3619-CBACAB4BE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9F143C-EDDC-EF3A-6019-1DA40DAA52AC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13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F88BE365-B5FC-648B-A4AD-A07EDD058BAB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380F2DC2-482A-1199-D2FE-C2E780EFD543}"/>
              </a:ext>
            </a:extLst>
          </p:cNvPr>
          <p:cNvGrpSpPr>
            <a:grpSpLocks/>
          </p:cNvGrpSpPr>
          <p:nvPr/>
        </p:nvGrpSpPr>
        <p:grpSpPr bwMode="auto">
          <a:xfrm>
            <a:off x="-9055" y="3061982"/>
            <a:ext cx="6320366" cy="212502"/>
            <a:chOff x="0" y="2341322"/>
            <a:chExt cx="4403469" cy="1152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27E7DC-FD89-FE08-B324-080E9F1F8C9F}"/>
                </a:ext>
              </a:extLst>
            </p:cNvPr>
            <p:cNvSpPr/>
            <p:nvPr/>
          </p:nvSpPr>
          <p:spPr>
            <a:xfrm>
              <a:off x="0" y="2341322"/>
              <a:ext cx="4403469" cy="464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BA765F-12BD-B7A4-E07C-8A285076979C}"/>
                </a:ext>
              </a:extLst>
            </p:cNvPr>
            <p:cNvSpPr/>
            <p:nvPr/>
          </p:nvSpPr>
          <p:spPr>
            <a:xfrm>
              <a:off x="3535157" y="2387727"/>
              <a:ext cx="868312" cy="688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BA8F9D5-F3CF-9649-90CA-CDAEE4943873}"/>
              </a:ext>
            </a:extLst>
          </p:cNvPr>
          <p:cNvSpPr txBox="1"/>
          <p:nvPr/>
        </p:nvSpPr>
        <p:spPr>
          <a:xfrm>
            <a:off x="4553866" y="3257194"/>
            <a:ext cx="34471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4000" b="1" dirty="0">
                <a:latin typeface="+mj-lt"/>
                <a:cs typeface="B Badr" panose="00000400000000000000" pitchFamily="2" charset="-78"/>
              </a:rPr>
              <a:t>Data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46FC6-5A79-0EF5-0DC9-1555D145F913}"/>
              </a:ext>
            </a:extLst>
          </p:cNvPr>
          <p:cNvSpPr txBox="1"/>
          <p:nvPr/>
        </p:nvSpPr>
        <p:spPr>
          <a:xfrm>
            <a:off x="570728" y="3211028"/>
            <a:ext cx="323133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4000" b="1" dirty="0">
                <a:latin typeface="+mj-lt"/>
                <a:cs typeface="B Badr" panose="00000400000000000000" pitchFamily="2" charset="-7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5200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กลุ่ม 80"/>
          <p:cNvGrpSpPr/>
          <p:nvPr/>
        </p:nvGrpSpPr>
        <p:grpSpPr>
          <a:xfrm>
            <a:off x="67535" y="1074601"/>
            <a:ext cx="6420797" cy="4837684"/>
            <a:chOff x="20837526" y="8896350"/>
            <a:chExt cx="4144963" cy="3371850"/>
          </a:xfrm>
        </p:grpSpPr>
        <p:sp>
          <p:nvSpPr>
            <p:cNvPr id="82" name="Freeform 23"/>
            <p:cNvSpPr>
              <a:spLocks/>
            </p:cNvSpPr>
            <p:nvPr/>
          </p:nvSpPr>
          <p:spPr bwMode="auto">
            <a:xfrm>
              <a:off x="20837526" y="8896350"/>
              <a:ext cx="4144963" cy="2514600"/>
            </a:xfrm>
            <a:custGeom>
              <a:avLst/>
              <a:gdLst>
                <a:gd name="T0" fmla="*/ 0 w 435"/>
                <a:gd name="T1" fmla="*/ 264 h 264"/>
                <a:gd name="T2" fmla="*/ 0 w 435"/>
                <a:gd name="T3" fmla="*/ 10 h 264"/>
                <a:gd name="T4" fmla="*/ 10 w 435"/>
                <a:gd name="T5" fmla="*/ 0 h 264"/>
                <a:gd name="T6" fmla="*/ 425 w 435"/>
                <a:gd name="T7" fmla="*/ 0 h 264"/>
                <a:gd name="T8" fmla="*/ 435 w 435"/>
                <a:gd name="T9" fmla="*/ 10 h 264"/>
                <a:gd name="T10" fmla="*/ 435 w 435"/>
                <a:gd name="T11" fmla="*/ 264 h 264"/>
                <a:gd name="T12" fmla="*/ 0 w 43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264">
                  <a:moveTo>
                    <a:pt x="0" y="26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25" y="0"/>
                    <a:pt x="425" y="0"/>
                    <a:pt x="425" y="0"/>
                  </a:cubicBezTo>
                  <a:cubicBezTo>
                    <a:pt x="431" y="0"/>
                    <a:pt x="435" y="5"/>
                    <a:pt x="435" y="10"/>
                  </a:cubicBezTo>
                  <a:cubicBezTo>
                    <a:pt x="435" y="264"/>
                    <a:pt x="435" y="264"/>
                    <a:pt x="435" y="264"/>
                  </a:cubicBezTo>
                  <a:lnTo>
                    <a:pt x="0" y="264"/>
                  </a:ln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83" name="Freeform 24"/>
            <p:cNvSpPr>
              <a:spLocks/>
            </p:cNvSpPr>
            <p:nvPr/>
          </p:nvSpPr>
          <p:spPr bwMode="auto">
            <a:xfrm>
              <a:off x="20837526" y="8896350"/>
              <a:ext cx="4144963" cy="133350"/>
            </a:xfrm>
            <a:custGeom>
              <a:avLst/>
              <a:gdLst>
                <a:gd name="T0" fmla="*/ 425 w 435"/>
                <a:gd name="T1" fmla="*/ 0 h 14"/>
                <a:gd name="T2" fmla="*/ 10 w 435"/>
                <a:gd name="T3" fmla="*/ 0 h 14"/>
                <a:gd name="T4" fmla="*/ 0 w 435"/>
                <a:gd name="T5" fmla="*/ 10 h 14"/>
                <a:gd name="T6" fmla="*/ 0 w 435"/>
                <a:gd name="T7" fmla="*/ 14 h 14"/>
                <a:gd name="T8" fmla="*/ 10 w 435"/>
                <a:gd name="T9" fmla="*/ 4 h 14"/>
                <a:gd name="T10" fmla="*/ 425 w 435"/>
                <a:gd name="T11" fmla="*/ 4 h 14"/>
                <a:gd name="T12" fmla="*/ 435 w 435"/>
                <a:gd name="T13" fmla="*/ 14 h 14"/>
                <a:gd name="T14" fmla="*/ 435 w 435"/>
                <a:gd name="T15" fmla="*/ 10 h 14"/>
                <a:gd name="T16" fmla="*/ 425 w 43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5" h="14">
                  <a:moveTo>
                    <a:pt x="42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4" y="4"/>
                    <a:pt x="10" y="4"/>
                  </a:cubicBezTo>
                  <a:cubicBezTo>
                    <a:pt x="425" y="4"/>
                    <a:pt x="425" y="4"/>
                    <a:pt x="425" y="4"/>
                  </a:cubicBezTo>
                  <a:cubicBezTo>
                    <a:pt x="431" y="4"/>
                    <a:pt x="435" y="9"/>
                    <a:pt x="435" y="14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35" y="5"/>
                    <a:pt x="431" y="0"/>
                    <a:pt x="425" y="0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84" name="Freeform 25"/>
            <p:cNvSpPr>
              <a:spLocks/>
            </p:cNvSpPr>
            <p:nvPr/>
          </p:nvSpPr>
          <p:spPr bwMode="auto">
            <a:xfrm>
              <a:off x="20837526" y="11410950"/>
              <a:ext cx="4144963" cy="371475"/>
            </a:xfrm>
            <a:custGeom>
              <a:avLst/>
              <a:gdLst>
                <a:gd name="T0" fmla="*/ 425 w 435"/>
                <a:gd name="T1" fmla="*/ 39 h 39"/>
                <a:gd name="T2" fmla="*/ 10 w 435"/>
                <a:gd name="T3" fmla="*/ 39 h 39"/>
                <a:gd name="T4" fmla="*/ 0 w 435"/>
                <a:gd name="T5" fmla="*/ 29 h 39"/>
                <a:gd name="T6" fmla="*/ 0 w 435"/>
                <a:gd name="T7" fmla="*/ 0 h 39"/>
                <a:gd name="T8" fmla="*/ 435 w 435"/>
                <a:gd name="T9" fmla="*/ 0 h 39"/>
                <a:gd name="T10" fmla="*/ 435 w 435"/>
                <a:gd name="T11" fmla="*/ 29 h 39"/>
                <a:gd name="T12" fmla="*/ 425 w 435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9">
                  <a:moveTo>
                    <a:pt x="425" y="39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4" y="39"/>
                    <a:pt x="0" y="35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35"/>
                    <a:pt x="431" y="39"/>
                    <a:pt x="425" y="39"/>
                  </a:cubicBezTo>
                  <a:close/>
                </a:path>
              </a:pathLst>
            </a:custGeom>
            <a:solidFill>
              <a:srgbClr val="DF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22247226" y="11772900"/>
              <a:ext cx="1390650" cy="495300"/>
            </a:xfrm>
            <a:custGeom>
              <a:avLst/>
              <a:gdLst>
                <a:gd name="T0" fmla="*/ 0 w 876"/>
                <a:gd name="T1" fmla="*/ 312 h 312"/>
                <a:gd name="T2" fmla="*/ 0 w 876"/>
                <a:gd name="T3" fmla="*/ 282 h 312"/>
                <a:gd name="T4" fmla="*/ 102 w 876"/>
                <a:gd name="T5" fmla="*/ 270 h 312"/>
                <a:gd name="T6" fmla="*/ 174 w 876"/>
                <a:gd name="T7" fmla="*/ 0 h 312"/>
                <a:gd name="T8" fmla="*/ 702 w 876"/>
                <a:gd name="T9" fmla="*/ 0 h 312"/>
                <a:gd name="T10" fmla="*/ 774 w 876"/>
                <a:gd name="T11" fmla="*/ 270 h 312"/>
                <a:gd name="T12" fmla="*/ 876 w 876"/>
                <a:gd name="T13" fmla="*/ 282 h 312"/>
                <a:gd name="T14" fmla="*/ 876 w 876"/>
                <a:gd name="T15" fmla="*/ 312 h 312"/>
                <a:gd name="T16" fmla="*/ 0 w 876"/>
                <a:gd name="T17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6" h="312">
                  <a:moveTo>
                    <a:pt x="0" y="312"/>
                  </a:moveTo>
                  <a:lnTo>
                    <a:pt x="0" y="282"/>
                  </a:lnTo>
                  <a:lnTo>
                    <a:pt x="102" y="270"/>
                  </a:lnTo>
                  <a:lnTo>
                    <a:pt x="174" y="0"/>
                  </a:lnTo>
                  <a:lnTo>
                    <a:pt x="702" y="0"/>
                  </a:lnTo>
                  <a:lnTo>
                    <a:pt x="774" y="270"/>
                  </a:lnTo>
                  <a:lnTo>
                    <a:pt x="876" y="282"/>
                  </a:lnTo>
                  <a:lnTo>
                    <a:pt x="876" y="312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DF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86" name="Freeform 27"/>
            <p:cNvSpPr>
              <a:spLocks/>
            </p:cNvSpPr>
            <p:nvPr/>
          </p:nvSpPr>
          <p:spPr bwMode="auto">
            <a:xfrm>
              <a:off x="22513926" y="11772900"/>
              <a:ext cx="866775" cy="76200"/>
            </a:xfrm>
            <a:custGeom>
              <a:avLst/>
              <a:gdLst>
                <a:gd name="T0" fmla="*/ 0 w 546"/>
                <a:gd name="T1" fmla="*/ 48 h 48"/>
                <a:gd name="T2" fmla="*/ 6 w 546"/>
                <a:gd name="T3" fmla="*/ 0 h 48"/>
                <a:gd name="T4" fmla="*/ 534 w 546"/>
                <a:gd name="T5" fmla="*/ 0 h 48"/>
                <a:gd name="T6" fmla="*/ 546 w 546"/>
                <a:gd name="T7" fmla="*/ 48 h 48"/>
                <a:gd name="T8" fmla="*/ 0 w 546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48">
                  <a:moveTo>
                    <a:pt x="0" y="48"/>
                  </a:moveTo>
                  <a:lnTo>
                    <a:pt x="6" y="0"/>
                  </a:lnTo>
                  <a:lnTo>
                    <a:pt x="534" y="0"/>
                  </a:lnTo>
                  <a:lnTo>
                    <a:pt x="546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99016" y="1166579"/>
            <a:ext cx="5770228" cy="1143000"/>
            <a:chOff x="993338" y="3200400"/>
            <a:chExt cx="8296211" cy="2286000"/>
          </a:xfrm>
        </p:grpSpPr>
        <p:grpSp>
          <p:nvGrpSpPr>
            <p:cNvPr id="29" name="กลุ่ม 54"/>
            <p:cNvGrpSpPr/>
            <p:nvPr/>
          </p:nvGrpSpPr>
          <p:grpSpPr>
            <a:xfrm>
              <a:off x="993338" y="3200400"/>
              <a:ext cx="8296211" cy="1934290"/>
              <a:chOff x="13443218" y="3055308"/>
              <a:chExt cx="8296211" cy="1934290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3443218" y="3783150"/>
                <a:ext cx="7891900" cy="1206448"/>
              </a:xfrm>
              <a:prstGeom prst="rect">
                <a:avLst/>
              </a:prstGeom>
              <a:noFill/>
            </p:spPr>
            <p:txBody>
              <a:bodyPr wrap="square" lIns="109710" tIns="54855" rIns="109710" bIns="54855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Real-time interaction and data exchange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Optimized IDF and EPW files for parameter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.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3478044" y="3055308"/>
                <a:ext cx="8261385" cy="1415736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3"/>
                    </a:solidFill>
                    <a:latin typeface="Lato Black" pitchFamily="34" charset="0"/>
                    <a:ea typeface="Lato Black" pitchFamily="34" charset="0"/>
                    <a:cs typeface="Lato Black" pitchFamily="34" charset="0"/>
                  </a:rPr>
                  <a:t>Stepped Simulation with I/O in </a:t>
                </a:r>
                <a:r>
                  <a:rPr lang="en-GB" sz="2000" b="1" dirty="0" err="1">
                    <a:solidFill>
                      <a:schemeClr val="accent3"/>
                    </a:solidFill>
                    <a:latin typeface="Lato Black" pitchFamily="34" charset="0"/>
                    <a:ea typeface="Lato Black" pitchFamily="34" charset="0"/>
                    <a:cs typeface="Lato Black" pitchFamily="34" charset="0"/>
                  </a:rPr>
                  <a:t>EnergyPlus</a:t>
                </a:r>
                <a:r>
                  <a:rPr lang="en-GB" sz="2000" b="1" dirty="0">
                    <a:solidFill>
                      <a:schemeClr val="accent3"/>
                    </a:solidFill>
                    <a:latin typeface="Lato Black" pitchFamily="34" charset="0"/>
                    <a:ea typeface="Lato Black" pitchFamily="34" charset="0"/>
                    <a:cs typeface="Lato Black" pitchFamily="34" charset="0"/>
                  </a:rPr>
                  <a:t> GYM</a:t>
                </a:r>
                <a:endParaRPr lang="id-ID" sz="2000" b="1" dirty="0">
                  <a:solidFill>
                    <a:schemeClr val="accent3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endParaRPr>
              </a:p>
            </p:txBody>
          </p:sp>
        </p:grpSp>
        <p:grpSp>
          <p:nvGrpSpPr>
            <p:cNvPr id="30" name="กลุ่ม 1"/>
            <p:cNvGrpSpPr/>
            <p:nvPr/>
          </p:nvGrpSpPr>
          <p:grpSpPr>
            <a:xfrm>
              <a:off x="1298138" y="5239014"/>
              <a:ext cx="4800601" cy="247386"/>
              <a:chOff x="731836" y="7607630"/>
              <a:chExt cx="3657601" cy="240970"/>
            </a:xfrm>
          </p:grpSpPr>
          <p:sp>
            <p:nvSpPr>
              <p:cNvPr id="31" name="Rectangle 11"/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32" name="Rectangle 12"/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33" name="Rectangle 13"/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34" name="Rectangle 14"/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35" name="Rectangle 15"/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36" name="Rectangle 16"/>
              <p:cNvSpPr/>
              <p:nvPr/>
            </p:nvSpPr>
            <p:spPr>
              <a:xfrm flipV="1">
                <a:off x="3845205" y="7607630"/>
                <a:ext cx="544232" cy="24097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pic>
        <p:nvPicPr>
          <p:cNvPr id="21" name="Picture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C8369A15-BB5B-A083-3288-751AB32DCF0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" b="1198"/>
          <a:stretch>
            <a:fillRect/>
          </a:stretch>
        </p:blipFill>
        <p:spPr>
          <a:xfrm>
            <a:off x="119273" y="1265922"/>
            <a:ext cx="6310473" cy="3247980"/>
          </a:xfrm>
          <a:prstGeom prst="rect">
            <a:avLst/>
          </a:prstGeom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4CC99161-2686-E41E-2BA5-125746FDF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ABD9C9-CF75-76B3-D90D-399F3ED59598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14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738FDE7B-0F06-1383-4CCB-CB209494CEF2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1C3A8A-8B84-07E4-4D8A-29157B203839}"/>
              </a:ext>
            </a:extLst>
          </p:cNvPr>
          <p:cNvSpPr txBox="1"/>
          <p:nvPr/>
        </p:nvSpPr>
        <p:spPr>
          <a:xfrm>
            <a:off x="3173084" y="281750"/>
            <a:ext cx="584583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id-ID" sz="3200" b="1" dirty="0">
                <a:ea typeface="Lato" pitchFamily="34" charset="0"/>
                <a:cs typeface="Lato" pitchFamily="34" charset="0"/>
              </a:rPr>
              <a:t>Simulation and Data Visualization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4F58B9-85F7-FFBE-5819-D6524517E06E}"/>
              </a:ext>
            </a:extLst>
          </p:cNvPr>
          <p:cNvGrpSpPr/>
          <p:nvPr/>
        </p:nvGrpSpPr>
        <p:grpSpPr>
          <a:xfrm>
            <a:off x="6499016" y="3684185"/>
            <a:ext cx="5531956" cy="1143000"/>
            <a:chOff x="993338" y="3200400"/>
            <a:chExt cx="7891899" cy="2286000"/>
          </a:xfrm>
        </p:grpSpPr>
        <p:grpSp>
          <p:nvGrpSpPr>
            <p:cNvPr id="40" name="กลุ่ม 54">
              <a:extLst>
                <a:ext uri="{FF2B5EF4-FFF2-40B4-BE49-F238E27FC236}">
                  <a16:creationId xmlns:a16="http://schemas.microsoft.com/office/drawing/2014/main" id="{0233013B-8193-0617-E367-11F188752450}"/>
                </a:ext>
              </a:extLst>
            </p:cNvPr>
            <p:cNvGrpSpPr/>
            <p:nvPr/>
          </p:nvGrpSpPr>
          <p:grpSpPr>
            <a:xfrm>
              <a:off x="993338" y="3200400"/>
              <a:ext cx="7891899" cy="1934290"/>
              <a:chOff x="13443218" y="3055308"/>
              <a:chExt cx="7891899" cy="193429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874B19-53A0-B2E5-C49D-1CA23B3A7557}"/>
                  </a:ext>
                </a:extLst>
              </p:cNvPr>
              <p:cNvSpPr txBox="1"/>
              <p:nvPr/>
            </p:nvSpPr>
            <p:spPr>
              <a:xfrm>
                <a:off x="13443218" y="3783150"/>
                <a:ext cx="7891899" cy="1206448"/>
              </a:xfrm>
              <a:prstGeom prst="rect">
                <a:avLst/>
              </a:prstGeom>
              <a:noFill/>
            </p:spPr>
            <p:txBody>
              <a:bodyPr wrap="square" lIns="109710" tIns="54855" rIns="109710" bIns="54855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Data </a:t>
                </a:r>
                <a:r>
                  <a:rPr lang="it-IT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collection</a:t>
                </a:r>
                <a:r>
                  <a:rPr lang="it-IT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 via </a:t>
                </a:r>
                <a:r>
                  <a:rPr lang="it-IT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sensors</a:t>
                </a:r>
                <a:r>
                  <a:rPr lang="it-IT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it-IT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Using </a:t>
                </a:r>
                <a:r>
                  <a:rPr lang="it-IT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MQTT </a:t>
                </a:r>
                <a:r>
                  <a:rPr lang="it-IT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protocol</a:t>
                </a:r>
                <a:r>
                  <a:rPr lang="it-IT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itchFamily="34" charset="0"/>
                    <a:ea typeface="Lato" pitchFamily="34" charset="0"/>
                    <a:cs typeface="Lato" pitchFamily="34" charset="0"/>
                  </a:rPr>
                  <a:t> for data transmission.</a:t>
                </a:r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itchFamily="34" charset="0"/>
                  <a:ea typeface="Lato" pitchFamily="34" charset="0"/>
                  <a:cs typeface="Lato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874004-F044-5C72-AB58-2A626018900B}"/>
                  </a:ext>
                </a:extLst>
              </p:cNvPr>
              <p:cNvSpPr txBox="1"/>
              <p:nvPr/>
            </p:nvSpPr>
            <p:spPr>
              <a:xfrm>
                <a:off x="13478046" y="3055308"/>
                <a:ext cx="7607026" cy="1415736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Lato Black" pitchFamily="34" charset="0"/>
                    <a:ea typeface="Lato Black" pitchFamily="34" charset="0"/>
                    <a:cs typeface="Lato Black" pitchFamily="34" charset="0"/>
                  </a:rPr>
                  <a:t>Building Management System Framework</a:t>
                </a:r>
                <a:endParaRPr lang="id-ID" sz="2000" b="1" dirty="0">
                  <a:solidFill>
                    <a:schemeClr val="accent3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endParaRPr>
              </a:p>
            </p:txBody>
          </p:sp>
        </p:grpSp>
        <p:grpSp>
          <p:nvGrpSpPr>
            <p:cNvPr id="41" name="กลุ่ม 1">
              <a:extLst>
                <a:ext uri="{FF2B5EF4-FFF2-40B4-BE49-F238E27FC236}">
                  <a16:creationId xmlns:a16="http://schemas.microsoft.com/office/drawing/2014/main" id="{33EE418E-222E-98A2-6B2D-AD9841E9501F}"/>
                </a:ext>
              </a:extLst>
            </p:cNvPr>
            <p:cNvGrpSpPr/>
            <p:nvPr/>
          </p:nvGrpSpPr>
          <p:grpSpPr>
            <a:xfrm>
              <a:off x="1298138" y="5239014"/>
              <a:ext cx="4800601" cy="247386"/>
              <a:chOff x="731836" y="7607630"/>
              <a:chExt cx="3657601" cy="240970"/>
            </a:xfrm>
          </p:grpSpPr>
          <p:sp>
            <p:nvSpPr>
              <p:cNvPr id="42" name="Rectangle 11">
                <a:extLst>
                  <a:ext uri="{FF2B5EF4-FFF2-40B4-BE49-F238E27FC236}">
                    <a16:creationId xmlns:a16="http://schemas.microsoft.com/office/drawing/2014/main" id="{82432E42-276B-9CC5-D057-7B7766F56B7D}"/>
                  </a:ext>
                </a:extLst>
              </p:cNvPr>
              <p:cNvSpPr/>
              <p:nvPr/>
            </p:nvSpPr>
            <p:spPr>
              <a:xfrm flipV="1">
                <a:off x="731836" y="7607630"/>
                <a:ext cx="544232" cy="2409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43" name="Rectangle 12">
                <a:extLst>
                  <a:ext uri="{FF2B5EF4-FFF2-40B4-BE49-F238E27FC236}">
                    <a16:creationId xmlns:a16="http://schemas.microsoft.com/office/drawing/2014/main" id="{1DF3F8A2-E181-42F0-B7D8-C2AFC1C93319}"/>
                  </a:ext>
                </a:extLst>
              </p:cNvPr>
              <p:cNvSpPr/>
              <p:nvPr/>
            </p:nvSpPr>
            <p:spPr>
              <a:xfrm flipV="1">
                <a:off x="1351817" y="7607630"/>
                <a:ext cx="544232" cy="24097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44" name="Rectangle 13">
                <a:extLst>
                  <a:ext uri="{FF2B5EF4-FFF2-40B4-BE49-F238E27FC236}">
                    <a16:creationId xmlns:a16="http://schemas.microsoft.com/office/drawing/2014/main" id="{C9FCB544-CCFE-8EC3-AFDD-827ECD524450}"/>
                  </a:ext>
                </a:extLst>
              </p:cNvPr>
              <p:cNvSpPr/>
              <p:nvPr/>
            </p:nvSpPr>
            <p:spPr>
              <a:xfrm flipV="1">
                <a:off x="1991111" y="7607630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45" name="Rectangle 14">
                <a:extLst>
                  <a:ext uri="{FF2B5EF4-FFF2-40B4-BE49-F238E27FC236}">
                    <a16:creationId xmlns:a16="http://schemas.microsoft.com/office/drawing/2014/main" id="{DBC1C309-0560-AF86-C56B-313ABFD770DF}"/>
                  </a:ext>
                </a:extLst>
              </p:cNvPr>
              <p:cNvSpPr/>
              <p:nvPr/>
            </p:nvSpPr>
            <p:spPr>
              <a:xfrm flipV="1">
                <a:off x="2611224" y="7607630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374F3DF-95F5-CB8A-2A82-EBF028EED1F4}"/>
                  </a:ext>
                </a:extLst>
              </p:cNvPr>
              <p:cNvSpPr/>
              <p:nvPr/>
            </p:nvSpPr>
            <p:spPr>
              <a:xfrm flipV="1">
                <a:off x="3231205" y="7607630"/>
                <a:ext cx="544232" cy="24097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47" name="Rectangle 16">
                <a:extLst>
                  <a:ext uri="{FF2B5EF4-FFF2-40B4-BE49-F238E27FC236}">
                    <a16:creationId xmlns:a16="http://schemas.microsoft.com/office/drawing/2014/main" id="{7DCF9E4D-8D28-169F-690F-F2AD71CC7728}"/>
                  </a:ext>
                </a:extLst>
              </p:cNvPr>
              <p:cNvSpPr/>
              <p:nvPr/>
            </p:nvSpPr>
            <p:spPr>
              <a:xfrm flipV="1">
                <a:off x="3845205" y="7607630"/>
                <a:ext cx="544232" cy="24097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903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2">
            <a:extLst>
              <a:ext uri="{FF2B5EF4-FFF2-40B4-BE49-F238E27FC236}">
                <a16:creationId xmlns:a16="http://schemas.microsoft.com/office/drawing/2014/main" id="{4CC99161-2686-E41E-2BA5-125746FD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ABD9C9-CF75-76B3-D90D-399F3ED59598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15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738FDE7B-0F06-1383-4CCB-CB209494CEF2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1C3A8A-8B84-07E4-4D8A-29157B203839}"/>
              </a:ext>
            </a:extLst>
          </p:cNvPr>
          <p:cNvSpPr txBox="1"/>
          <p:nvPr/>
        </p:nvSpPr>
        <p:spPr>
          <a:xfrm>
            <a:off x="3173084" y="281750"/>
            <a:ext cx="584583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id-ID" sz="3200" b="1" dirty="0">
                <a:ea typeface="Lato" pitchFamily="34" charset="0"/>
                <a:cs typeface="Lato" pitchFamily="34" charset="0"/>
              </a:rPr>
              <a:t>Grafana Dashboard</a:t>
            </a:r>
          </a:p>
        </p:txBody>
      </p:sp>
      <p:pic>
        <p:nvPicPr>
          <p:cNvPr id="17" name="Picture Placeholder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619F6D-3A45-C3CF-6754-CE5659E1279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b="594"/>
          <a:stretch>
            <a:fillRect/>
          </a:stretch>
        </p:blipFill>
        <p:spPr>
          <a:xfrm>
            <a:off x="539750" y="820351"/>
            <a:ext cx="11112500" cy="4978400"/>
          </a:xfrm>
        </p:spPr>
      </p:pic>
    </p:spTree>
    <p:extLst>
      <p:ext uri="{BB962C8B-B14F-4D97-AF65-F5344CB8AC3E}">
        <p14:creationId xmlns:p14="http://schemas.microsoft.com/office/powerpoint/2010/main" val="5225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21" name="Picture Placeholder 20" descr="Low angle view of a building&#10;&#10;Description automatically generated">
            <a:extLst>
              <a:ext uri="{FF2B5EF4-FFF2-40B4-BE49-F238E27FC236}">
                <a16:creationId xmlns:a16="http://schemas.microsoft.com/office/drawing/2014/main" id="{A9DE4BB5-C700-F428-CCFD-23DF563631D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1AA6125-038B-E325-3619-CBACAB4BE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9F143C-EDDC-EF3A-6019-1DA40DAA52AC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16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F88BE365-B5FC-648B-A4AD-A07EDD058BAB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380F2DC2-482A-1199-D2FE-C2E780EFD543}"/>
              </a:ext>
            </a:extLst>
          </p:cNvPr>
          <p:cNvGrpSpPr>
            <a:grpSpLocks/>
          </p:cNvGrpSpPr>
          <p:nvPr/>
        </p:nvGrpSpPr>
        <p:grpSpPr bwMode="auto">
          <a:xfrm>
            <a:off x="-9055" y="3061982"/>
            <a:ext cx="6320366" cy="212502"/>
            <a:chOff x="0" y="2341322"/>
            <a:chExt cx="4403469" cy="1152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27E7DC-FD89-FE08-B324-080E9F1F8C9F}"/>
                </a:ext>
              </a:extLst>
            </p:cNvPr>
            <p:cNvSpPr/>
            <p:nvPr/>
          </p:nvSpPr>
          <p:spPr>
            <a:xfrm>
              <a:off x="0" y="2341322"/>
              <a:ext cx="4403469" cy="464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BA765F-12BD-B7A4-E07C-8A285076979C}"/>
                </a:ext>
              </a:extLst>
            </p:cNvPr>
            <p:cNvSpPr/>
            <p:nvPr/>
          </p:nvSpPr>
          <p:spPr>
            <a:xfrm>
              <a:off x="3535157" y="2387727"/>
              <a:ext cx="868312" cy="688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BA8F9D5-F3CF-9649-90CA-CDAEE4943873}"/>
              </a:ext>
            </a:extLst>
          </p:cNvPr>
          <p:cNvSpPr txBox="1"/>
          <p:nvPr/>
        </p:nvSpPr>
        <p:spPr>
          <a:xfrm>
            <a:off x="4553866" y="3257194"/>
            <a:ext cx="34471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4000" b="1" dirty="0">
                <a:latin typeface="+mj-lt"/>
                <a:cs typeface="B Badr" panose="00000400000000000000" pitchFamily="2" charset="-78"/>
              </a:rPr>
              <a:t>Energy Signature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46FC6-5A79-0EF5-0DC9-1555D145F913}"/>
              </a:ext>
            </a:extLst>
          </p:cNvPr>
          <p:cNvSpPr txBox="1"/>
          <p:nvPr/>
        </p:nvSpPr>
        <p:spPr>
          <a:xfrm>
            <a:off x="570728" y="3211028"/>
            <a:ext cx="323133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4000" b="1" dirty="0">
                <a:latin typeface="+mj-lt"/>
                <a:cs typeface="B Badr" panose="00000400000000000000" pitchFamily="2" charset="-7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73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กลุ่ม 30"/>
          <p:cNvGrpSpPr/>
          <p:nvPr/>
        </p:nvGrpSpPr>
        <p:grpSpPr>
          <a:xfrm>
            <a:off x="730416" y="3048232"/>
            <a:ext cx="2926238" cy="3373531"/>
            <a:chOff x="4749185" y="6800953"/>
            <a:chExt cx="4919201" cy="5671131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749185" y="6800953"/>
              <a:ext cx="4919201" cy="5671131"/>
            </a:xfrm>
            <a:custGeom>
              <a:avLst/>
              <a:gdLst>
                <a:gd name="T0" fmla="*/ 2486 w 2486"/>
                <a:gd name="T1" fmla="*/ 2156 h 2866"/>
                <a:gd name="T2" fmla="*/ 1243 w 2486"/>
                <a:gd name="T3" fmla="*/ 2866 h 2866"/>
                <a:gd name="T4" fmla="*/ 0 w 2486"/>
                <a:gd name="T5" fmla="*/ 2156 h 2866"/>
                <a:gd name="T6" fmla="*/ 0 w 2486"/>
                <a:gd name="T7" fmla="*/ 723 h 2866"/>
                <a:gd name="T8" fmla="*/ 1243 w 2486"/>
                <a:gd name="T9" fmla="*/ 0 h 2866"/>
                <a:gd name="T10" fmla="*/ 2486 w 2486"/>
                <a:gd name="T11" fmla="*/ 723 h 2866"/>
                <a:gd name="T12" fmla="*/ 2486 w 2486"/>
                <a:gd name="T13" fmla="*/ 2156 h 2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6" h="2866">
                  <a:moveTo>
                    <a:pt x="2486" y="2156"/>
                  </a:moveTo>
                  <a:lnTo>
                    <a:pt x="1243" y="2866"/>
                  </a:lnTo>
                  <a:lnTo>
                    <a:pt x="0" y="2156"/>
                  </a:lnTo>
                  <a:lnTo>
                    <a:pt x="0" y="723"/>
                  </a:lnTo>
                  <a:lnTo>
                    <a:pt x="1243" y="0"/>
                  </a:lnTo>
                  <a:lnTo>
                    <a:pt x="2486" y="723"/>
                  </a:lnTo>
                  <a:lnTo>
                    <a:pt x="2486" y="21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16" name="TextBox 30"/>
            <p:cNvSpPr txBox="1">
              <a:spLocks noChangeArrowheads="1"/>
            </p:cNvSpPr>
            <p:nvPr/>
          </p:nvSpPr>
          <p:spPr bwMode="auto">
            <a:xfrm>
              <a:off x="5147014" y="8104538"/>
              <a:ext cx="4149109" cy="3113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en-GB" sz="18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Its </a:t>
              </a:r>
              <a:r>
                <a:rPr lang="en-GB" sz="18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diagram</a:t>
              </a:r>
              <a:r>
                <a:rPr lang="en-GB" sz="18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is a widely used instrument for analysis and </a:t>
              </a:r>
              <a:r>
                <a:rPr lang="en-GB" sz="18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prediction</a:t>
              </a:r>
              <a:r>
                <a:rPr lang="en-GB" sz="18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of energy use in the buildings.</a:t>
              </a:r>
            </a:p>
          </p:txBody>
        </p:sp>
      </p:grpSp>
      <p:grpSp>
        <p:nvGrpSpPr>
          <p:cNvPr id="18" name="กลุ่ม 28"/>
          <p:cNvGrpSpPr/>
          <p:nvPr/>
        </p:nvGrpSpPr>
        <p:grpSpPr>
          <a:xfrm>
            <a:off x="2201140" y="434851"/>
            <a:ext cx="2941540" cy="3388832"/>
            <a:chOff x="7333448" y="2384357"/>
            <a:chExt cx="4944926" cy="5696854"/>
          </a:xfrm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7333448" y="2384357"/>
              <a:ext cx="4944926" cy="5696854"/>
            </a:xfrm>
            <a:custGeom>
              <a:avLst/>
              <a:gdLst>
                <a:gd name="T0" fmla="*/ 2499 w 2499"/>
                <a:gd name="T1" fmla="*/ 2156 h 2879"/>
                <a:gd name="T2" fmla="*/ 1243 w 2499"/>
                <a:gd name="T3" fmla="*/ 2879 h 2879"/>
                <a:gd name="T4" fmla="*/ 0 w 2499"/>
                <a:gd name="T5" fmla="*/ 2156 h 2879"/>
                <a:gd name="T6" fmla="*/ 0 w 2499"/>
                <a:gd name="T7" fmla="*/ 723 h 2879"/>
                <a:gd name="T8" fmla="*/ 1243 w 2499"/>
                <a:gd name="T9" fmla="*/ 0 h 2879"/>
                <a:gd name="T10" fmla="*/ 2499 w 2499"/>
                <a:gd name="T11" fmla="*/ 723 h 2879"/>
                <a:gd name="T12" fmla="*/ 2499 w 2499"/>
                <a:gd name="T13" fmla="*/ 2156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9" h="2879">
                  <a:moveTo>
                    <a:pt x="2499" y="2156"/>
                  </a:moveTo>
                  <a:lnTo>
                    <a:pt x="1243" y="2879"/>
                  </a:lnTo>
                  <a:lnTo>
                    <a:pt x="0" y="2156"/>
                  </a:lnTo>
                  <a:lnTo>
                    <a:pt x="0" y="723"/>
                  </a:lnTo>
                  <a:lnTo>
                    <a:pt x="1243" y="0"/>
                  </a:lnTo>
                  <a:lnTo>
                    <a:pt x="2499" y="723"/>
                  </a:lnTo>
                  <a:lnTo>
                    <a:pt x="2499" y="21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25" name="TextBox 30"/>
            <p:cNvSpPr txBox="1">
              <a:spLocks noChangeArrowheads="1"/>
            </p:cNvSpPr>
            <p:nvPr/>
          </p:nvSpPr>
          <p:spPr bwMode="auto">
            <a:xfrm>
              <a:off x="7402725" y="3467440"/>
              <a:ext cx="4790898" cy="3718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en-GB" sz="1800" b="1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Energy signature </a:t>
              </a:r>
              <a:r>
                <a:rPr lang="en-GB" sz="18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represents the energy </a:t>
              </a:r>
              <a:r>
                <a:rPr lang="en-GB" sz="1800" dirty="0" err="1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behavior</a:t>
              </a:r>
              <a:r>
                <a:rPr lang="en-GB" sz="1800" dirty="0">
                  <a:solidFill>
                    <a:schemeClr val="bg1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 of a building by correlating energy consumption with climatic variables.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07111C-8FE5-85B0-2EC1-9FECDB4E7777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17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8A8C6556-BA84-6F40-2DB7-0A65F64329A4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D0318-6174-1E0D-2CF4-DB10280A429A}"/>
              </a:ext>
            </a:extLst>
          </p:cNvPr>
          <p:cNvSpPr txBox="1"/>
          <p:nvPr/>
        </p:nvSpPr>
        <p:spPr>
          <a:xfrm>
            <a:off x="3173084" y="281750"/>
            <a:ext cx="584583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id-ID" sz="3200" b="1" dirty="0">
                <a:ea typeface="Lato" pitchFamily="34" charset="0"/>
                <a:cs typeface="Lato" pitchFamily="34" charset="0"/>
              </a:rPr>
              <a:t>Energy Signature</a:t>
            </a:r>
          </a:p>
        </p:txBody>
      </p:sp>
      <p:pic>
        <p:nvPicPr>
          <p:cNvPr id="67" name="Picture 32">
            <a:extLst>
              <a:ext uri="{FF2B5EF4-FFF2-40B4-BE49-F238E27FC236}">
                <a16:creationId xmlns:a16="http://schemas.microsoft.com/office/drawing/2014/main" id="{47C8F327-D95C-95D3-5642-115AFB548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grpSp>
        <p:nvGrpSpPr>
          <p:cNvPr id="68" name="กลุ่ม 86">
            <a:extLst>
              <a:ext uri="{FF2B5EF4-FFF2-40B4-BE49-F238E27FC236}">
                <a16:creationId xmlns:a16="http://schemas.microsoft.com/office/drawing/2014/main" id="{03AA7CAE-AEEB-DC1D-6689-F12125EBE623}"/>
              </a:ext>
            </a:extLst>
          </p:cNvPr>
          <p:cNvGrpSpPr/>
          <p:nvPr/>
        </p:nvGrpSpPr>
        <p:grpSpPr>
          <a:xfrm>
            <a:off x="7922991" y="1492472"/>
            <a:ext cx="3857579" cy="1701531"/>
            <a:chOff x="15670212" y="2895600"/>
            <a:chExt cx="5254625" cy="2317750"/>
          </a:xfrm>
        </p:grpSpPr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1E98BC3-585A-A016-406E-798B02B66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EF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7CEBD3BC-E9FF-102B-4613-448AFF914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71" name="TextBox 31">
              <a:extLst>
                <a:ext uri="{FF2B5EF4-FFF2-40B4-BE49-F238E27FC236}">
                  <a16:creationId xmlns:a16="http://schemas.microsoft.com/office/drawing/2014/main" id="{CD70A2C2-A46B-BB03-67B1-97AC6BCEE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9" y="3037696"/>
              <a:ext cx="5181598" cy="71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8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Figure parameters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537D9F6-A309-65AE-C47B-C6227F39FA11}"/>
                    </a:ext>
                  </a:extLst>
                </p:cNvPr>
                <p:cNvSpPr txBox="1"/>
                <p:nvPr/>
              </p:nvSpPr>
              <p:spPr>
                <a:xfrm>
                  <a:off x="15743236" y="4137994"/>
                  <a:ext cx="5181598" cy="653989"/>
                </a:xfrm>
                <a:prstGeom prst="rect">
                  <a:avLst/>
                </a:prstGeom>
                <a:noFill/>
              </p:spPr>
              <p:txBody>
                <a:bodyPr wrap="square" lIns="109710" tIns="54855" rIns="109710" bIns="54855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Lato" pitchFamily="34" charset="0"/>
                      <a:ea typeface="Lato" pitchFamily="34" charset="0"/>
                      <a:cs typeface="Lato" pitchFamily="34" charset="0"/>
                    </a:rPr>
                    <a:t>Power [Kw] vs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itchFamily="34" charset="0"/>
                        </a:rPr>
                        <m:t>∆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latin typeface="Lato" pitchFamily="34" charset="0"/>
                      <a:ea typeface="Lato" pitchFamily="34" charset="0"/>
                      <a:cs typeface="Lato" pitchFamily="34" charset="0"/>
                    </a:rPr>
                    <a:t>T</a:t>
                  </a: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537D9F6-A309-65AE-C47B-C6227F39F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3236" y="4137994"/>
                  <a:ext cx="5181598" cy="653989"/>
                </a:xfrm>
                <a:prstGeom prst="rect">
                  <a:avLst/>
                </a:prstGeom>
                <a:blipFill>
                  <a:blip r:embed="rId4"/>
                  <a:stretch>
                    <a:fillRect t="-7595" b="-265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กลุ่ม 95">
            <a:extLst>
              <a:ext uri="{FF2B5EF4-FFF2-40B4-BE49-F238E27FC236}">
                <a16:creationId xmlns:a16="http://schemas.microsoft.com/office/drawing/2014/main" id="{2972CE2F-E6B1-048C-1B4A-EE75E8686316}"/>
              </a:ext>
            </a:extLst>
          </p:cNvPr>
          <p:cNvGrpSpPr/>
          <p:nvPr/>
        </p:nvGrpSpPr>
        <p:grpSpPr>
          <a:xfrm>
            <a:off x="7752085" y="3974135"/>
            <a:ext cx="4199389" cy="1701530"/>
            <a:chOff x="15437411" y="2895600"/>
            <a:chExt cx="5720223" cy="2317750"/>
          </a:xfrm>
        </p:grpSpPr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C7FD0064-6C76-415D-FA47-5EE4D5131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2317750"/>
            </a:xfrm>
            <a:custGeom>
              <a:avLst/>
              <a:gdLst>
                <a:gd name="T0" fmla="*/ 238 w 238"/>
                <a:gd name="T1" fmla="*/ 93 h 105"/>
                <a:gd name="T2" fmla="*/ 227 w 238"/>
                <a:gd name="T3" fmla="*/ 105 h 105"/>
                <a:gd name="T4" fmla="*/ 11 w 238"/>
                <a:gd name="T5" fmla="*/ 105 h 105"/>
                <a:gd name="T6" fmla="*/ 0 w 238"/>
                <a:gd name="T7" fmla="*/ 93 h 105"/>
                <a:gd name="T8" fmla="*/ 0 w 238"/>
                <a:gd name="T9" fmla="*/ 11 h 105"/>
                <a:gd name="T10" fmla="*/ 11 w 238"/>
                <a:gd name="T11" fmla="*/ 0 h 105"/>
                <a:gd name="T12" fmla="*/ 227 w 238"/>
                <a:gd name="T13" fmla="*/ 0 h 105"/>
                <a:gd name="T14" fmla="*/ 238 w 238"/>
                <a:gd name="T15" fmla="*/ 11 h 105"/>
                <a:gd name="T16" fmla="*/ 238 w 238"/>
                <a:gd name="T17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05">
                  <a:moveTo>
                    <a:pt x="238" y="93"/>
                  </a:moveTo>
                  <a:cubicBezTo>
                    <a:pt x="238" y="100"/>
                    <a:pt x="233" y="105"/>
                    <a:pt x="227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5"/>
                    <a:pt x="0" y="100"/>
                    <a:pt x="0" y="9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3" y="0"/>
                    <a:pt x="238" y="5"/>
                    <a:pt x="238" y="11"/>
                  </a:cubicBezTo>
                  <a:lnTo>
                    <a:pt x="238" y="93"/>
                  </a:lnTo>
                  <a:close/>
                </a:path>
              </a:pathLst>
            </a:custGeom>
            <a:solidFill>
              <a:srgbClr val="EF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C0438B8-08AD-9D0A-77FF-793AEFE2A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2" y="2895600"/>
              <a:ext cx="5254625" cy="971550"/>
            </a:xfrm>
            <a:custGeom>
              <a:avLst/>
              <a:gdLst>
                <a:gd name="T0" fmla="*/ 238 w 238"/>
                <a:gd name="T1" fmla="*/ 44 h 44"/>
                <a:gd name="T2" fmla="*/ 238 w 238"/>
                <a:gd name="T3" fmla="*/ 11 h 44"/>
                <a:gd name="T4" fmla="*/ 227 w 238"/>
                <a:gd name="T5" fmla="*/ 0 h 44"/>
                <a:gd name="T6" fmla="*/ 11 w 238"/>
                <a:gd name="T7" fmla="*/ 0 h 44"/>
                <a:gd name="T8" fmla="*/ 0 w 238"/>
                <a:gd name="T9" fmla="*/ 11 h 44"/>
                <a:gd name="T10" fmla="*/ 0 w 238"/>
                <a:gd name="T11" fmla="*/ 44 h 44"/>
                <a:gd name="T12" fmla="*/ 238 w 23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44">
                  <a:moveTo>
                    <a:pt x="238" y="44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5"/>
                    <a:pt x="233" y="0"/>
                    <a:pt x="2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238" y="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sp>
          <p:nvSpPr>
            <p:cNvPr id="76" name="TextBox 31">
              <a:extLst>
                <a:ext uri="{FF2B5EF4-FFF2-40B4-BE49-F238E27FC236}">
                  <a16:creationId xmlns:a16="http://schemas.microsoft.com/office/drawing/2014/main" id="{34F9D506-0175-F1A5-A2DF-557F0AB479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3238" y="3037696"/>
              <a:ext cx="5181599" cy="71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800" b="1" dirty="0">
                  <a:solidFill>
                    <a:schemeClr val="bg1"/>
                  </a:solidFill>
                  <a:latin typeface="Lato Black" pitchFamily="34" charset="0"/>
                  <a:ea typeface="Lato Black" pitchFamily="34" charset="0"/>
                  <a:cs typeface="Lato Black" pitchFamily="34" charset="0"/>
                </a:rPr>
                <a:t>Analysis method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F73E8E-B204-C83E-448F-74BBBEB56E47}"/>
                </a:ext>
              </a:extLst>
            </p:cNvPr>
            <p:cNvSpPr txBox="1"/>
            <p:nvPr/>
          </p:nvSpPr>
          <p:spPr>
            <a:xfrm>
              <a:off x="15437411" y="3990740"/>
              <a:ext cx="5720223" cy="1157077"/>
            </a:xfrm>
            <a:prstGeom prst="rect">
              <a:avLst/>
            </a:prstGeom>
            <a:noFill/>
          </p:spPr>
          <p:txBody>
            <a:bodyPr wrap="square" lIns="109710" tIns="54855" rIns="109710" bIns="54855" rtlCol="0">
              <a:spAutoFit/>
            </a:bodyPr>
            <a:lstStyle/>
            <a:p>
              <a:pPr algn="ctr"/>
              <a:r>
                <a:rPr lang="en-US" sz="2400" dirty="0">
                  <a:latin typeface="Lato" pitchFamily="34" charset="0"/>
                  <a:ea typeface="Lato" pitchFamily="34" charset="0"/>
                  <a:cs typeface="Lato" pitchFamily="34" charset="0"/>
                </a:rPr>
                <a:t>OLS</a:t>
              </a:r>
            </a:p>
            <a:p>
              <a:pPr algn="ctr"/>
              <a:r>
                <a:rPr lang="en-US" sz="2400" dirty="0">
                  <a:latin typeface="Lato" pitchFamily="34" charset="0"/>
                  <a:ea typeface="Lato" pitchFamily="34" charset="0"/>
                  <a:cs typeface="Lato" pitchFamily="34" charset="0"/>
                </a:rPr>
                <a:t>(Ordinary Least Square)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73790593-A019-57F2-D9E3-E2A136E9B6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31" y="3647718"/>
            <a:ext cx="3374643" cy="32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C0E04AC2-ABA9-0AB0-EEDD-79755D5FAFB2}"/>
              </a:ext>
            </a:extLst>
          </p:cNvPr>
          <p:cNvSpPr/>
          <p:nvPr/>
        </p:nvSpPr>
        <p:spPr>
          <a:xfrm>
            <a:off x="0" y="0"/>
            <a:ext cx="7423606" cy="6858000"/>
          </a:xfrm>
          <a:prstGeom prst="homePlate">
            <a:avLst>
              <a:gd name="adj" fmla="val 27778"/>
            </a:avLst>
          </a:prstGeom>
          <a:gradFill flip="none" rotWithShape="1">
            <a:gsLst>
              <a:gs pos="10000">
                <a:schemeClr val="accent1">
                  <a:alpha val="88000"/>
                </a:schemeClr>
              </a:gs>
              <a:gs pos="100000">
                <a:schemeClr val="accent4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Placeholder 12" descr="A graph with red and blue lines and black text&#10;&#10;Description automatically generated">
            <a:extLst>
              <a:ext uri="{FF2B5EF4-FFF2-40B4-BE49-F238E27FC236}">
                <a16:creationId xmlns:a16="http://schemas.microsoft.com/office/drawing/2014/main" id="{20ECDC54-DDBB-1E7A-6A4C-048E755099D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r="1901"/>
          <a:stretch>
            <a:fillRect/>
          </a:stretch>
        </p:blipFill>
        <p:spPr>
          <a:xfrm>
            <a:off x="2073296" y="837614"/>
            <a:ext cx="3759289" cy="2930908"/>
          </a:xfrm>
        </p:spPr>
      </p:pic>
      <p:pic>
        <p:nvPicPr>
          <p:cNvPr id="15" name="Picture Placeholder 14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DC10E394-25A4-AC96-C351-F3C7F0BA85E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r="1877"/>
          <a:stretch>
            <a:fillRect/>
          </a:stretch>
        </p:blipFill>
        <p:spPr>
          <a:xfrm>
            <a:off x="6380529" y="837614"/>
            <a:ext cx="3761147" cy="2930908"/>
          </a:xfrm>
        </p:spPr>
      </p:pic>
      <p:pic>
        <p:nvPicPr>
          <p:cNvPr id="17" name="Picture Placeholder 16" descr="A graph of energy signature analysis&#10;&#10;Description automatically generated">
            <a:extLst>
              <a:ext uri="{FF2B5EF4-FFF2-40B4-BE49-F238E27FC236}">
                <a16:creationId xmlns:a16="http://schemas.microsoft.com/office/drawing/2014/main" id="{BA9434C9-AE7E-F555-62D1-793BF8C5FF2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r="1901"/>
          <a:stretch>
            <a:fillRect/>
          </a:stretch>
        </p:blipFill>
        <p:spPr>
          <a:xfrm>
            <a:off x="2073296" y="3814821"/>
            <a:ext cx="3759289" cy="2930908"/>
          </a:xfrm>
        </p:spPr>
      </p:pic>
      <p:pic>
        <p:nvPicPr>
          <p:cNvPr id="19" name="Picture Placeholder 18" descr="A graph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3DD6253B-9382-261C-9459-4BB039E633F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r="1901"/>
          <a:stretch>
            <a:fillRect/>
          </a:stretch>
        </p:blipFill>
        <p:spPr>
          <a:xfrm>
            <a:off x="6380529" y="3814820"/>
            <a:ext cx="3759289" cy="293090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992C87-F822-EA65-F403-33A47059890E}"/>
              </a:ext>
            </a:extLst>
          </p:cNvPr>
          <p:cNvSpPr txBox="1"/>
          <p:nvPr/>
        </p:nvSpPr>
        <p:spPr>
          <a:xfrm>
            <a:off x="2547437" y="246802"/>
            <a:ext cx="7097126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id-ID" sz="3200" b="1" dirty="0">
                <a:ea typeface="Lato" pitchFamily="34" charset="0"/>
                <a:cs typeface="Lato" pitchFamily="34" charset="0"/>
              </a:rPr>
              <a:t>Energy Signature</a:t>
            </a:r>
            <a:r>
              <a:rPr lang="it-IT" sz="3200" b="1" dirty="0">
                <a:ea typeface="Lato" pitchFamily="34" charset="0"/>
                <a:cs typeface="Lato" pitchFamily="34" charset="0"/>
              </a:rPr>
              <a:t> </a:t>
            </a:r>
            <a:r>
              <a:rPr lang="id-ID" sz="3200" b="1" dirty="0">
                <a:ea typeface="Lato" pitchFamily="34" charset="0"/>
                <a:cs typeface="Lato" pitchFamily="34" charset="0"/>
              </a:rPr>
              <a:t>for </a:t>
            </a:r>
            <a:r>
              <a:rPr lang="it-IT" sz="3200" b="1" dirty="0">
                <a:ea typeface="Lato" pitchFamily="34" charset="0"/>
                <a:cs typeface="Lato" pitchFamily="34" charset="0"/>
              </a:rPr>
              <a:t>S</a:t>
            </a:r>
            <a:r>
              <a:rPr lang="id-ID" sz="3200" b="1" dirty="0">
                <a:ea typeface="Lato" pitchFamily="34" charset="0"/>
                <a:cs typeface="Lato" pitchFamily="34" charset="0"/>
              </a:rPr>
              <a:t>ummer and </a:t>
            </a:r>
            <a:r>
              <a:rPr lang="it-IT" sz="3200" b="1" dirty="0">
                <a:ea typeface="Lato" pitchFamily="34" charset="0"/>
                <a:cs typeface="Lato" pitchFamily="34" charset="0"/>
              </a:rPr>
              <a:t>W</a:t>
            </a:r>
            <a:r>
              <a:rPr lang="id-ID" sz="3200" b="1" dirty="0">
                <a:ea typeface="Lato" pitchFamily="34" charset="0"/>
                <a:cs typeface="Lato" pitchFamily="34" charset="0"/>
              </a:rPr>
              <a:t>inter</a:t>
            </a:r>
            <a:r>
              <a:rPr lang="it-IT" sz="3200" b="1" dirty="0">
                <a:ea typeface="Lato" pitchFamily="34" charset="0"/>
                <a:cs typeface="Lato" pitchFamily="34" charset="0"/>
              </a:rPr>
              <a:t> </a:t>
            </a:r>
            <a:endParaRPr lang="id-ID" sz="3200" b="1" dirty="0">
              <a:ea typeface="Lato" pitchFamily="34" charset="0"/>
              <a:cs typeface="Lato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75D4A0-F228-FC0C-10F5-B3CF15DDF00A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18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6EB3B7F1-ABBC-5666-FEB7-C0C1AAF12C1D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24" name="Picture 32">
            <a:extLst>
              <a:ext uri="{FF2B5EF4-FFF2-40B4-BE49-F238E27FC236}">
                <a16:creationId xmlns:a16="http://schemas.microsoft.com/office/drawing/2014/main" id="{16825CE4-86B7-6301-E738-1532B15A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DB4293A-3624-B3B4-5D34-C9D438C48D3A}"/>
              </a:ext>
            </a:extLst>
          </p:cNvPr>
          <p:cNvSpPr/>
          <p:nvPr/>
        </p:nvSpPr>
        <p:spPr>
          <a:xfrm flipH="1">
            <a:off x="5029200" y="0"/>
            <a:ext cx="7162800" cy="6858000"/>
          </a:xfrm>
          <a:prstGeom prst="homePlate">
            <a:avLst>
              <a:gd name="adj" fmla="val 27778"/>
            </a:avLst>
          </a:prstGeom>
          <a:gradFill flip="none" rotWithShape="1">
            <a:gsLst>
              <a:gs pos="10000">
                <a:schemeClr val="accent1">
                  <a:alpha val="88000"/>
                </a:schemeClr>
              </a:gs>
              <a:gs pos="100000">
                <a:schemeClr val="accent4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11D26-EF06-ACCB-E3C2-E3639DC6F5F8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19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E71D3F3C-D276-82E0-4641-B91D1B0FBC43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D8AAF-E13E-69DA-598C-2C6A21F7A934}"/>
              </a:ext>
            </a:extLst>
          </p:cNvPr>
          <p:cNvSpPr txBox="1"/>
          <p:nvPr/>
        </p:nvSpPr>
        <p:spPr>
          <a:xfrm>
            <a:off x="2252509" y="262961"/>
            <a:ext cx="768698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en-GB" sz="3200" b="1" dirty="0">
                <a:ea typeface="Lato" pitchFamily="34" charset="0"/>
                <a:cs typeface="Lato" pitchFamily="34" charset="0"/>
              </a:rPr>
              <a:t>Energy Signature / R-squared for Regression</a:t>
            </a:r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B0187A82-96B5-CD11-CD23-C5D4A2F5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EF9EFD4-4B87-C695-3A40-4457534AA4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887292"/>
                  </p:ext>
                </p:extLst>
              </p:nvPr>
            </p:nvGraphicFramePr>
            <p:xfrm>
              <a:off x="1389344" y="1684586"/>
              <a:ext cx="9394522" cy="1619153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52150">
                      <a:extLst>
                        <a:ext uri="{9D8B030D-6E8A-4147-A177-3AD203B41FA5}">
                          <a16:colId xmlns:a16="http://schemas.microsoft.com/office/drawing/2014/main" val="4270881546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3525437575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2906211407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314870313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637313295"/>
                        </a:ext>
                      </a:extLst>
                    </a:gridCol>
                  </a:tblGrid>
                  <a:tr h="618661"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Winter Hourly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Winter Daily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Winter Weekly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Winter Monthly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411354"/>
                      </a:ext>
                    </a:extLst>
                  </a:tr>
                  <a:tr h="5002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GB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0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0.344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0.482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0.676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0.821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2569281"/>
                      </a:ext>
                    </a:extLst>
                  </a:tr>
                  <a:tr h="5002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oMath>
                            </m:oMathPara>
                          </a14:m>
                          <a:endParaRPr lang="en-GB" sz="20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-0.243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-0.323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-0.231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-0.248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7806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EF9EFD4-4B87-C695-3A40-4457534AA4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887292"/>
                  </p:ext>
                </p:extLst>
              </p:nvPr>
            </p:nvGraphicFramePr>
            <p:xfrm>
              <a:off x="1389344" y="1684586"/>
              <a:ext cx="9394522" cy="1619153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52150">
                      <a:extLst>
                        <a:ext uri="{9D8B030D-6E8A-4147-A177-3AD203B41FA5}">
                          <a16:colId xmlns:a16="http://schemas.microsoft.com/office/drawing/2014/main" val="4270881546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3525437575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2906211407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314870313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637313295"/>
                        </a:ext>
                      </a:extLst>
                    </a:gridCol>
                  </a:tblGrid>
                  <a:tr h="618661"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Winter Hourly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Winter Daily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Winter Weekly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Winter Monthly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411354"/>
                      </a:ext>
                    </a:extLst>
                  </a:tr>
                  <a:tr h="500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5" t="-125610" r="-650971" b="-1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0.344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0.482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0.676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0.821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2569281"/>
                      </a:ext>
                    </a:extLst>
                  </a:tr>
                  <a:tr h="500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5" t="-225610" r="-650971" b="-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-0.243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-0.323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-0.231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-0.248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7806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9896497-BE89-B202-30ED-72F4955AC9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4303052"/>
                  </p:ext>
                </p:extLst>
              </p:nvPr>
            </p:nvGraphicFramePr>
            <p:xfrm>
              <a:off x="1408133" y="3798149"/>
              <a:ext cx="9375733" cy="170153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33361">
                      <a:extLst>
                        <a:ext uri="{9D8B030D-6E8A-4147-A177-3AD203B41FA5}">
                          <a16:colId xmlns:a16="http://schemas.microsoft.com/office/drawing/2014/main" val="4270881546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3525437575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2906211407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314870313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637313295"/>
                        </a:ext>
                      </a:extLst>
                    </a:gridCol>
                  </a:tblGrid>
                  <a:tr h="756988"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Summer Hourly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Summer</a:t>
                          </a:r>
                          <a:r>
                            <a:rPr lang="en-GB" sz="2000" dirty="0"/>
                            <a:t> Daily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Summer</a:t>
                          </a:r>
                          <a:r>
                            <a:rPr lang="en-GB" sz="2000" dirty="0"/>
                            <a:t> Weekly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Summer</a:t>
                          </a:r>
                          <a:r>
                            <a:rPr lang="en-GB" sz="2000" dirty="0"/>
                            <a:t> Monthly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411354"/>
                      </a:ext>
                    </a:extLst>
                  </a:tr>
                  <a:tr h="4722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GB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000" b="1" dirty="0"/>
                        </a:p>
                      </a:txBody>
                      <a:tcPr anchor="ctr">
                        <a:lnT w="38100" cmpd="sng">
                          <a:noFill/>
                        </a:lnT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0.372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0.438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0.537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0.609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2569281"/>
                      </a:ext>
                    </a:extLst>
                  </a:tr>
                  <a:tr h="4722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oMath>
                            </m:oMathPara>
                          </a14:m>
                          <a:endParaRPr lang="en-GB" sz="20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0.192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0.140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0.186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0.315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7806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9896497-BE89-B202-30ED-72F4955AC9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4303052"/>
                  </p:ext>
                </p:extLst>
              </p:nvPr>
            </p:nvGraphicFramePr>
            <p:xfrm>
              <a:off x="1408133" y="3798149"/>
              <a:ext cx="9375733" cy="170153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33361">
                      <a:extLst>
                        <a:ext uri="{9D8B030D-6E8A-4147-A177-3AD203B41FA5}">
                          <a16:colId xmlns:a16="http://schemas.microsoft.com/office/drawing/2014/main" val="4270881546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3525437575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2906211407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314870313"/>
                        </a:ext>
                      </a:extLst>
                    </a:gridCol>
                    <a:gridCol w="2035593">
                      <a:extLst>
                        <a:ext uri="{9D8B030D-6E8A-4147-A177-3AD203B41FA5}">
                          <a16:colId xmlns:a16="http://schemas.microsoft.com/office/drawing/2014/main" val="637313295"/>
                        </a:ext>
                      </a:extLst>
                    </a:gridCol>
                  </a:tblGrid>
                  <a:tr h="756988"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Summer Hourly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Summer</a:t>
                          </a:r>
                          <a:r>
                            <a:rPr lang="en-GB" sz="2000" dirty="0"/>
                            <a:t> Daily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Summer</a:t>
                          </a:r>
                          <a:r>
                            <a:rPr lang="en-GB" sz="2000" dirty="0"/>
                            <a:t> Weekly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FFFFFF"/>
                              </a:solidFill>
                            </a:rPr>
                            <a:t>Summer</a:t>
                          </a:r>
                          <a:r>
                            <a:rPr lang="en-GB" sz="2000" dirty="0"/>
                            <a:t> Monthly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411354"/>
                      </a:ext>
                    </a:extLst>
                  </a:tr>
                  <a:tr h="4722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8100" cmpd="sng">
                          <a:noFill/>
                        </a:lnT>
                        <a:blipFill>
                          <a:blip r:embed="rId4"/>
                          <a:stretch>
                            <a:fillRect l="-493" t="-163636" r="-660591" b="-1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0.372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0.438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0.537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0.609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2569281"/>
                      </a:ext>
                    </a:extLst>
                  </a:tr>
                  <a:tr h="4722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93" t="-260256" r="-660591" b="-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0.192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0.140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0.186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0.315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78068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352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227938-FB97-45D0-810B-344CF59EAA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0E4CA-4848-46A2-B70B-B17192822C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FD36-DC35-426F-A559-8E8FD081EB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ID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9A2103D-6A68-4781-A5BC-0234D33BA44E}"/>
              </a:ext>
            </a:extLst>
          </p:cNvPr>
          <p:cNvSpPr>
            <a:spLocks/>
          </p:cNvSpPr>
          <p:nvPr/>
        </p:nvSpPr>
        <p:spPr bwMode="auto">
          <a:xfrm>
            <a:off x="3176" y="1250262"/>
            <a:ext cx="12188823" cy="4744853"/>
          </a:xfrm>
          <a:custGeom>
            <a:avLst/>
            <a:gdLst>
              <a:gd name="T0" fmla="*/ 3550 w 7021"/>
              <a:gd name="T1" fmla="*/ 448 h 2744"/>
              <a:gd name="T2" fmla="*/ 0 w 7021"/>
              <a:gd name="T3" fmla="*/ 0 h 2744"/>
              <a:gd name="T4" fmla="*/ 0 w 7021"/>
              <a:gd name="T5" fmla="*/ 1900 h 2744"/>
              <a:gd name="T6" fmla="*/ 3550 w 7021"/>
              <a:gd name="T7" fmla="*/ 2744 h 2744"/>
              <a:gd name="T8" fmla="*/ 7021 w 7021"/>
              <a:gd name="T9" fmla="*/ 1947 h 2744"/>
              <a:gd name="T10" fmla="*/ 7021 w 7021"/>
              <a:gd name="T11" fmla="*/ 25 h 2744"/>
              <a:gd name="T12" fmla="*/ 3550 w 7021"/>
              <a:gd name="T13" fmla="*/ 448 h 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21" h="2744">
                <a:moveTo>
                  <a:pt x="3550" y="448"/>
                </a:moveTo>
                <a:cubicBezTo>
                  <a:pt x="2117" y="448"/>
                  <a:pt x="838" y="273"/>
                  <a:pt x="0" y="0"/>
                </a:cubicBezTo>
                <a:cubicBezTo>
                  <a:pt x="0" y="1900"/>
                  <a:pt x="0" y="1900"/>
                  <a:pt x="0" y="1900"/>
                </a:cubicBezTo>
                <a:cubicBezTo>
                  <a:pt x="838" y="2415"/>
                  <a:pt x="2117" y="2744"/>
                  <a:pt x="3550" y="2744"/>
                </a:cubicBezTo>
                <a:cubicBezTo>
                  <a:pt x="4939" y="2744"/>
                  <a:pt x="6183" y="2435"/>
                  <a:pt x="7021" y="1947"/>
                </a:cubicBezTo>
                <a:cubicBezTo>
                  <a:pt x="7021" y="25"/>
                  <a:pt x="7021" y="25"/>
                  <a:pt x="7021" y="25"/>
                </a:cubicBezTo>
                <a:cubicBezTo>
                  <a:pt x="6183" y="284"/>
                  <a:pt x="4939" y="448"/>
                  <a:pt x="3550" y="44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E6A8C7-2D82-449C-8AF9-0525369532F0}"/>
              </a:ext>
            </a:extLst>
          </p:cNvPr>
          <p:cNvSpPr txBox="1"/>
          <p:nvPr/>
        </p:nvSpPr>
        <p:spPr>
          <a:xfrm>
            <a:off x="4360275" y="2560995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2"/>
                </a:solidFill>
                <a:latin typeface="+mj-lt"/>
              </a:rPr>
              <a:t>02.</a:t>
            </a:r>
            <a:endParaRPr lang="en-ID" sz="2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E26CC3-E419-4B92-8F4D-34775D756D0E}"/>
              </a:ext>
            </a:extLst>
          </p:cNvPr>
          <p:cNvSpPr txBox="1"/>
          <p:nvPr/>
        </p:nvSpPr>
        <p:spPr>
          <a:xfrm>
            <a:off x="5007347" y="2583186"/>
            <a:ext cx="2578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Surrogate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0287F0-7560-4C95-AAB4-CBF4CE2D4C38}"/>
              </a:ext>
            </a:extLst>
          </p:cNvPr>
          <p:cNvSpPr txBox="1"/>
          <p:nvPr/>
        </p:nvSpPr>
        <p:spPr>
          <a:xfrm>
            <a:off x="1399829" y="2560995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2"/>
                </a:solidFill>
                <a:latin typeface="+mj-lt"/>
              </a:rPr>
              <a:t>01.</a:t>
            </a:r>
            <a:endParaRPr lang="en-ID" sz="2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22E0F-DA43-4B29-9466-7E03D3D8B632}"/>
              </a:ext>
            </a:extLst>
          </p:cNvPr>
          <p:cNvSpPr txBox="1"/>
          <p:nvPr/>
        </p:nvSpPr>
        <p:spPr>
          <a:xfrm>
            <a:off x="2063793" y="2566359"/>
            <a:ext cx="190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solidFill>
                  <a:schemeClr val="bg2"/>
                </a:solidFill>
                <a:latin typeface="+mj-lt"/>
              </a:rPr>
              <a:t>Overview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F6265C-70D4-493D-9497-F873B6695B9D}"/>
              </a:ext>
            </a:extLst>
          </p:cNvPr>
          <p:cNvSpPr txBox="1"/>
          <p:nvPr/>
        </p:nvSpPr>
        <p:spPr>
          <a:xfrm>
            <a:off x="2642669" y="4102458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2"/>
                </a:solidFill>
                <a:latin typeface="+mj-lt"/>
              </a:rPr>
              <a:t>04.</a:t>
            </a:r>
            <a:endParaRPr lang="en-ID" sz="2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C65577-1666-4047-A802-710DF2145D30}"/>
              </a:ext>
            </a:extLst>
          </p:cNvPr>
          <p:cNvSpPr txBox="1"/>
          <p:nvPr/>
        </p:nvSpPr>
        <p:spPr>
          <a:xfrm>
            <a:off x="3303121" y="4126000"/>
            <a:ext cx="2792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Energy Signature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983932-5682-4595-ABB3-B446315C3FBD}"/>
              </a:ext>
            </a:extLst>
          </p:cNvPr>
          <p:cNvSpPr txBox="1"/>
          <p:nvPr/>
        </p:nvSpPr>
        <p:spPr>
          <a:xfrm>
            <a:off x="8105064" y="2559644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2"/>
                </a:solidFill>
                <a:latin typeface="+mj-lt"/>
              </a:rPr>
              <a:t>03.</a:t>
            </a:r>
            <a:endParaRPr lang="en-ID" sz="2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1241D4-D639-4B2A-AD31-5687E268046D}"/>
              </a:ext>
            </a:extLst>
          </p:cNvPr>
          <p:cNvSpPr txBox="1"/>
          <p:nvPr/>
        </p:nvSpPr>
        <p:spPr>
          <a:xfrm>
            <a:off x="8709917" y="2583186"/>
            <a:ext cx="2473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Data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2B23E-5418-3CBA-5549-5D89A67270B8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rgbClr val="F8F8F8"/>
                </a:solidFill>
                <a:latin typeface="+mj-lt"/>
              </a:rPr>
              <a:pPr algn="ctr"/>
              <a:t>2</a:t>
            </a:fld>
            <a:endParaRPr lang="en-US" sz="1200" b="1">
              <a:solidFill>
                <a:srgbClr val="F8F8F8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06272AA8-95B0-F978-9F15-435665B1BDDC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0091F7-B7A2-AD70-F413-6D5F2B1CD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92" y="5768624"/>
            <a:ext cx="1059594" cy="1049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8CACAC-67D5-EA59-0C55-9359B58D8954}"/>
              </a:ext>
            </a:extLst>
          </p:cNvPr>
          <p:cNvSpPr txBox="1"/>
          <p:nvPr/>
        </p:nvSpPr>
        <p:spPr>
          <a:xfrm>
            <a:off x="7042568" y="4099756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05.</a:t>
            </a:r>
            <a:endParaRPr lang="en-ID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DD787-0A70-1888-CA3A-21DCFA82AA75}"/>
              </a:ext>
            </a:extLst>
          </p:cNvPr>
          <p:cNvSpPr txBox="1"/>
          <p:nvPr/>
        </p:nvSpPr>
        <p:spPr>
          <a:xfrm>
            <a:off x="7703020" y="4123298"/>
            <a:ext cx="190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704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5" grpId="0" animBg="1"/>
      <p:bldP spid="41" grpId="0"/>
      <p:bldP spid="43" grpId="0"/>
      <p:bldP spid="26" grpId="0"/>
      <p:bldP spid="28" grpId="0"/>
      <p:bldP spid="31" grpId="0"/>
      <p:bldP spid="33" grpId="0"/>
      <p:bldP spid="60" grpId="0"/>
      <p:bldP spid="62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21" name="Picture Placeholder 20" descr="Low angle view of a building&#10;&#10;Description automatically generated">
            <a:extLst>
              <a:ext uri="{FF2B5EF4-FFF2-40B4-BE49-F238E27FC236}">
                <a16:creationId xmlns:a16="http://schemas.microsoft.com/office/drawing/2014/main" id="{A9DE4BB5-C700-F428-CCFD-23DF563631D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1AA6125-038B-E325-3619-CBACAB4BE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9F143C-EDDC-EF3A-6019-1DA40DAA52AC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20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F88BE365-B5FC-648B-A4AD-A07EDD058BAB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380F2DC2-482A-1199-D2FE-C2E780EFD543}"/>
              </a:ext>
            </a:extLst>
          </p:cNvPr>
          <p:cNvGrpSpPr>
            <a:grpSpLocks/>
          </p:cNvGrpSpPr>
          <p:nvPr/>
        </p:nvGrpSpPr>
        <p:grpSpPr bwMode="auto">
          <a:xfrm>
            <a:off x="-9055" y="3061982"/>
            <a:ext cx="6320366" cy="212502"/>
            <a:chOff x="0" y="2341322"/>
            <a:chExt cx="4403469" cy="1152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27E7DC-FD89-FE08-B324-080E9F1F8C9F}"/>
                </a:ext>
              </a:extLst>
            </p:cNvPr>
            <p:cNvSpPr/>
            <p:nvPr/>
          </p:nvSpPr>
          <p:spPr>
            <a:xfrm>
              <a:off x="0" y="2341322"/>
              <a:ext cx="4403469" cy="464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BA765F-12BD-B7A4-E07C-8A285076979C}"/>
                </a:ext>
              </a:extLst>
            </p:cNvPr>
            <p:cNvSpPr/>
            <p:nvPr/>
          </p:nvSpPr>
          <p:spPr>
            <a:xfrm>
              <a:off x="3535157" y="2387727"/>
              <a:ext cx="868312" cy="688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BA8F9D5-F3CF-9649-90CA-CDAEE4943873}"/>
              </a:ext>
            </a:extLst>
          </p:cNvPr>
          <p:cNvSpPr txBox="1"/>
          <p:nvPr/>
        </p:nvSpPr>
        <p:spPr>
          <a:xfrm>
            <a:off x="4553866" y="3257194"/>
            <a:ext cx="34471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4000" b="1" dirty="0">
                <a:latin typeface="+mj-lt"/>
                <a:cs typeface="B Badr" panose="00000400000000000000" pitchFamily="2" charset="-78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46FC6-5A79-0EF5-0DC9-1555D145F913}"/>
              </a:ext>
            </a:extLst>
          </p:cNvPr>
          <p:cNvSpPr txBox="1"/>
          <p:nvPr/>
        </p:nvSpPr>
        <p:spPr>
          <a:xfrm>
            <a:off x="570728" y="3211028"/>
            <a:ext cx="323133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4000" b="1" dirty="0">
                <a:latin typeface="+mj-lt"/>
                <a:cs typeface="B Badr" panose="00000400000000000000" pitchFamily="2" charset="-7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4503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106201" y="1517650"/>
            <a:ext cx="6857199" cy="2335690"/>
            <a:chOff x="12009437" y="4648200"/>
            <a:chExt cx="11341924" cy="4671379"/>
          </a:xfrm>
        </p:grpSpPr>
        <p:sp>
          <p:nvSpPr>
            <p:cNvPr id="29" name="Title 20"/>
            <p:cNvSpPr txBox="1">
              <a:spLocks/>
            </p:cNvSpPr>
            <p:nvPr/>
          </p:nvSpPr>
          <p:spPr bwMode="auto">
            <a:xfrm>
              <a:off x="12009437" y="6235566"/>
              <a:ext cx="11341924" cy="2734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26" tIns="60963" rIns="121926" bIns="60963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Type: </a:t>
              </a:r>
              <a:r>
                <a:rPr lang="en-GB" sz="1600" dirty="0">
                  <a:latin typeface="Lato" pitchFamily="34" charset="0"/>
                  <a:ea typeface="Lato" pitchFamily="34" charset="0"/>
                  <a:cs typeface="Lato" pitchFamily="34" charset="0"/>
                </a:rPr>
                <a:t>Advanced Recurrent Neural Network (RNN) architecture.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2"/>
                  </a:solidFill>
                  <a:latin typeface="Lato" pitchFamily="34" charset="0"/>
                  <a:ea typeface="Lato" pitchFamily="34" charset="0"/>
                  <a:cs typeface="Lato" pitchFamily="34" charset="0"/>
                </a:rPr>
                <a:t>Purpose: </a:t>
              </a:r>
              <a:r>
                <a:rPr lang="en-GB" sz="1600" dirty="0">
                  <a:latin typeface="Lato" pitchFamily="34" charset="0"/>
                  <a:ea typeface="Lato" pitchFamily="34" charset="0"/>
                  <a:cs typeface="Lato" pitchFamily="34" charset="0"/>
                </a:rPr>
                <a:t>Specifically designed for effective </a:t>
              </a:r>
              <a:r>
                <a:rPr lang="en-GB" sz="1600" dirty="0" err="1">
                  <a:latin typeface="Lato" pitchFamily="34" charset="0"/>
                  <a:ea typeface="Lato" pitchFamily="34" charset="0"/>
                  <a:cs typeface="Lato" pitchFamily="34" charset="0"/>
                </a:rPr>
                <a:t>modeling</a:t>
              </a:r>
              <a:r>
                <a:rPr lang="en-GB" sz="1600" dirty="0">
                  <a:latin typeface="Lato" pitchFamily="34" charset="0"/>
                  <a:ea typeface="Lato" pitchFamily="34" charset="0"/>
                  <a:cs typeface="Lato" pitchFamily="34" charset="0"/>
                </a:rPr>
                <a:t> of sequential data.</a:t>
              </a:r>
              <a:endParaRPr lang="en-US" sz="1600" dirty="0">
                <a:latin typeface="Lato" pitchFamily="34" charset="0"/>
                <a:ea typeface="Lato" pitchFamily="34" charset="0"/>
                <a:cs typeface="Lato" pitchFamily="34" charset="0"/>
              </a:endParaRPr>
            </a:p>
          </p:txBody>
        </p:sp>
        <p:sp>
          <p:nvSpPr>
            <p:cNvPr id="62" name="Freeform 75"/>
            <p:cNvSpPr>
              <a:spLocks noChangeArrowheads="1"/>
            </p:cNvSpPr>
            <p:nvPr/>
          </p:nvSpPr>
          <p:spPr bwMode="auto">
            <a:xfrm>
              <a:off x="12415612" y="8888179"/>
              <a:ext cx="232292" cy="431400"/>
            </a:xfrm>
            <a:custGeom>
              <a:avLst/>
              <a:gdLst>
                <a:gd name="T0" fmla="*/ 248 w 249"/>
                <a:gd name="T1" fmla="*/ 80 h 453"/>
                <a:gd name="T2" fmla="*/ 248 w 249"/>
                <a:gd name="T3" fmla="*/ 80 h 453"/>
                <a:gd name="T4" fmla="*/ 177 w 249"/>
                <a:gd name="T5" fmla="*/ 80 h 453"/>
                <a:gd name="T6" fmla="*/ 160 w 249"/>
                <a:gd name="T7" fmla="*/ 107 h 453"/>
                <a:gd name="T8" fmla="*/ 160 w 249"/>
                <a:gd name="T9" fmla="*/ 160 h 453"/>
                <a:gd name="T10" fmla="*/ 248 w 249"/>
                <a:gd name="T11" fmla="*/ 160 h 453"/>
                <a:gd name="T12" fmla="*/ 248 w 249"/>
                <a:gd name="T13" fmla="*/ 231 h 453"/>
                <a:gd name="T14" fmla="*/ 160 w 249"/>
                <a:gd name="T15" fmla="*/ 231 h 453"/>
                <a:gd name="T16" fmla="*/ 160 w 249"/>
                <a:gd name="T17" fmla="*/ 452 h 453"/>
                <a:gd name="T18" fmla="*/ 79 w 249"/>
                <a:gd name="T19" fmla="*/ 452 h 453"/>
                <a:gd name="T20" fmla="*/ 79 w 249"/>
                <a:gd name="T21" fmla="*/ 231 h 453"/>
                <a:gd name="T22" fmla="*/ 0 w 249"/>
                <a:gd name="T23" fmla="*/ 231 h 453"/>
                <a:gd name="T24" fmla="*/ 0 w 249"/>
                <a:gd name="T25" fmla="*/ 160 h 453"/>
                <a:gd name="T26" fmla="*/ 79 w 249"/>
                <a:gd name="T27" fmla="*/ 160 h 453"/>
                <a:gd name="T28" fmla="*/ 79 w 249"/>
                <a:gd name="T29" fmla="*/ 116 h 453"/>
                <a:gd name="T30" fmla="*/ 177 w 249"/>
                <a:gd name="T31" fmla="*/ 0 h 453"/>
                <a:gd name="T32" fmla="*/ 248 w 249"/>
                <a:gd name="T33" fmla="*/ 0 h 453"/>
                <a:gd name="T34" fmla="*/ 248 w 249"/>
                <a:gd name="T35" fmla="*/ 8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7142" tIns="8571" rIns="17142" bIns="8571" anchor="ctr"/>
            <a:lstStyle/>
            <a:p>
              <a:pPr defTabSz="228560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123238" y="4648200"/>
              <a:ext cx="10782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 Black" charset="0"/>
                  <a:ea typeface="Lato Black" charset="0"/>
                  <a:cs typeface="Lato Black" charset="0"/>
                </a:rPr>
                <a:t>LSTM (Long Short-Term Memory)</a:t>
              </a:r>
            </a:p>
          </p:txBody>
        </p:sp>
        <p:grpSp>
          <p:nvGrpSpPr>
            <p:cNvPr id="48" name="กลุ่ม 1"/>
            <p:cNvGrpSpPr/>
            <p:nvPr/>
          </p:nvGrpSpPr>
          <p:grpSpPr>
            <a:xfrm>
              <a:off x="12238037" y="5921486"/>
              <a:ext cx="4800601" cy="247394"/>
              <a:chOff x="731836" y="7805552"/>
              <a:chExt cx="3657601" cy="240978"/>
            </a:xfrm>
          </p:grpSpPr>
          <p:sp>
            <p:nvSpPr>
              <p:cNvPr id="49" name="Rectangle 11"/>
              <p:cNvSpPr/>
              <p:nvPr/>
            </p:nvSpPr>
            <p:spPr>
              <a:xfrm flipV="1">
                <a:off x="731836" y="7805553"/>
                <a:ext cx="544232" cy="24096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50" name="Rectangle 12"/>
              <p:cNvSpPr/>
              <p:nvPr/>
            </p:nvSpPr>
            <p:spPr>
              <a:xfrm flipV="1">
                <a:off x="1351817" y="7805554"/>
                <a:ext cx="544232" cy="2409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51" name="Rectangle 13"/>
              <p:cNvSpPr/>
              <p:nvPr/>
            </p:nvSpPr>
            <p:spPr>
              <a:xfrm flipV="1">
                <a:off x="1991111" y="7805552"/>
                <a:ext cx="544232" cy="24097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52" name="Rectangle 14"/>
              <p:cNvSpPr/>
              <p:nvPr/>
            </p:nvSpPr>
            <p:spPr>
              <a:xfrm flipV="1">
                <a:off x="2611224" y="7805552"/>
                <a:ext cx="544232" cy="2409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53" name="Rectangle 15"/>
              <p:cNvSpPr/>
              <p:nvPr/>
            </p:nvSpPr>
            <p:spPr>
              <a:xfrm flipV="1">
                <a:off x="3231205" y="7805552"/>
                <a:ext cx="544232" cy="24097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54" name="Rectangle 16"/>
              <p:cNvSpPr/>
              <p:nvPr/>
            </p:nvSpPr>
            <p:spPr>
              <a:xfrm flipV="1">
                <a:off x="3845205" y="7805561"/>
                <a:ext cx="544232" cy="24096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99" tIns="60950" rIns="121899" bIns="60950"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pic>
        <p:nvPicPr>
          <p:cNvPr id="4" name="Picture 3" descr="A network of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0EE42F9E-F92D-4556-CDDF-72C0D0A30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16517"/>
          <a:stretch/>
        </p:blipFill>
        <p:spPr>
          <a:xfrm>
            <a:off x="672928" y="1142023"/>
            <a:ext cx="3034274" cy="2659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62771-C2ED-33E8-4653-299C711F549B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21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248BEE07-9494-FCF2-1EF2-8A9CF6850C97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1222E9DD-80A2-B0F1-A5D4-40A38EDE3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204702C-00A0-23F2-226A-1B1782883AA4}"/>
              </a:ext>
            </a:extLst>
          </p:cNvPr>
          <p:cNvSpPr/>
          <p:nvPr/>
        </p:nvSpPr>
        <p:spPr>
          <a:xfrm>
            <a:off x="713785" y="4311089"/>
            <a:ext cx="310898" cy="310898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AAB32-8883-563E-DD47-76E7ACFD5C90}"/>
              </a:ext>
            </a:extLst>
          </p:cNvPr>
          <p:cNvSpPr txBox="1"/>
          <p:nvPr/>
        </p:nvSpPr>
        <p:spPr>
          <a:xfrm>
            <a:off x="1466027" y="4252191"/>
            <a:ext cx="460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1D3557"/>
                </a:solidFill>
                <a:latin typeface="+mj-lt"/>
              </a:rPr>
              <a:t>Handles time series and other sequential data.</a:t>
            </a:r>
            <a:endParaRPr lang="en-ID" b="1" dirty="0">
              <a:solidFill>
                <a:srgbClr val="1D3557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60624B-589D-477A-9C45-D99843BB0E92}"/>
              </a:ext>
            </a:extLst>
          </p:cNvPr>
          <p:cNvSpPr/>
          <p:nvPr/>
        </p:nvSpPr>
        <p:spPr>
          <a:xfrm>
            <a:off x="6962696" y="4306103"/>
            <a:ext cx="310898" cy="310898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1EAFE9-3DA8-AEF9-87A1-387B51A7CE4F}"/>
              </a:ext>
            </a:extLst>
          </p:cNvPr>
          <p:cNvSpPr txBox="1"/>
          <p:nvPr/>
        </p:nvSpPr>
        <p:spPr>
          <a:xfrm>
            <a:off x="7714939" y="4247205"/>
            <a:ext cx="4424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+mj-lt"/>
              </a:rPr>
              <a:t>Incorporates memory cells to maintain and update information over time.</a:t>
            </a:r>
            <a:endParaRPr lang="en-ID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6225E4-B768-2834-121E-1179EC8C40FC}"/>
              </a:ext>
            </a:extLst>
          </p:cNvPr>
          <p:cNvSpPr/>
          <p:nvPr/>
        </p:nvSpPr>
        <p:spPr>
          <a:xfrm>
            <a:off x="713785" y="5323432"/>
            <a:ext cx="310898" cy="310898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8A056-FFFE-5D68-19D9-D8B7C26BC217}"/>
              </a:ext>
            </a:extLst>
          </p:cNvPr>
          <p:cNvSpPr txBox="1"/>
          <p:nvPr/>
        </p:nvSpPr>
        <p:spPr>
          <a:xfrm>
            <a:off x="1466028" y="5264534"/>
            <a:ext cx="506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3"/>
                </a:solidFill>
                <a:latin typeface="+mj-lt"/>
              </a:rPr>
              <a:t>Overcomes vanishing gradient problems, improving learning stability and performance.</a:t>
            </a:r>
            <a:endParaRPr lang="en-ID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295EE5-7297-CC78-3B9B-2A3361EC9756}"/>
              </a:ext>
            </a:extLst>
          </p:cNvPr>
          <p:cNvSpPr/>
          <p:nvPr/>
        </p:nvSpPr>
        <p:spPr>
          <a:xfrm>
            <a:off x="6972491" y="5244687"/>
            <a:ext cx="310898" cy="310898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E1FFC-5FDB-16B8-10F2-551D497D05FE}"/>
              </a:ext>
            </a:extLst>
          </p:cNvPr>
          <p:cNvSpPr txBox="1"/>
          <p:nvPr/>
        </p:nvSpPr>
        <p:spPr>
          <a:xfrm>
            <a:off x="7724734" y="5185789"/>
            <a:ext cx="432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Captures long-term dependencies to enhance training accuracy.</a:t>
            </a:r>
            <a:endParaRPr lang="en-ID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877F01E1-18F2-C716-AD52-AD9C8B8CF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580" y="4223770"/>
            <a:ext cx="396240" cy="39624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A5858AAD-7F7E-37B8-03A1-7B94D7EFC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2491" y="4220852"/>
            <a:ext cx="396240" cy="396240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7FF8100E-BE8F-7869-D973-53D2BF7D3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580" y="5237102"/>
            <a:ext cx="396240" cy="39624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DB74E4B7-767D-2C05-5EF2-E1FBA3364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2286" y="5148343"/>
            <a:ext cx="396240" cy="3962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6A09A4-FCFC-0324-E133-4C16287BDF59}"/>
              </a:ext>
            </a:extLst>
          </p:cNvPr>
          <p:cNvSpPr txBox="1"/>
          <p:nvPr/>
        </p:nvSpPr>
        <p:spPr>
          <a:xfrm>
            <a:off x="3173084" y="281750"/>
            <a:ext cx="584583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it-IT" sz="3200" b="1" dirty="0">
                <a:ea typeface="Lato" pitchFamily="34" charset="0"/>
                <a:cs typeface="Lato" pitchFamily="34" charset="0"/>
              </a:rPr>
              <a:t>Prediction</a:t>
            </a:r>
            <a:endParaRPr lang="id-ID" sz="3200" b="1" dirty="0">
              <a:ea typeface="Lato" pitchFamily="34" charset="0"/>
              <a:cs typeface="Lat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Arrow: Pentagon 71">
            <a:extLst>
              <a:ext uri="{FF2B5EF4-FFF2-40B4-BE49-F238E27FC236}">
                <a16:creationId xmlns:a16="http://schemas.microsoft.com/office/drawing/2014/main" id="{2B25A284-886B-4D1D-B1E7-B4D0359B6A1A}"/>
              </a:ext>
            </a:extLst>
          </p:cNvPr>
          <p:cNvSpPr/>
          <p:nvPr/>
        </p:nvSpPr>
        <p:spPr>
          <a:xfrm>
            <a:off x="0" y="0"/>
            <a:ext cx="7423606" cy="6858000"/>
          </a:xfrm>
          <a:prstGeom prst="homePlate">
            <a:avLst>
              <a:gd name="adj" fmla="val 27778"/>
            </a:avLst>
          </a:prstGeom>
          <a:gradFill flip="none" rotWithShape="1">
            <a:gsLst>
              <a:gs pos="10000">
                <a:schemeClr val="accent1">
                  <a:alpha val="88000"/>
                </a:schemeClr>
              </a:gs>
              <a:gs pos="100000">
                <a:schemeClr val="accent4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57098-7CEB-80BD-3756-2E09B187FDB2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22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3" name="Freeform 9">
            <a:extLst>
              <a:ext uri="{FF2B5EF4-FFF2-40B4-BE49-F238E27FC236}">
                <a16:creationId xmlns:a16="http://schemas.microsoft.com/office/drawing/2014/main" id="{93131EFE-33BE-CA94-A3D2-D773519B9994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74" name="Picture 32">
            <a:extLst>
              <a:ext uri="{FF2B5EF4-FFF2-40B4-BE49-F238E27FC236}">
                <a16:creationId xmlns:a16="http://schemas.microsoft.com/office/drawing/2014/main" id="{D55243A5-0720-A2AA-D44D-4258A02E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CDF101-84CA-E8F0-5F23-8B3F18D5CC82}"/>
              </a:ext>
            </a:extLst>
          </p:cNvPr>
          <p:cNvSpPr txBox="1"/>
          <p:nvPr/>
        </p:nvSpPr>
        <p:spPr>
          <a:xfrm>
            <a:off x="279738" y="49672"/>
            <a:ext cx="11613811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en-GB" sz="3200" b="1" dirty="0">
                <a:ea typeface="Lato" pitchFamily="34" charset="0"/>
                <a:cs typeface="Lato" pitchFamily="34" charset="0"/>
              </a:rPr>
              <a:t>Validation and Training losses for Heating and Cooling consumptions</a:t>
            </a:r>
            <a:endParaRPr lang="id-ID" sz="3200" b="1" dirty="0">
              <a:ea typeface="Lato" pitchFamily="34" charset="0"/>
              <a:cs typeface="Lato" pitchFamily="34" charset="0"/>
            </a:endParaRP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3C5A0F5-F52A-E9C0-4CFE-02BBF89FC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40" y="752850"/>
            <a:ext cx="4184221" cy="3219055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A522AD0-8406-EFF8-E40A-E9E574327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88" y="751017"/>
            <a:ext cx="4127393" cy="322088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0802318-707B-C94D-FA13-FD17D31BC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454810"/>
              </p:ext>
            </p:extLst>
          </p:nvPr>
        </p:nvGraphicFramePr>
        <p:xfrm>
          <a:off x="6140786" y="4040317"/>
          <a:ext cx="6044862" cy="17581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7477">
                  <a:extLst>
                    <a:ext uri="{9D8B030D-6E8A-4147-A177-3AD203B41FA5}">
                      <a16:colId xmlns:a16="http://schemas.microsoft.com/office/drawing/2014/main" val="560075972"/>
                    </a:ext>
                  </a:extLst>
                </a:gridCol>
                <a:gridCol w="1007477">
                  <a:extLst>
                    <a:ext uri="{9D8B030D-6E8A-4147-A177-3AD203B41FA5}">
                      <a16:colId xmlns:a16="http://schemas.microsoft.com/office/drawing/2014/main" val="1597410797"/>
                    </a:ext>
                  </a:extLst>
                </a:gridCol>
                <a:gridCol w="1007477">
                  <a:extLst>
                    <a:ext uri="{9D8B030D-6E8A-4147-A177-3AD203B41FA5}">
                      <a16:colId xmlns:a16="http://schemas.microsoft.com/office/drawing/2014/main" val="2792289533"/>
                    </a:ext>
                  </a:extLst>
                </a:gridCol>
                <a:gridCol w="1007477">
                  <a:extLst>
                    <a:ext uri="{9D8B030D-6E8A-4147-A177-3AD203B41FA5}">
                      <a16:colId xmlns:a16="http://schemas.microsoft.com/office/drawing/2014/main" val="3068083861"/>
                    </a:ext>
                  </a:extLst>
                </a:gridCol>
                <a:gridCol w="1007477">
                  <a:extLst>
                    <a:ext uri="{9D8B030D-6E8A-4147-A177-3AD203B41FA5}">
                      <a16:colId xmlns:a16="http://schemas.microsoft.com/office/drawing/2014/main" val="4250500960"/>
                    </a:ext>
                  </a:extLst>
                </a:gridCol>
                <a:gridCol w="1007477">
                  <a:extLst>
                    <a:ext uri="{9D8B030D-6E8A-4147-A177-3AD203B41FA5}">
                      <a16:colId xmlns:a16="http://schemas.microsoft.com/office/drawing/2014/main" val="1071022746"/>
                    </a:ext>
                  </a:extLst>
                </a:gridCol>
              </a:tblGrid>
              <a:tr h="473872"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Lags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Step ahead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Epochs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Batch size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99842"/>
                  </a:ext>
                </a:extLst>
              </a:tr>
              <a:tr h="321058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50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1.52e+06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1.52e+06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394908"/>
                  </a:ext>
                </a:extLst>
              </a:tr>
              <a:tr h="321058"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50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1.94e+06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0.66e+06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14994"/>
                  </a:ext>
                </a:extLst>
              </a:tr>
              <a:tr h="321058"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3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60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64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1.34e+06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0.54e+06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1749"/>
                  </a:ext>
                </a:extLst>
              </a:tr>
              <a:tr h="321058"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1.86e+06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0.78e+06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45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3154C0-03CF-6ED8-5212-A41B77BC4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5422"/>
              </p:ext>
            </p:extLst>
          </p:nvPr>
        </p:nvGraphicFramePr>
        <p:xfrm>
          <a:off x="6688" y="4040317"/>
          <a:ext cx="6108360" cy="17581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8060">
                  <a:extLst>
                    <a:ext uri="{9D8B030D-6E8A-4147-A177-3AD203B41FA5}">
                      <a16:colId xmlns:a16="http://schemas.microsoft.com/office/drawing/2014/main" val="560075972"/>
                    </a:ext>
                  </a:extLst>
                </a:gridCol>
                <a:gridCol w="1018060">
                  <a:extLst>
                    <a:ext uri="{9D8B030D-6E8A-4147-A177-3AD203B41FA5}">
                      <a16:colId xmlns:a16="http://schemas.microsoft.com/office/drawing/2014/main" val="1597410797"/>
                    </a:ext>
                  </a:extLst>
                </a:gridCol>
                <a:gridCol w="1018060">
                  <a:extLst>
                    <a:ext uri="{9D8B030D-6E8A-4147-A177-3AD203B41FA5}">
                      <a16:colId xmlns:a16="http://schemas.microsoft.com/office/drawing/2014/main" val="2792289533"/>
                    </a:ext>
                  </a:extLst>
                </a:gridCol>
                <a:gridCol w="1018060">
                  <a:extLst>
                    <a:ext uri="{9D8B030D-6E8A-4147-A177-3AD203B41FA5}">
                      <a16:colId xmlns:a16="http://schemas.microsoft.com/office/drawing/2014/main" val="3068083861"/>
                    </a:ext>
                  </a:extLst>
                </a:gridCol>
                <a:gridCol w="1018060">
                  <a:extLst>
                    <a:ext uri="{9D8B030D-6E8A-4147-A177-3AD203B41FA5}">
                      <a16:colId xmlns:a16="http://schemas.microsoft.com/office/drawing/2014/main" val="4250500960"/>
                    </a:ext>
                  </a:extLst>
                </a:gridCol>
                <a:gridCol w="1018060">
                  <a:extLst>
                    <a:ext uri="{9D8B030D-6E8A-4147-A177-3AD203B41FA5}">
                      <a16:colId xmlns:a16="http://schemas.microsoft.com/office/drawing/2014/main" val="1071022746"/>
                    </a:ext>
                  </a:extLst>
                </a:gridCol>
              </a:tblGrid>
              <a:tr h="516295"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Lags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Step ahead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Epochs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Batch size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99842"/>
                  </a:ext>
                </a:extLst>
              </a:tr>
              <a:tr h="31045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2.76e+06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1.58e+06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394908"/>
                  </a:ext>
                </a:extLst>
              </a:tr>
              <a:tr h="310452"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3.94e+06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1.76e+06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14994"/>
                  </a:ext>
                </a:extLst>
              </a:tr>
              <a:tr h="310452"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3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60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64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1.24e+06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0.88e+06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1749"/>
                  </a:ext>
                </a:extLst>
              </a:tr>
              <a:tr h="310452"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2.82e+06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1.35e+06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4548"/>
                  </a:ext>
                </a:extLst>
              </a:tr>
            </a:tbl>
          </a:graphicData>
        </a:graphic>
      </p:graphicFrame>
      <p:sp>
        <p:nvSpPr>
          <p:cNvPr id="11" name="Google Shape;968;p58">
            <a:extLst>
              <a:ext uri="{FF2B5EF4-FFF2-40B4-BE49-F238E27FC236}">
                <a16:creationId xmlns:a16="http://schemas.microsoft.com/office/drawing/2014/main" id="{2FD79A34-F732-695F-5884-E59D9BDFED55}"/>
              </a:ext>
            </a:extLst>
          </p:cNvPr>
          <p:cNvSpPr txBox="1">
            <a:spLocks/>
          </p:cNvSpPr>
          <p:nvPr/>
        </p:nvSpPr>
        <p:spPr>
          <a:xfrm>
            <a:off x="2579139" y="5930900"/>
            <a:ext cx="1821412" cy="44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b="1" dirty="0" err="1">
                <a:solidFill>
                  <a:schemeClr val="tx1"/>
                </a:solidFill>
                <a:latin typeface="+mj-lt"/>
                <a:ea typeface="+mn-ea"/>
                <a:cs typeface="+mn-cs"/>
                <a:sym typeface="IBM Plex Sans"/>
              </a:rPr>
              <a:t>Heating</a:t>
            </a:r>
            <a:endParaRPr lang="en" sz="2800" b="1" dirty="0">
              <a:solidFill>
                <a:schemeClr val="tx1"/>
              </a:solidFill>
              <a:latin typeface="+mj-lt"/>
              <a:ea typeface="+mn-ea"/>
              <a:cs typeface="Calibri" panose="020F0502020204030204"/>
            </a:endParaRPr>
          </a:p>
        </p:txBody>
      </p:sp>
      <p:sp>
        <p:nvSpPr>
          <p:cNvPr id="12" name="Google Shape;968;p58">
            <a:extLst>
              <a:ext uri="{FF2B5EF4-FFF2-40B4-BE49-F238E27FC236}">
                <a16:creationId xmlns:a16="http://schemas.microsoft.com/office/drawing/2014/main" id="{B3FBE6F1-BCD3-F642-DA7B-12AB4E18FC18}"/>
              </a:ext>
            </a:extLst>
          </p:cNvPr>
          <p:cNvSpPr txBox="1">
            <a:spLocks/>
          </p:cNvSpPr>
          <p:nvPr/>
        </p:nvSpPr>
        <p:spPr>
          <a:xfrm>
            <a:off x="8024427" y="5930900"/>
            <a:ext cx="1821412" cy="44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b="1" dirty="0" err="1">
                <a:solidFill>
                  <a:schemeClr val="tx1"/>
                </a:solidFill>
                <a:latin typeface="+mj-lt"/>
                <a:ea typeface="+mn-ea"/>
                <a:cs typeface="+mn-cs"/>
                <a:sym typeface="IBM Plex Sans"/>
              </a:rPr>
              <a:t>Cooling</a:t>
            </a:r>
            <a:endParaRPr lang="en" sz="2800" b="1" dirty="0">
              <a:solidFill>
                <a:schemeClr val="tx1"/>
              </a:solidFill>
              <a:latin typeface="+mj-lt"/>
              <a:ea typeface="+mn-e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0768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Arrow: Pentagon 71">
            <a:extLst>
              <a:ext uri="{FF2B5EF4-FFF2-40B4-BE49-F238E27FC236}">
                <a16:creationId xmlns:a16="http://schemas.microsoft.com/office/drawing/2014/main" id="{2B25A284-886B-4D1D-B1E7-B4D0359B6A1A}"/>
              </a:ext>
            </a:extLst>
          </p:cNvPr>
          <p:cNvSpPr/>
          <p:nvPr/>
        </p:nvSpPr>
        <p:spPr>
          <a:xfrm>
            <a:off x="0" y="0"/>
            <a:ext cx="7423606" cy="6858000"/>
          </a:xfrm>
          <a:prstGeom prst="homePlate">
            <a:avLst>
              <a:gd name="adj" fmla="val 27778"/>
            </a:avLst>
          </a:prstGeom>
          <a:gradFill flip="none" rotWithShape="1">
            <a:gsLst>
              <a:gs pos="10000">
                <a:schemeClr val="accent1">
                  <a:alpha val="88000"/>
                </a:schemeClr>
              </a:gs>
              <a:gs pos="100000">
                <a:schemeClr val="accent4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57098-7CEB-80BD-3756-2E09B187FDB2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23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3" name="Freeform 9">
            <a:extLst>
              <a:ext uri="{FF2B5EF4-FFF2-40B4-BE49-F238E27FC236}">
                <a16:creationId xmlns:a16="http://schemas.microsoft.com/office/drawing/2014/main" id="{93131EFE-33BE-CA94-A3D2-D773519B9994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74" name="Picture 32">
            <a:extLst>
              <a:ext uri="{FF2B5EF4-FFF2-40B4-BE49-F238E27FC236}">
                <a16:creationId xmlns:a16="http://schemas.microsoft.com/office/drawing/2014/main" id="{D55243A5-0720-A2AA-D44D-4258A02E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E80431-A346-B538-7C2A-794407BE4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42" y="637944"/>
            <a:ext cx="7641646" cy="3222229"/>
          </a:xfrm>
          <a:prstGeom prst="rect">
            <a:avLst/>
          </a:prstGeom>
        </p:spPr>
      </p:pic>
      <p:pic>
        <p:nvPicPr>
          <p:cNvPr id="23" name="Picture 2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252ECE-86C8-A3CB-3291-9E7446983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42" y="3595637"/>
            <a:ext cx="7660036" cy="32222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5AF8D8-152E-4644-D448-3CAA4E8FAD76}"/>
              </a:ext>
            </a:extLst>
          </p:cNvPr>
          <p:cNvSpPr txBox="1"/>
          <p:nvPr/>
        </p:nvSpPr>
        <p:spPr>
          <a:xfrm>
            <a:off x="578189" y="49672"/>
            <a:ext cx="10854066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en-GB" sz="3200" b="1" dirty="0">
                <a:ea typeface="Lato" pitchFamily="34" charset="0"/>
                <a:cs typeface="Lato" pitchFamily="34" charset="0"/>
              </a:rPr>
              <a:t>Cooling and Heating consumption prediction with monthly view</a:t>
            </a:r>
            <a:endParaRPr lang="id-ID" sz="3200" b="1" dirty="0">
              <a:ea typeface="Lato" pitchFamily="34" charset="0"/>
              <a:cs typeface="Lat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38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27E49032-C683-4DBF-9506-52BC14627ADF}"/>
              </a:ext>
            </a:extLst>
          </p:cNvPr>
          <p:cNvSpPr>
            <a:spLocks noEditPoints="1"/>
          </p:cNvSpPr>
          <p:nvPr/>
        </p:nvSpPr>
        <p:spPr bwMode="auto">
          <a:xfrm>
            <a:off x="3168650" y="4389121"/>
            <a:ext cx="5854700" cy="5827712"/>
          </a:xfrm>
          <a:custGeom>
            <a:avLst/>
            <a:gdLst>
              <a:gd name="T0" fmla="*/ 127 w 3029"/>
              <a:gd name="T1" fmla="*/ 908 h 3029"/>
              <a:gd name="T2" fmla="*/ 1211 w 3029"/>
              <a:gd name="T3" fmla="*/ 293 h 3029"/>
              <a:gd name="T4" fmla="*/ 1284 w 3029"/>
              <a:gd name="T5" fmla="*/ 572 h 3029"/>
              <a:gd name="T6" fmla="*/ 2309 w 3029"/>
              <a:gd name="T7" fmla="*/ 1171 h 3029"/>
              <a:gd name="T8" fmla="*/ 2832 w 3029"/>
              <a:gd name="T9" fmla="*/ 1391 h 3029"/>
              <a:gd name="T10" fmla="*/ 1306 w 3029"/>
              <a:gd name="T11" fmla="*/ 777 h 3029"/>
              <a:gd name="T12" fmla="*/ 1571 w 3029"/>
              <a:gd name="T13" fmla="*/ 1027 h 3029"/>
              <a:gd name="T14" fmla="*/ 2092 w 3029"/>
              <a:gd name="T15" fmla="*/ 1688 h 3029"/>
              <a:gd name="T16" fmla="*/ 2658 w 3029"/>
              <a:gd name="T17" fmla="*/ 1697 h 3029"/>
              <a:gd name="T18" fmla="*/ 1336 w 3029"/>
              <a:gd name="T19" fmla="*/ 851 h 3029"/>
              <a:gd name="T20" fmla="*/ 1501 w 3029"/>
              <a:gd name="T21" fmla="*/ 1337 h 3029"/>
              <a:gd name="T22" fmla="*/ 1777 w 3029"/>
              <a:gd name="T23" fmla="*/ 1416 h 3029"/>
              <a:gd name="T24" fmla="*/ 1398 w 3029"/>
              <a:gd name="T25" fmla="*/ 1798 h 3029"/>
              <a:gd name="T26" fmla="*/ 1286 w 3029"/>
              <a:gd name="T27" fmla="*/ 2000 h 3029"/>
              <a:gd name="T28" fmla="*/ 2056 w 3029"/>
              <a:gd name="T29" fmla="*/ 1918 h 3029"/>
              <a:gd name="T30" fmla="*/ 1778 w 3029"/>
              <a:gd name="T31" fmla="*/ 1625 h 3029"/>
              <a:gd name="T32" fmla="*/ 1185 w 3029"/>
              <a:gd name="T33" fmla="*/ 1429 h 3029"/>
              <a:gd name="T34" fmla="*/ 960 w 3029"/>
              <a:gd name="T35" fmla="*/ 1710 h 3029"/>
              <a:gd name="T36" fmla="*/ 1135 w 3029"/>
              <a:gd name="T37" fmla="*/ 2159 h 3029"/>
              <a:gd name="T38" fmla="*/ 1706 w 3029"/>
              <a:gd name="T39" fmla="*/ 2314 h 3029"/>
              <a:gd name="T40" fmla="*/ 2288 w 3029"/>
              <a:gd name="T41" fmla="*/ 1993 h 3029"/>
              <a:gd name="T42" fmla="*/ 1787 w 3029"/>
              <a:gd name="T43" fmla="*/ 1470 h 3029"/>
              <a:gd name="T44" fmla="*/ 902 w 3029"/>
              <a:gd name="T45" fmla="*/ 615 h 3029"/>
              <a:gd name="T46" fmla="*/ 936 w 3029"/>
              <a:gd name="T47" fmla="*/ 1131 h 3029"/>
              <a:gd name="T48" fmla="*/ 887 w 3029"/>
              <a:gd name="T49" fmla="*/ 1488 h 3029"/>
              <a:gd name="T50" fmla="*/ 604 w 3029"/>
              <a:gd name="T51" fmla="*/ 1514 h 3029"/>
              <a:gd name="T52" fmla="*/ 997 w 3029"/>
              <a:gd name="T53" fmla="*/ 2318 h 3029"/>
              <a:gd name="T54" fmla="*/ 1194 w 3029"/>
              <a:gd name="T55" fmla="*/ 2408 h 3029"/>
              <a:gd name="T56" fmla="*/ 2001 w 3029"/>
              <a:gd name="T57" fmla="*/ 2342 h 3029"/>
              <a:gd name="T58" fmla="*/ 2476 w 3029"/>
              <a:gd name="T59" fmla="*/ 2077 h 3029"/>
              <a:gd name="T60" fmla="*/ 2581 w 3029"/>
              <a:gd name="T61" fmla="*/ 1578 h 3029"/>
              <a:gd name="T62" fmla="*/ 1861 w 3029"/>
              <a:gd name="T63" fmla="*/ 764 h 3029"/>
              <a:gd name="T64" fmla="*/ 1576 w 3029"/>
              <a:gd name="T65" fmla="*/ 588 h 3029"/>
              <a:gd name="T66" fmla="*/ 921 w 3029"/>
              <a:gd name="T67" fmla="*/ 572 h 3029"/>
              <a:gd name="T68" fmla="*/ 586 w 3029"/>
              <a:gd name="T69" fmla="*/ 890 h 3029"/>
              <a:gd name="T70" fmla="*/ 448 w 3029"/>
              <a:gd name="T71" fmla="*/ 1359 h 3029"/>
              <a:gd name="T72" fmla="*/ 605 w 3029"/>
              <a:gd name="T73" fmla="*/ 1713 h 3029"/>
              <a:gd name="T74" fmla="*/ 389 w 3029"/>
              <a:gd name="T75" fmla="*/ 1921 h 3029"/>
              <a:gd name="T76" fmla="*/ 1127 w 3029"/>
              <a:gd name="T77" fmla="*/ 2670 h 3029"/>
              <a:gd name="T78" fmla="*/ 1523 w 3029"/>
              <a:gd name="T79" fmla="*/ 2748 h 3029"/>
              <a:gd name="T80" fmla="*/ 2015 w 3029"/>
              <a:gd name="T81" fmla="*/ 2671 h 3029"/>
              <a:gd name="T82" fmla="*/ 2462 w 3029"/>
              <a:gd name="T83" fmla="*/ 2291 h 3029"/>
              <a:gd name="T84" fmla="*/ 2899 w 3029"/>
              <a:gd name="T85" fmla="*/ 1694 h 3029"/>
              <a:gd name="T86" fmla="*/ 2847 w 3029"/>
              <a:gd name="T87" fmla="*/ 1357 h 3029"/>
              <a:gd name="T88" fmla="*/ 2693 w 3029"/>
              <a:gd name="T89" fmla="*/ 1232 h 3029"/>
              <a:gd name="T90" fmla="*/ 2541 w 3029"/>
              <a:gd name="T91" fmla="*/ 1195 h 3029"/>
              <a:gd name="T92" fmla="*/ 2613 w 3029"/>
              <a:gd name="T93" fmla="*/ 719 h 3029"/>
              <a:gd name="T94" fmla="*/ 2536 w 3029"/>
              <a:gd name="T95" fmla="*/ 593 h 3029"/>
              <a:gd name="T96" fmla="*/ 2477 w 3029"/>
              <a:gd name="T97" fmla="*/ 459 h 3029"/>
              <a:gd name="T98" fmla="*/ 2127 w 3029"/>
              <a:gd name="T99" fmla="*/ 257 h 3029"/>
              <a:gd name="T100" fmla="*/ 1899 w 3029"/>
              <a:gd name="T101" fmla="*/ 147 h 3029"/>
              <a:gd name="T102" fmla="*/ 1244 w 3029"/>
              <a:gd name="T103" fmla="*/ 160 h 3029"/>
              <a:gd name="T104" fmla="*/ 843 w 3029"/>
              <a:gd name="T105" fmla="*/ 349 h 3029"/>
              <a:gd name="T106" fmla="*/ 312 w 3029"/>
              <a:gd name="T107" fmla="*/ 614 h 3029"/>
              <a:gd name="T108" fmla="*/ 236 w 3029"/>
              <a:gd name="T109" fmla="*/ 1090 h 3029"/>
              <a:gd name="T110" fmla="*/ 178 w 3029"/>
              <a:gd name="T111" fmla="*/ 1393 h 3029"/>
              <a:gd name="T112" fmla="*/ 157 w 3029"/>
              <a:gd name="T113" fmla="*/ 1578 h 3029"/>
              <a:gd name="T114" fmla="*/ 230 w 3029"/>
              <a:gd name="T115" fmla="*/ 1913 h 3029"/>
              <a:gd name="T116" fmla="*/ 28 w 3029"/>
              <a:gd name="T117" fmla="*/ 1532 h 3029"/>
              <a:gd name="T118" fmla="*/ 1131 w 3029"/>
              <a:gd name="T119" fmla="*/ 2868 h 3029"/>
              <a:gd name="T120" fmla="*/ 1775 w 3029"/>
              <a:gd name="T121" fmla="*/ 2980 h 3029"/>
              <a:gd name="T122" fmla="*/ 1936 w 3029"/>
              <a:gd name="T123" fmla="*/ 2810 h 3029"/>
              <a:gd name="T124" fmla="*/ 2640 w 3029"/>
              <a:gd name="T125" fmla="*/ 2414 h 3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29" h="3029">
                <a:moveTo>
                  <a:pt x="3029" y="1514"/>
                </a:moveTo>
                <a:cubicBezTo>
                  <a:pt x="3029" y="1481"/>
                  <a:pt x="3028" y="1447"/>
                  <a:pt x="3025" y="1413"/>
                </a:cubicBezTo>
                <a:cubicBezTo>
                  <a:pt x="3025" y="1413"/>
                  <a:pt x="3025" y="1413"/>
                  <a:pt x="3025" y="1413"/>
                </a:cubicBezTo>
                <a:cubicBezTo>
                  <a:pt x="3025" y="1413"/>
                  <a:pt x="3025" y="1413"/>
                  <a:pt x="3025" y="1413"/>
                </a:cubicBezTo>
                <a:cubicBezTo>
                  <a:pt x="3023" y="1379"/>
                  <a:pt x="3020" y="1346"/>
                  <a:pt x="3015" y="1312"/>
                </a:cubicBezTo>
                <a:cubicBezTo>
                  <a:pt x="3015" y="1312"/>
                  <a:pt x="3015" y="1312"/>
                  <a:pt x="3015" y="1312"/>
                </a:cubicBezTo>
                <a:cubicBezTo>
                  <a:pt x="3015" y="1311"/>
                  <a:pt x="3015" y="1311"/>
                  <a:pt x="3015" y="1311"/>
                </a:cubicBezTo>
                <a:cubicBezTo>
                  <a:pt x="3009" y="1267"/>
                  <a:pt x="3009" y="1267"/>
                  <a:pt x="3009" y="1267"/>
                </a:cubicBezTo>
                <a:cubicBezTo>
                  <a:pt x="3009" y="1269"/>
                  <a:pt x="3009" y="1269"/>
                  <a:pt x="3009" y="1269"/>
                </a:cubicBezTo>
                <a:cubicBezTo>
                  <a:pt x="3006" y="1250"/>
                  <a:pt x="3002" y="1230"/>
                  <a:pt x="2998" y="1211"/>
                </a:cubicBezTo>
                <a:cubicBezTo>
                  <a:pt x="2998" y="1211"/>
                  <a:pt x="2998" y="1211"/>
                  <a:pt x="2998" y="1211"/>
                </a:cubicBezTo>
                <a:cubicBezTo>
                  <a:pt x="2998" y="1210"/>
                  <a:pt x="2998" y="1210"/>
                  <a:pt x="2998" y="1210"/>
                </a:cubicBezTo>
                <a:cubicBezTo>
                  <a:pt x="2992" y="1181"/>
                  <a:pt x="2992" y="1181"/>
                  <a:pt x="2992" y="1181"/>
                </a:cubicBezTo>
                <a:cubicBezTo>
                  <a:pt x="2992" y="1182"/>
                  <a:pt x="2992" y="1182"/>
                  <a:pt x="2992" y="1182"/>
                </a:cubicBezTo>
                <a:cubicBezTo>
                  <a:pt x="2987" y="1158"/>
                  <a:pt x="2981" y="1134"/>
                  <a:pt x="2974" y="1110"/>
                </a:cubicBezTo>
                <a:cubicBezTo>
                  <a:pt x="2974" y="1110"/>
                  <a:pt x="2974" y="1110"/>
                  <a:pt x="2974" y="1110"/>
                </a:cubicBezTo>
                <a:cubicBezTo>
                  <a:pt x="2974" y="1108"/>
                  <a:pt x="2974" y="1108"/>
                  <a:pt x="2974" y="1108"/>
                </a:cubicBezTo>
                <a:cubicBezTo>
                  <a:pt x="2968" y="1088"/>
                  <a:pt x="2968" y="1088"/>
                  <a:pt x="2968" y="1088"/>
                </a:cubicBezTo>
                <a:cubicBezTo>
                  <a:pt x="2968" y="1088"/>
                  <a:pt x="2968" y="1088"/>
                  <a:pt x="2968" y="1088"/>
                </a:cubicBezTo>
                <a:cubicBezTo>
                  <a:pt x="2960" y="1061"/>
                  <a:pt x="2951" y="1035"/>
                  <a:pt x="2942" y="1009"/>
                </a:cubicBezTo>
                <a:cubicBezTo>
                  <a:pt x="2942" y="1009"/>
                  <a:pt x="2942" y="1009"/>
                  <a:pt x="2942" y="1009"/>
                </a:cubicBezTo>
                <a:cubicBezTo>
                  <a:pt x="2941" y="1007"/>
                  <a:pt x="2941" y="1007"/>
                  <a:pt x="2941" y="1007"/>
                </a:cubicBezTo>
                <a:cubicBezTo>
                  <a:pt x="2936" y="991"/>
                  <a:pt x="2936" y="991"/>
                  <a:pt x="2936" y="991"/>
                </a:cubicBezTo>
                <a:cubicBezTo>
                  <a:pt x="2936" y="991"/>
                  <a:pt x="2936" y="991"/>
                  <a:pt x="2936" y="991"/>
                </a:cubicBezTo>
                <a:cubicBezTo>
                  <a:pt x="2935" y="988"/>
                  <a:pt x="2933" y="985"/>
                  <a:pt x="2932" y="981"/>
                </a:cubicBezTo>
                <a:cubicBezTo>
                  <a:pt x="2932" y="981"/>
                  <a:pt x="2932" y="981"/>
                  <a:pt x="2932" y="981"/>
                </a:cubicBezTo>
                <a:cubicBezTo>
                  <a:pt x="2931" y="979"/>
                  <a:pt x="2931" y="979"/>
                  <a:pt x="2931" y="979"/>
                </a:cubicBezTo>
                <a:cubicBezTo>
                  <a:pt x="2926" y="964"/>
                  <a:pt x="2926" y="964"/>
                  <a:pt x="2926" y="964"/>
                </a:cubicBezTo>
                <a:cubicBezTo>
                  <a:pt x="2926" y="964"/>
                  <a:pt x="2926" y="964"/>
                  <a:pt x="2926" y="964"/>
                </a:cubicBezTo>
                <a:cubicBezTo>
                  <a:pt x="2918" y="945"/>
                  <a:pt x="2910" y="926"/>
                  <a:pt x="2902" y="908"/>
                </a:cubicBezTo>
                <a:cubicBezTo>
                  <a:pt x="2902" y="908"/>
                  <a:pt x="2902" y="908"/>
                  <a:pt x="2902" y="908"/>
                </a:cubicBezTo>
                <a:cubicBezTo>
                  <a:pt x="2901" y="905"/>
                  <a:pt x="2901" y="905"/>
                  <a:pt x="2901" y="905"/>
                </a:cubicBezTo>
                <a:cubicBezTo>
                  <a:pt x="2896" y="893"/>
                  <a:pt x="2896" y="893"/>
                  <a:pt x="2896" y="893"/>
                </a:cubicBezTo>
                <a:cubicBezTo>
                  <a:pt x="2896" y="893"/>
                  <a:pt x="2896" y="893"/>
                  <a:pt x="2896" y="893"/>
                </a:cubicBezTo>
                <a:cubicBezTo>
                  <a:pt x="2882" y="864"/>
                  <a:pt x="2868" y="835"/>
                  <a:pt x="2853" y="807"/>
                </a:cubicBezTo>
                <a:cubicBezTo>
                  <a:pt x="2853" y="806"/>
                  <a:pt x="2853" y="806"/>
                  <a:pt x="2853" y="806"/>
                </a:cubicBezTo>
                <a:cubicBezTo>
                  <a:pt x="2852" y="804"/>
                  <a:pt x="2852" y="804"/>
                  <a:pt x="2852" y="804"/>
                </a:cubicBezTo>
                <a:cubicBezTo>
                  <a:pt x="2847" y="794"/>
                  <a:pt x="2847" y="794"/>
                  <a:pt x="2847" y="794"/>
                </a:cubicBezTo>
                <a:cubicBezTo>
                  <a:pt x="2846" y="794"/>
                  <a:pt x="2846" y="794"/>
                  <a:pt x="2846" y="794"/>
                </a:cubicBezTo>
                <a:cubicBezTo>
                  <a:pt x="2834" y="771"/>
                  <a:pt x="2821" y="748"/>
                  <a:pt x="2807" y="725"/>
                </a:cubicBezTo>
                <a:cubicBezTo>
                  <a:pt x="2807" y="725"/>
                  <a:pt x="2807" y="725"/>
                  <a:pt x="2807" y="725"/>
                </a:cubicBezTo>
                <a:cubicBezTo>
                  <a:pt x="2805" y="722"/>
                  <a:pt x="2805" y="722"/>
                  <a:pt x="2805" y="722"/>
                </a:cubicBezTo>
                <a:cubicBezTo>
                  <a:pt x="2800" y="713"/>
                  <a:pt x="2800" y="713"/>
                  <a:pt x="2800" y="713"/>
                </a:cubicBezTo>
                <a:cubicBezTo>
                  <a:pt x="2800" y="714"/>
                  <a:pt x="2800" y="714"/>
                  <a:pt x="2800" y="714"/>
                </a:cubicBezTo>
                <a:cubicBezTo>
                  <a:pt x="2798" y="711"/>
                  <a:pt x="2796" y="708"/>
                  <a:pt x="2795" y="705"/>
                </a:cubicBezTo>
                <a:cubicBezTo>
                  <a:pt x="2795" y="705"/>
                  <a:pt x="2795" y="705"/>
                  <a:pt x="2795" y="705"/>
                </a:cubicBezTo>
                <a:cubicBezTo>
                  <a:pt x="2793" y="702"/>
                  <a:pt x="2793" y="702"/>
                  <a:pt x="2793" y="702"/>
                </a:cubicBezTo>
                <a:cubicBezTo>
                  <a:pt x="2787" y="694"/>
                  <a:pt x="2787" y="694"/>
                  <a:pt x="2787" y="694"/>
                </a:cubicBezTo>
                <a:cubicBezTo>
                  <a:pt x="2787" y="694"/>
                  <a:pt x="2787" y="694"/>
                  <a:pt x="2787" y="694"/>
                </a:cubicBezTo>
                <a:cubicBezTo>
                  <a:pt x="2768" y="664"/>
                  <a:pt x="2747" y="633"/>
                  <a:pt x="2725" y="604"/>
                </a:cubicBezTo>
                <a:cubicBezTo>
                  <a:pt x="2725" y="604"/>
                  <a:pt x="2725" y="604"/>
                  <a:pt x="2725" y="604"/>
                </a:cubicBezTo>
                <a:cubicBezTo>
                  <a:pt x="2722" y="601"/>
                  <a:pt x="2722" y="601"/>
                  <a:pt x="2722" y="601"/>
                </a:cubicBezTo>
                <a:cubicBezTo>
                  <a:pt x="2717" y="594"/>
                  <a:pt x="2717" y="594"/>
                  <a:pt x="2717" y="594"/>
                </a:cubicBezTo>
                <a:cubicBezTo>
                  <a:pt x="2717" y="594"/>
                  <a:pt x="2717" y="594"/>
                  <a:pt x="2717" y="594"/>
                </a:cubicBezTo>
                <a:cubicBezTo>
                  <a:pt x="2706" y="580"/>
                  <a:pt x="2694" y="565"/>
                  <a:pt x="2682" y="550"/>
                </a:cubicBezTo>
                <a:cubicBezTo>
                  <a:pt x="2682" y="550"/>
                  <a:pt x="2682" y="550"/>
                  <a:pt x="2682" y="550"/>
                </a:cubicBezTo>
                <a:cubicBezTo>
                  <a:pt x="2679" y="546"/>
                  <a:pt x="2679" y="546"/>
                  <a:pt x="2679" y="546"/>
                </a:cubicBezTo>
                <a:cubicBezTo>
                  <a:pt x="2679" y="546"/>
                  <a:pt x="2678" y="546"/>
                  <a:pt x="2678" y="546"/>
                </a:cubicBezTo>
                <a:cubicBezTo>
                  <a:pt x="2674" y="541"/>
                  <a:pt x="2674" y="541"/>
                  <a:pt x="2674" y="541"/>
                </a:cubicBezTo>
                <a:cubicBezTo>
                  <a:pt x="2674" y="541"/>
                  <a:pt x="2674" y="541"/>
                  <a:pt x="2674" y="541"/>
                </a:cubicBezTo>
                <a:cubicBezTo>
                  <a:pt x="2663" y="528"/>
                  <a:pt x="2652" y="515"/>
                  <a:pt x="2641" y="503"/>
                </a:cubicBezTo>
                <a:cubicBezTo>
                  <a:pt x="2641" y="503"/>
                  <a:pt x="2641" y="503"/>
                  <a:pt x="2641" y="503"/>
                </a:cubicBezTo>
                <a:cubicBezTo>
                  <a:pt x="2638" y="499"/>
                  <a:pt x="2638" y="499"/>
                  <a:pt x="2638" y="499"/>
                </a:cubicBezTo>
                <a:cubicBezTo>
                  <a:pt x="2633" y="494"/>
                  <a:pt x="2633" y="494"/>
                  <a:pt x="2633" y="494"/>
                </a:cubicBezTo>
                <a:cubicBezTo>
                  <a:pt x="2633" y="494"/>
                  <a:pt x="2633" y="494"/>
                  <a:pt x="2633" y="494"/>
                </a:cubicBezTo>
                <a:cubicBezTo>
                  <a:pt x="2609" y="468"/>
                  <a:pt x="2584" y="442"/>
                  <a:pt x="2558" y="417"/>
                </a:cubicBezTo>
                <a:cubicBezTo>
                  <a:pt x="2558" y="417"/>
                  <a:pt x="2558" y="417"/>
                  <a:pt x="2558" y="417"/>
                </a:cubicBezTo>
                <a:cubicBezTo>
                  <a:pt x="2553" y="413"/>
                  <a:pt x="2553" y="413"/>
                  <a:pt x="2553" y="413"/>
                </a:cubicBezTo>
                <a:cubicBezTo>
                  <a:pt x="2549" y="409"/>
                  <a:pt x="2549" y="409"/>
                  <a:pt x="2549" y="409"/>
                </a:cubicBezTo>
                <a:cubicBezTo>
                  <a:pt x="2549" y="409"/>
                  <a:pt x="2549" y="409"/>
                  <a:pt x="2549" y="409"/>
                </a:cubicBezTo>
                <a:cubicBezTo>
                  <a:pt x="2547" y="407"/>
                  <a:pt x="2544" y="404"/>
                  <a:pt x="2542" y="402"/>
                </a:cubicBezTo>
                <a:cubicBezTo>
                  <a:pt x="2542" y="402"/>
                  <a:pt x="2542" y="402"/>
                  <a:pt x="2542" y="402"/>
                </a:cubicBezTo>
                <a:cubicBezTo>
                  <a:pt x="2537" y="397"/>
                  <a:pt x="2537" y="397"/>
                  <a:pt x="2537" y="397"/>
                </a:cubicBezTo>
                <a:cubicBezTo>
                  <a:pt x="2533" y="394"/>
                  <a:pt x="2533" y="394"/>
                  <a:pt x="2533" y="394"/>
                </a:cubicBezTo>
                <a:cubicBezTo>
                  <a:pt x="2533" y="394"/>
                  <a:pt x="2533" y="394"/>
                  <a:pt x="2533" y="394"/>
                </a:cubicBezTo>
                <a:cubicBezTo>
                  <a:pt x="2497" y="361"/>
                  <a:pt x="2459" y="330"/>
                  <a:pt x="2420" y="301"/>
                </a:cubicBezTo>
                <a:cubicBezTo>
                  <a:pt x="2420" y="301"/>
                  <a:pt x="2420" y="301"/>
                  <a:pt x="2420" y="301"/>
                </a:cubicBezTo>
                <a:cubicBezTo>
                  <a:pt x="2412" y="295"/>
                  <a:pt x="2412" y="295"/>
                  <a:pt x="2412" y="295"/>
                </a:cubicBezTo>
                <a:cubicBezTo>
                  <a:pt x="2412" y="295"/>
                  <a:pt x="2412" y="295"/>
                  <a:pt x="2412" y="295"/>
                </a:cubicBezTo>
                <a:cubicBezTo>
                  <a:pt x="2412" y="294"/>
                  <a:pt x="2412" y="294"/>
                  <a:pt x="2412" y="294"/>
                </a:cubicBezTo>
                <a:cubicBezTo>
                  <a:pt x="2405" y="290"/>
                  <a:pt x="2405" y="290"/>
                  <a:pt x="2405" y="290"/>
                </a:cubicBezTo>
                <a:cubicBezTo>
                  <a:pt x="2401" y="287"/>
                  <a:pt x="2401" y="287"/>
                  <a:pt x="2401" y="287"/>
                </a:cubicBezTo>
                <a:cubicBezTo>
                  <a:pt x="2401" y="287"/>
                  <a:pt x="2401" y="287"/>
                  <a:pt x="2401" y="287"/>
                </a:cubicBezTo>
                <a:cubicBezTo>
                  <a:pt x="2358" y="256"/>
                  <a:pt x="2312" y="226"/>
                  <a:pt x="2266" y="200"/>
                </a:cubicBezTo>
                <a:cubicBezTo>
                  <a:pt x="2268" y="198"/>
                  <a:pt x="2271" y="197"/>
                  <a:pt x="2273" y="195"/>
                </a:cubicBezTo>
                <a:cubicBezTo>
                  <a:pt x="2268" y="185"/>
                  <a:pt x="2268" y="185"/>
                  <a:pt x="2268" y="185"/>
                </a:cubicBezTo>
                <a:cubicBezTo>
                  <a:pt x="2263" y="187"/>
                  <a:pt x="2258" y="190"/>
                  <a:pt x="2254" y="193"/>
                </a:cubicBezTo>
                <a:cubicBezTo>
                  <a:pt x="2254" y="193"/>
                  <a:pt x="2254" y="193"/>
                  <a:pt x="2254" y="193"/>
                </a:cubicBezTo>
                <a:cubicBezTo>
                  <a:pt x="2254" y="193"/>
                  <a:pt x="2254" y="193"/>
                  <a:pt x="2254" y="193"/>
                </a:cubicBezTo>
                <a:cubicBezTo>
                  <a:pt x="2211" y="169"/>
                  <a:pt x="2166" y="146"/>
                  <a:pt x="2121" y="127"/>
                </a:cubicBezTo>
                <a:cubicBezTo>
                  <a:pt x="2121" y="127"/>
                  <a:pt x="2121" y="127"/>
                  <a:pt x="2121" y="127"/>
                </a:cubicBezTo>
                <a:cubicBezTo>
                  <a:pt x="2108" y="121"/>
                  <a:pt x="2108" y="121"/>
                  <a:pt x="2108" y="121"/>
                </a:cubicBezTo>
                <a:cubicBezTo>
                  <a:pt x="2106" y="120"/>
                  <a:pt x="2106" y="120"/>
                  <a:pt x="2106" y="120"/>
                </a:cubicBezTo>
                <a:cubicBezTo>
                  <a:pt x="2106" y="120"/>
                  <a:pt x="2106" y="120"/>
                  <a:pt x="2106" y="120"/>
                </a:cubicBezTo>
                <a:cubicBezTo>
                  <a:pt x="2088" y="113"/>
                  <a:pt x="2070" y="105"/>
                  <a:pt x="2052" y="99"/>
                </a:cubicBezTo>
                <a:cubicBezTo>
                  <a:pt x="2052" y="98"/>
                  <a:pt x="2052" y="98"/>
                  <a:pt x="2052" y="98"/>
                </a:cubicBezTo>
                <a:cubicBezTo>
                  <a:pt x="2037" y="93"/>
                  <a:pt x="2037" y="93"/>
                  <a:pt x="2037" y="93"/>
                </a:cubicBezTo>
                <a:cubicBezTo>
                  <a:pt x="2035" y="92"/>
                  <a:pt x="2035" y="92"/>
                  <a:pt x="2035" y="92"/>
                </a:cubicBezTo>
                <a:cubicBezTo>
                  <a:pt x="2035" y="92"/>
                  <a:pt x="2035" y="92"/>
                  <a:pt x="2035" y="92"/>
                </a:cubicBezTo>
                <a:cubicBezTo>
                  <a:pt x="2016" y="85"/>
                  <a:pt x="1997" y="79"/>
                  <a:pt x="1978" y="73"/>
                </a:cubicBezTo>
                <a:cubicBezTo>
                  <a:pt x="1978" y="73"/>
                  <a:pt x="1978" y="73"/>
                  <a:pt x="1978" y="73"/>
                </a:cubicBezTo>
                <a:cubicBezTo>
                  <a:pt x="1960" y="67"/>
                  <a:pt x="1960" y="67"/>
                  <a:pt x="1960" y="67"/>
                </a:cubicBezTo>
                <a:cubicBezTo>
                  <a:pt x="1958" y="66"/>
                  <a:pt x="1958" y="66"/>
                  <a:pt x="1958" y="66"/>
                </a:cubicBezTo>
                <a:cubicBezTo>
                  <a:pt x="1958" y="66"/>
                  <a:pt x="1958" y="66"/>
                  <a:pt x="1958" y="66"/>
                </a:cubicBezTo>
                <a:cubicBezTo>
                  <a:pt x="1919" y="54"/>
                  <a:pt x="1880" y="44"/>
                  <a:pt x="1840" y="35"/>
                </a:cubicBezTo>
                <a:cubicBezTo>
                  <a:pt x="1841" y="35"/>
                  <a:pt x="1841" y="35"/>
                  <a:pt x="1841" y="35"/>
                </a:cubicBezTo>
                <a:cubicBezTo>
                  <a:pt x="1811" y="29"/>
                  <a:pt x="1811" y="29"/>
                  <a:pt x="1811" y="29"/>
                </a:cubicBezTo>
                <a:cubicBezTo>
                  <a:pt x="1810" y="29"/>
                  <a:pt x="1810" y="29"/>
                  <a:pt x="1810" y="29"/>
                </a:cubicBezTo>
                <a:cubicBezTo>
                  <a:pt x="1810" y="29"/>
                  <a:pt x="1810" y="29"/>
                  <a:pt x="1810" y="29"/>
                </a:cubicBezTo>
                <a:cubicBezTo>
                  <a:pt x="1762" y="20"/>
                  <a:pt x="1712" y="12"/>
                  <a:pt x="1663" y="7"/>
                </a:cubicBezTo>
                <a:cubicBezTo>
                  <a:pt x="1662" y="7"/>
                  <a:pt x="1662" y="7"/>
                  <a:pt x="1662" y="7"/>
                </a:cubicBezTo>
                <a:cubicBezTo>
                  <a:pt x="1662" y="7"/>
                  <a:pt x="1662" y="7"/>
                  <a:pt x="1662" y="7"/>
                </a:cubicBezTo>
                <a:cubicBezTo>
                  <a:pt x="1613" y="3"/>
                  <a:pt x="1564" y="0"/>
                  <a:pt x="1515" y="0"/>
                </a:cubicBezTo>
                <a:cubicBezTo>
                  <a:pt x="1336" y="0"/>
                  <a:pt x="1161" y="31"/>
                  <a:pt x="994" y="92"/>
                </a:cubicBezTo>
                <a:cubicBezTo>
                  <a:pt x="994" y="92"/>
                  <a:pt x="994" y="92"/>
                  <a:pt x="994" y="92"/>
                </a:cubicBezTo>
                <a:cubicBezTo>
                  <a:pt x="992" y="93"/>
                  <a:pt x="992" y="93"/>
                  <a:pt x="992" y="93"/>
                </a:cubicBezTo>
                <a:cubicBezTo>
                  <a:pt x="977" y="98"/>
                  <a:pt x="977" y="98"/>
                  <a:pt x="977" y="98"/>
                </a:cubicBezTo>
                <a:cubicBezTo>
                  <a:pt x="977" y="99"/>
                  <a:pt x="977" y="99"/>
                  <a:pt x="977" y="99"/>
                </a:cubicBezTo>
                <a:cubicBezTo>
                  <a:pt x="908" y="125"/>
                  <a:pt x="840" y="156"/>
                  <a:pt x="775" y="193"/>
                </a:cubicBezTo>
                <a:cubicBezTo>
                  <a:pt x="775" y="193"/>
                  <a:pt x="775" y="193"/>
                  <a:pt x="775" y="193"/>
                </a:cubicBezTo>
                <a:cubicBezTo>
                  <a:pt x="772" y="194"/>
                  <a:pt x="772" y="194"/>
                  <a:pt x="772" y="194"/>
                </a:cubicBezTo>
                <a:cubicBezTo>
                  <a:pt x="763" y="200"/>
                  <a:pt x="763" y="200"/>
                  <a:pt x="763" y="200"/>
                </a:cubicBezTo>
                <a:cubicBezTo>
                  <a:pt x="763" y="200"/>
                  <a:pt x="763" y="200"/>
                  <a:pt x="763" y="200"/>
                </a:cubicBezTo>
                <a:cubicBezTo>
                  <a:pt x="714" y="228"/>
                  <a:pt x="665" y="260"/>
                  <a:pt x="619" y="293"/>
                </a:cubicBezTo>
                <a:cubicBezTo>
                  <a:pt x="619" y="293"/>
                  <a:pt x="619" y="293"/>
                  <a:pt x="619" y="293"/>
                </a:cubicBezTo>
                <a:cubicBezTo>
                  <a:pt x="616" y="296"/>
                  <a:pt x="616" y="296"/>
                  <a:pt x="616" y="296"/>
                </a:cubicBezTo>
                <a:cubicBezTo>
                  <a:pt x="609" y="301"/>
                  <a:pt x="609" y="301"/>
                  <a:pt x="609" y="301"/>
                </a:cubicBezTo>
                <a:cubicBezTo>
                  <a:pt x="609" y="301"/>
                  <a:pt x="609" y="301"/>
                  <a:pt x="609" y="301"/>
                </a:cubicBezTo>
                <a:cubicBezTo>
                  <a:pt x="570" y="330"/>
                  <a:pt x="532" y="361"/>
                  <a:pt x="496" y="394"/>
                </a:cubicBezTo>
                <a:cubicBezTo>
                  <a:pt x="496" y="394"/>
                  <a:pt x="496" y="394"/>
                  <a:pt x="496" y="394"/>
                </a:cubicBezTo>
                <a:cubicBezTo>
                  <a:pt x="492" y="397"/>
                  <a:pt x="492" y="397"/>
                  <a:pt x="492" y="397"/>
                </a:cubicBezTo>
                <a:cubicBezTo>
                  <a:pt x="487" y="402"/>
                  <a:pt x="487" y="402"/>
                  <a:pt x="487" y="402"/>
                </a:cubicBezTo>
                <a:cubicBezTo>
                  <a:pt x="487" y="402"/>
                  <a:pt x="487" y="402"/>
                  <a:pt x="487" y="402"/>
                </a:cubicBezTo>
                <a:cubicBezTo>
                  <a:pt x="456" y="431"/>
                  <a:pt x="425" y="462"/>
                  <a:pt x="396" y="494"/>
                </a:cubicBezTo>
                <a:cubicBezTo>
                  <a:pt x="396" y="494"/>
                  <a:pt x="396" y="494"/>
                  <a:pt x="396" y="494"/>
                </a:cubicBezTo>
                <a:cubicBezTo>
                  <a:pt x="391" y="499"/>
                  <a:pt x="391" y="499"/>
                  <a:pt x="391" y="499"/>
                </a:cubicBezTo>
                <a:cubicBezTo>
                  <a:pt x="388" y="503"/>
                  <a:pt x="388" y="503"/>
                  <a:pt x="388" y="503"/>
                </a:cubicBezTo>
                <a:cubicBezTo>
                  <a:pt x="388" y="503"/>
                  <a:pt x="388" y="503"/>
                  <a:pt x="388" y="503"/>
                </a:cubicBezTo>
                <a:cubicBezTo>
                  <a:pt x="361" y="532"/>
                  <a:pt x="336" y="563"/>
                  <a:pt x="312" y="594"/>
                </a:cubicBezTo>
                <a:cubicBezTo>
                  <a:pt x="312" y="594"/>
                  <a:pt x="312" y="594"/>
                  <a:pt x="312" y="594"/>
                </a:cubicBezTo>
                <a:cubicBezTo>
                  <a:pt x="307" y="601"/>
                  <a:pt x="307" y="601"/>
                  <a:pt x="307" y="601"/>
                </a:cubicBezTo>
                <a:cubicBezTo>
                  <a:pt x="304" y="604"/>
                  <a:pt x="304" y="604"/>
                  <a:pt x="304" y="604"/>
                </a:cubicBezTo>
                <a:cubicBezTo>
                  <a:pt x="304" y="604"/>
                  <a:pt x="304" y="604"/>
                  <a:pt x="304" y="604"/>
                </a:cubicBezTo>
                <a:cubicBezTo>
                  <a:pt x="282" y="633"/>
                  <a:pt x="261" y="664"/>
                  <a:pt x="242" y="694"/>
                </a:cubicBezTo>
                <a:cubicBezTo>
                  <a:pt x="242" y="694"/>
                  <a:pt x="242" y="694"/>
                  <a:pt x="242" y="694"/>
                </a:cubicBezTo>
                <a:cubicBezTo>
                  <a:pt x="236" y="702"/>
                  <a:pt x="236" y="702"/>
                  <a:pt x="236" y="702"/>
                </a:cubicBezTo>
                <a:cubicBezTo>
                  <a:pt x="234" y="705"/>
                  <a:pt x="234" y="705"/>
                  <a:pt x="234" y="705"/>
                </a:cubicBezTo>
                <a:cubicBezTo>
                  <a:pt x="234" y="705"/>
                  <a:pt x="234" y="705"/>
                  <a:pt x="234" y="705"/>
                </a:cubicBezTo>
                <a:cubicBezTo>
                  <a:pt x="216" y="734"/>
                  <a:pt x="199" y="764"/>
                  <a:pt x="183" y="794"/>
                </a:cubicBezTo>
                <a:cubicBezTo>
                  <a:pt x="183" y="794"/>
                  <a:pt x="183" y="794"/>
                  <a:pt x="183" y="794"/>
                </a:cubicBezTo>
                <a:cubicBezTo>
                  <a:pt x="177" y="804"/>
                  <a:pt x="177" y="804"/>
                  <a:pt x="177" y="804"/>
                </a:cubicBezTo>
                <a:cubicBezTo>
                  <a:pt x="176" y="806"/>
                  <a:pt x="176" y="806"/>
                  <a:pt x="176" y="806"/>
                </a:cubicBezTo>
                <a:cubicBezTo>
                  <a:pt x="176" y="807"/>
                  <a:pt x="176" y="807"/>
                  <a:pt x="176" y="807"/>
                </a:cubicBezTo>
                <a:cubicBezTo>
                  <a:pt x="161" y="835"/>
                  <a:pt x="147" y="864"/>
                  <a:pt x="133" y="893"/>
                </a:cubicBezTo>
                <a:cubicBezTo>
                  <a:pt x="133" y="893"/>
                  <a:pt x="133" y="893"/>
                  <a:pt x="133" y="893"/>
                </a:cubicBezTo>
                <a:cubicBezTo>
                  <a:pt x="128" y="905"/>
                  <a:pt x="128" y="905"/>
                  <a:pt x="128" y="905"/>
                </a:cubicBezTo>
                <a:cubicBezTo>
                  <a:pt x="127" y="908"/>
                  <a:pt x="127" y="908"/>
                  <a:pt x="127" y="908"/>
                </a:cubicBezTo>
                <a:cubicBezTo>
                  <a:pt x="127" y="908"/>
                  <a:pt x="127" y="908"/>
                  <a:pt x="127" y="908"/>
                </a:cubicBezTo>
                <a:cubicBezTo>
                  <a:pt x="115" y="935"/>
                  <a:pt x="104" y="963"/>
                  <a:pt x="93" y="991"/>
                </a:cubicBezTo>
                <a:cubicBezTo>
                  <a:pt x="93" y="991"/>
                  <a:pt x="93" y="991"/>
                  <a:pt x="93" y="991"/>
                </a:cubicBezTo>
                <a:cubicBezTo>
                  <a:pt x="88" y="1007"/>
                  <a:pt x="88" y="1007"/>
                  <a:pt x="88" y="1007"/>
                </a:cubicBezTo>
                <a:cubicBezTo>
                  <a:pt x="87" y="1009"/>
                  <a:pt x="87" y="1009"/>
                  <a:pt x="87" y="1009"/>
                </a:cubicBezTo>
                <a:cubicBezTo>
                  <a:pt x="87" y="1009"/>
                  <a:pt x="87" y="1009"/>
                  <a:pt x="87" y="1009"/>
                </a:cubicBezTo>
                <a:cubicBezTo>
                  <a:pt x="78" y="1035"/>
                  <a:pt x="69" y="1061"/>
                  <a:pt x="61" y="1088"/>
                </a:cubicBezTo>
                <a:cubicBezTo>
                  <a:pt x="61" y="1088"/>
                  <a:pt x="61" y="1088"/>
                  <a:pt x="61" y="1088"/>
                </a:cubicBezTo>
                <a:cubicBezTo>
                  <a:pt x="55" y="1108"/>
                  <a:pt x="55" y="1108"/>
                  <a:pt x="55" y="1108"/>
                </a:cubicBezTo>
                <a:cubicBezTo>
                  <a:pt x="55" y="1110"/>
                  <a:pt x="55" y="1110"/>
                  <a:pt x="55" y="1110"/>
                </a:cubicBezTo>
                <a:cubicBezTo>
                  <a:pt x="55" y="1110"/>
                  <a:pt x="55" y="1110"/>
                  <a:pt x="55" y="1110"/>
                </a:cubicBezTo>
                <a:cubicBezTo>
                  <a:pt x="48" y="1134"/>
                  <a:pt x="42" y="1158"/>
                  <a:pt x="37" y="1182"/>
                </a:cubicBezTo>
                <a:cubicBezTo>
                  <a:pt x="37" y="1181"/>
                  <a:pt x="37" y="1181"/>
                  <a:pt x="37" y="1181"/>
                </a:cubicBezTo>
                <a:cubicBezTo>
                  <a:pt x="31" y="1210"/>
                  <a:pt x="31" y="1210"/>
                  <a:pt x="31" y="1210"/>
                </a:cubicBezTo>
                <a:cubicBezTo>
                  <a:pt x="31" y="1211"/>
                  <a:pt x="31" y="1211"/>
                  <a:pt x="31" y="1211"/>
                </a:cubicBezTo>
                <a:cubicBezTo>
                  <a:pt x="31" y="1211"/>
                  <a:pt x="31" y="1211"/>
                  <a:pt x="31" y="1211"/>
                </a:cubicBezTo>
                <a:cubicBezTo>
                  <a:pt x="27" y="1230"/>
                  <a:pt x="23" y="1250"/>
                  <a:pt x="20" y="1269"/>
                </a:cubicBezTo>
                <a:cubicBezTo>
                  <a:pt x="20" y="1267"/>
                  <a:pt x="20" y="1267"/>
                  <a:pt x="20" y="1267"/>
                </a:cubicBezTo>
                <a:cubicBezTo>
                  <a:pt x="14" y="1311"/>
                  <a:pt x="14" y="1311"/>
                  <a:pt x="14" y="1311"/>
                </a:cubicBezTo>
                <a:cubicBezTo>
                  <a:pt x="14" y="1312"/>
                  <a:pt x="14" y="1312"/>
                  <a:pt x="14" y="1312"/>
                </a:cubicBezTo>
                <a:cubicBezTo>
                  <a:pt x="14" y="1312"/>
                  <a:pt x="14" y="1312"/>
                  <a:pt x="14" y="1312"/>
                </a:cubicBezTo>
                <a:cubicBezTo>
                  <a:pt x="9" y="1346"/>
                  <a:pt x="6" y="1379"/>
                  <a:pt x="4" y="1413"/>
                </a:cubicBezTo>
                <a:cubicBezTo>
                  <a:pt x="4" y="1413"/>
                  <a:pt x="4" y="1413"/>
                  <a:pt x="4" y="1413"/>
                </a:cubicBezTo>
                <a:cubicBezTo>
                  <a:pt x="4" y="1413"/>
                  <a:pt x="4" y="1413"/>
                  <a:pt x="4" y="1413"/>
                </a:cubicBezTo>
                <a:cubicBezTo>
                  <a:pt x="1" y="1447"/>
                  <a:pt x="0" y="1481"/>
                  <a:pt x="0" y="1514"/>
                </a:cubicBezTo>
                <a:cubicBezTo>
                  <a:pt x="0" y="1719"/>
                  <a:pt x="40" y="1917"/>
                  <a:pt x="119" y="2104"/>
                </a:cubicBezTo>
                <a:cubicBezTo>
                  <a:pt x="196" y="2284"/>
                  <a:pt x="305" y="2446"/>
                  <a:pt x="444" y="2585"/>
                </a:cubicBezTo>
                <a:cubicBezTo>
                  <a:pt x="583" y="2724"/>
                  <a:pt x="745" y="2833"/>
                  <a:pt x="925" y="2910"/>
                </a:cubicBezTo>
                <a:cubicBezTo>
                  <a:pt x="1112" y="2989"/>
                  <a:pt x="1310" y="3029"/>
                  <a:pt x="1515" y="3029"/>
                </a:cubicBezTo>
                <a:cubicBezTo>
                  <a:pt x="1564" y="3029"/>
                  <a:pt x="1613" y="3026"/>
                  <a:pt x="1662" y="3022"/>
                </a:cubicBezTo>
                <a:cubicBezTo>
                  <a:pt x="1662" y="3022"/>
                  <a:pt x="1662" y="3022"/>
                  <a:pt x="1662" y="3022"/>
                </a:cubicBezTo>
                <a:cubicBezTo>
                  <a:pt x="1663" y="3021"/>
                  <a:pt x="1663" y="3021"/>
                  <a:pt x="1663" y="3021"/>
                </a:cubicBezTo>
                <a:cubicBezTo>
                  <a:pt x="1712" y="3017"/>
                  <a:pt x="1762" y="3009"/>
                  <a:pt x="1810" y="3000"/>
                </a:cubicBezTo>
                <a:cubicBezTo>
                  <a:pt x="1810" y="3000"/>
                  <a:pt x="1810" y="3000"/>
                  <a:pt x="1810" y="3000"/>
                </a:cubicBezTo>
                <a:cubicBezTo>
                  <a:pt x="1811" y="3000"/>
                  <a:pt x="1811" y="3000"/>
                  <a:pt x="1811" y="3000"/>
                </a:cubicBezTo>
                <a:cubicBezTo>
                  <a:pt x="1841" y="2994"/>
                  <a:pt x="1841" y="2994"/>
                  <a:pt x="1841" y="2994"/>
                </a:cubicBezTo>
                <a:cubicBezTo>
                  <a:pt x="1840" y="2994"/>
                  <a:pt x="1840" y="2994"/>
                  <a:pt x="1840" y="2994"/>
                </a:cubicBezTo>
                <a:cubicBezTo>
                  <a:pt x="1880" y="2985"/>
                  <a:pt x="1919" y="2975"/>
                  <a:pt x="1958" y="2963"/>
                </a:cubicBezTo>
                <a:cubicBezTo>
                  <a:pt x="1958" y="2963"/>
                  <a:pt x="1958" y="2963"/>
                  <a:pt x="1958" y="2963"/>
                </a:cubicBezTo>
                <a:cubicBezTo>
                  <a:pt x="1960" y="2962"/>
                  <a:pt x="1960" y="2962"/>
                  <a:pt x="1960" y="2962"/>
                </a:cubicBezTo>
                <a:cubicBezTo>
                  <a:pt x="1978" y="2956"/>
                  <a:pt x="1978" y="2956"/>
                  <a:pt x="1978" y="2956"/>
                </a:cubicBezTo>
                <a:cubicBezTo>
                  <a:pt x="1978" y="2956"/>
                  <a:pt x="1978" y="2956"/>
                  <a:pt x="1978" y="2956"/>
                </a:cubicBezTo>
                <a:cubicBezTo>
                  <a:pt x="2021" y="2942"/>
                  <a:pt x="2064" y="2927"/>
                  <a:pt x="2106" y="2909"/>
                </a:cubicBezTo>
                <a:cubicBezTo>
                  <a:pt x="2106" y="2909"/>
                  <a:pt x="2106" y="2909"/>
                  <a:pt x="2106" y="2909"/>
                </a:cubicBezTo>
                <a:cubicBezTo>
                  <a:pt x="2108" y="2908"/>
                  <a:pt x="2108" y="2908"/>
                  <a:pt x="2108" y="2908"/>
                </a:cubicBezTo>
                <a:cubicBezTo>
                  <a:pt x="2121" y="2902"/>
                  <a:pt x="2121" y="2902"/>
                  <a:pt x="2121" y="2902"/>
                </a:cubicBezTo>
                <a:cubicBezTo>
                  <a:pt x="2121" y="2902"/>
                  <a:pt x="2121" y="2902"/>
                  <a:pt x="2121" y="2902"/>
                </a:cubicBezTo>
                <a:cubicBezTo>
                  <a:pt x="2166" y="2883"/>
                  <a:pt x="2211" y="2860"/>
                  <a:pt x="2254" y="2836"/>
                </a:cubicBezTo>
                <a:cubicBezTo>
                  <a:pt x="2254" y="2836"/>
                  <a:pt x="2254" y="2836"/>
                  <a:pt x="2254" y="2836"/>
                </a:cubicBezTo>
                <a:cubicBezTo>
                  <a:pt x="2257" y="2835"/>
                  <a:pt x="2257" y="2835"/>
                  <a:pt x="2257" y="2835"/>
                </a:cubicBezTo>
                <a:cubicBezTo>
                  <a:pt x="2266" y="2829"/>
                  <a:pt x="2266" y="2829"/>
                  <a:pt x="2266" y="2829"/>
                </a:cubicBezTo>
                <a:cubicBezTo>
                  <a:pt x="2266" y="2829"/>
                  <a:pt x="2266" y="2829"/>
                  <a:pt x="2266" y="2829"/>
                </a:cubicBezTo>
                <a:cubicBezTo>
                  <a:pt x="2312" y="2803"/>
                  <a:pt x="2358" y="2773"/>
                  <a:pt x="2401" y="2742"/>
                </a:cubicBezTo>
                <a:cubicBezTo>
                  <a:pt x="2401" y="2742"/>
                  <a:pt x="2401" y="2742"/>
                  <a:pt x="2401" y="2742"/>
                </a:cubicBezTo>
                <a:cubicBezTo>
                  <a:pt x="2405" y="2739"/>
                  <a:pt x="2405" y="2739"/>
                  <a:pt x="2405" y="2739"/>
                </a:cubicBezTo>
                <a:cubicBezTo>
                  <a:pt x="2412" y="2734"/>
                  <a:pt x="2412" y="2734"/>
                  <a:pt x="2412" y="2734"/>
                </a:cubicBezTo>
                <a:cubicBezTo>
                  <a:pt x="2412" y="2734"/>
                  <a:pt x="2412" y="2734"/>
                  <a:pt x="2412" y="2734"/>
                </a:cubicBezTo>
                <a:cubicBezTo>
                  <a:pt x="2459" y="2699"/>
                  <a:pt x="2506" y="2661"/>
                  <a:pt x="2549" y="2620"/>
                </a:cubicBezTo>
                <a:cubicBezTo>
                  <a:pt x="2549" y="2620"/>
                  <a:pt x="2549" y="2620"/>
                  <a:pt x="2549" y="2620"/>
                </a:cubicBezTo>
                <a:cubicBezTo>
                  <a:pt x="2553" y="2616"/>
                  <a:pt x="2553" y="2616"/>
                  <a:pt x="2553" y="2616"/>
                </a:cubicBezTo>
                <a:cubicBezTo>
                  <a:pt x="2558" y="2612"/>
                  <a:pt x="2558" y="2612"/>
                  <a:pt x="2558" y="2612"/>
                </a:cubicBezTo>
                <a:cubicBezTo>
                  <a:pt x="2558" y="2612"/>
                  <a:pt x="2558" y="2612"/>
                  <a:pt x="2558" y="2612"/>
                </a:cubicBezTo>
                <a:cubicBezTo>
                  <a:pt x="2604" y="2568"/>
                  <a:pt x="2647" y="2521"/>
                  <a:pt x="2687" y="2473"/>
                </a:cubicBezTo>
                <a:cubicBezTo>
                  <a:pt x="2687" y="2473"/>
                  <a:pt x="2687" y="2473"/>
                  <a:pt x="2687" y="2473"/>
                </a:cubicBezTo>
                <a:cubicBezTo>
                  <a:pt x="2692" y="2467"/>
                  <a:pt x="2692" y="2467"/>
                  <a:pt x="2692" y="2467"/>
                </a:cubicBezTo>
                <a:cubicBezTo>
                  <a:pt x="2695" y="2463"/>
                  <a:pt x="2695" y="2463"/>
                  <a:pt x="2695" y="2463"/>
                </a:cubicBezTo>
                <a:cubicBezTo>
                  <a:pt x="2695" y="2463"/>
                  <a:pt x="2695" y="2463"/>
                  <a:pt x="2695" y="2463"/>
                </a:cubicBezTo>
                <a:cubicBezTo>
                  <a:pt x="2736" y="2411"/>
                  <a:pt x="2775" y="2356"/>
                  <a:pt x="2809" y="2300"/>
                </a:cubicBezTo>
                <a:cubicBezTo>
                  <a:pt x="2809" y="2300"/>
                  <a:pt x="2809" y="2300"/>
                  <a:pt x="2809" y="2300"/>
                </a:cubicBezTo>
                <a:cubicBezTo>
                  <a:pt x="2814" y="2291"/>
                  <a:pt x="2814" y="2291"/>
                  <a:pt x="2814" y="2291"/>
                </a:cubicBezTo>
                <a:cubicBezTo>
                  <a:pt x="2816" y="2288"/>
                  <a:pt x="2816" y="2288"/>
                  <a:pt x="2816" y="2288"/>
                </a:cubicBezTo>
                <a:cubicBezTo>
                  <a:pt x="2816" y="2288"/>
                  <a:pt x="2816" y="2288"/>
                  <a:pt x="2816" y="2288"/>
                </a:cubicBezTo>
                <a:cubicBezTo>
                  <a:pt x="2862" y="2212"/>
                  <a:pt x="2900" y="2132"/>
                  <a:pt x="2932" y="2049"/>
                </a:cubicBezTo>
                <a:cubicBezTo>
                  <a:pt x="2932" y="2049"/>
                  <a:pt x="2932" y="2049"/>
                  <a:pt x="2932" y="2049"/>
                </a:cubicBezTo>
                <a:cubicBezTo>
                  <a:pt x="2937" y="2034"/>
                  <a:pt x="2937" y="2034"/>
                  <a:pt x="2937" y="2034"/>
                </a:cubicBezTo>
                <a:cubicBezTo>
                  <a:pt x="2938" y="2032"/>
                  <a:pt x="2938" y="2032"/>
                  <a:pt x="2938" y="2032"/>
                </a:cubicBezTo>
                <a:cubicBezTo>
                  <a:pt x="2938" y="2032"/>
                  <a:pt x="2938" y="2032"/>
                  <a:pt x="2938" y="2032"/>
                </a:cubicBezTo>
                <a:cubicBezTo>
                  <a:pt x="2998" y="1866"/>
                  <a:pt x="3029" y="1692"/>
                  <a:pt x="3029" y="1514"/>
                </a:cubicBezTo>
                <a:close/>
                <a:moveTo>
                  <a:pt x="3007" y="1368"/>
                </a:moveTo>
                <a:cubicBezTo>
                  <a:pt x="3007" y="1364"/>
                  <a:pt x="3008" y="1361"/>
                  <a:pt x="3009" y="1357"/>
                </a:cubicBezTo>
                <a:cubicBezTo>
                  <a:pt x="3011" y="1376"/>
                  <a:pt x="3012" y="1395"/>
                  <a:pt x="3013" y="1413"/>
                </a:cubicBezTo>
                <a:cubicBezTo>
                  <a:pt x="3013" y="1424"/>
                  <a:pt x="3012" y="1435"/>
                  <a:pt x="3011" y="1446"/>
                </a:cubicBezTo>
                <a:cubicBezTo>
                  <a:pt x="3011" y="1447"/>
                  <a:pt x="3010" y="1449"/>
                  <a:pt x="3010" y="1451"/>
                </a:cubicBezTo>
                <a:cubicBezTo>
                  <a:pt x="3009" y="1460"/>
                  <a:pt x="3009" y="1469"/>
                  <a:pt x="3008" y="1478"/>
                </a:cubicBezTo>
                <a:cubicBezTo>
                  <a:pt x="3007" y="1481"/>
                  <a:pt x="3007" y="1485"/>
                  <a:pt x="3006" y="1488"/>
                </a:cubicBezTo>
                <a:cubicBezTo>
                  <a:pt x="3006" y="1495"/>
                  <a:pt x="3005" y="1503"/>
                  <a:pt x="3004" y="1510"/>
                </a:cubicBezTo>
                <a:cubicBezTo>
                  <a:pt x="3003" y="1514"/>
                  <a:pt x="3003" y="1518"/>
                  <a:pt x="3002" y="1522"/>
                </a:cubicBezTo>
                <a:cubicBezTo>
                  <a:pt x="3001" y="1529"/>
                  <a:pt x="3000" y="1535"/>
                  <a:pt x="2999" y="1542"/>
                </a:cubicBezTo>
                <a:cubicBezTo>
                  <a:pt x="2999" y="1546"/>
                  <a:pt x="2998" y="1551"/>
                  <a:pt x="2997" y="1555"/>
                </a:cubicBezTo>
                <a:cubicBezTo>
                  <a:pt x="2996" y="1561"/>
                  <a:pt x="2995" y="1567"/>
                  <a:pt x="2994" y="1574"/>
                </a:cubicBezTo>
                <a:cubicBezTo>
                  <a:pt x="2993" y="1578"/>
                  <a:pt x="2992" y="1583"/>
                  <a:pt x="2992" y="1587"/>
                </a:cubicBezTo>
                <a:cubicBezTo>
                  <a:pt x="2990" y="1593"/>
                  <a:pt x="2989" y="1599"/>
                  <a:pt x="2988" y="1605"/>
                </a:cubicBezTo>
                <a:cubicBezTo>
                  <a:pt x="2987" y="1610"/>
                  <a:pt x="2986" y="1614"/>
                  <a:pt x="2985" y="1619"/>
                </a:cubicBezTo>
                <a:cubicBezTo>
                  <a:pt x="2984" y="1625"/>
                  <a:pt x="2983" y="1631"/>
                  <a:pt x="2982" y="1637"/>
                </a:cubicBezTo>
                <a:cubicBezTo>
                  <a:pt x="2981" y="1641"/>
                  <a:pt x="2979" y="1646"/>
                  <a:pt x="2978" y="1651"/>
                </a:cubicBezTo>
                <a:cubicBezTo>
                  <a:pt x="2977" y="1657"/>
                  <a:pt x="2976" y="1662"/>
                  <a:pt x="2974" y="1668"/>
                </a:cubicBezTo>
                <a:cubicBezTo>
                  <a:pt x="2973" y="1673"/>
                  <a:pt x="2972" y="1677"/>
                  <a:pt x="2971" y="1682"/>
                </a:cubicBezTo>
                <a:cubicBezTo>
                  <a:pt x="2969" y="1688"/>
                  <a:pt x="2968" y="1694"/>
                  <a:pt x="2966" y="1699"/>
                </a:cubicBezTo>
                <a:cubicBezTo>
                  <a:pt x="2965" y="1704"/>
                  <a:pt x="2964" y="1709"/>
                  <a:pt x="2962" y="1713"/>
                </a:cubicBezTo>
                <a:cubicBezTo>
                  <a:pt x="2961" y="1719"/>
                  <a:pt x="2959" y="1725"/>
                  <a:pt x="2958" y="1730"/>
                </a:cubicBezTo>
                <a:cubicBezTo>
                  <a:pt x="2956" y="1735"/>
                  <a:pt x="2955" y="1740"/>
                  <a:pt x="2954" y="1744"/>
                </a:cubicBezTo>
                <a:cubicBezTo>
                  <a:pt x="2952" y="1750"/>
                  <a:pt x="2950" y="1755"/>
                  <a:pt x="2949" y="1761"/>
                </a:cubicBezTo>
                <a:cubicBezTo>
                  <a:pt x="2947" y="1766"/>
                  <a:pt x="2945" y="1770"/>
                  <a:pt x="2944" y="1775"/>
                </a:cubicBezTo>
                <a:cubicBezTo>
                  <a:pt x="2942" y="1781"/>
                  <a:pt x="2940" y="1786"/>
                  <a:pt x="2939" y="1791"/>
                </a:cubicBezTo>
                <a:cubicBezTo>
                  <a:pt x="2937" y="1796"/>
                  <a:pt x="2935" y="1801"/>
                  <a:pt x="2934" y="1806"/>
                </a:cubicBezTo>
                <a:cubicBezTo>
                  <a:pt x="2932" y="1811"/>
                  <a:pt x="2930" y="1816"/>
                  <a:pt x="2928" y="1822"/>
                </a:cubicBezTo>
                <a:cubicBezTo>
                  <a:pt x="2926" y="1827"/>
                  <a:pt x="2925" y="1831"/>
                  <a:pt x="2923" y="1836"/>
                </a:cubicBezTo>
                <a:cubicBezTo>
                  <a:pt x="2921" y="1841"/>
                  <a:pt x="2919" y="1847"/>
                  <a:pt x="2917" y="1852"/>
                </a:cubicBezTo>
                <a:cubicBezTo>
                  <a:pt x="2915" y="1857"/>
                  <a:pt x="2913" y="1862"/>
                  <a:pt x="2911" y="1866"/>
                </a:cubicBezTo>
                <a:cubicBezTo>
                  <a:pt x="2909" y="1872"/>
                  <a:pt x="2907" y="1877"/>
                  <a:pt x="2905" y="1882"/>
                </a:cubicBezTo>
                <a:cubicBezTo>
                  <a:pt x="2903" y="1887"/>
                  <a:pt x="2901" y="1891"/>
                  <a:pt x="2899" y="1896"/>
                </a:cubicBezTo>
                <a:cubicBezTo>
                  <a:pt x="2898" y="1899"/>
                  <a:pt x="2897" y="1901"/>
                  <a:pt x="2896" y="1904"/>
                </a:cubicBezTo>
                <a:cubicBezTo>
                  <a:pt x="2895" y="1900"/>
                  <a:pt x="2894" y="1897"/>
                  <a:pt x="2893" y="1894"/>
                </a:cubicBezTo>
                <a:cubicBezTo>
                  <a:pt x="2892" y="1890"/>
                  <a:pt x="2891" y="1886"/>
                  <a:pt x="2890" y="1882"/>
                </a:cubicBezTo>
                <a:cubicBezTo>
                  <a:pt x="2888" y="1875"/>
                  <a:pt x="2886" y="1869"/>
                  <a:pt x="2885" y="1862"/>
                </a:cubicBezTo>
                <a:cubicBezTo>
                  <a:pt x="2884" y="1858"/>
                  <a:pt x="2883" y="1854"/>
                  <a:pt x="2882" y="1850"/>
                </a:cubicBezTo>
                <a:cubicBezTo>
                  <a:pt x="2880" y="1843"/>
                  <a:pt x="2878" y="1835"/>
                  <a:pt x="2877" y="1828"/>
                </a:cubicBezTo>
                <a:cubicBezTo>
                  <a:pt x="2876" y="1825"/>
                  <a:pt x="2875" y="1822"/>
                  <a:pt x="2875" y="1819"/>
                </a:cubicBezTo>
                <a:cubicBezTo>
                  <a:pt x="2872" y="1809"/>
                  <a:pt x="2870" y="1799"/>
                  <a:pt x="2868" y="1789"/>
                </a:cubicBezTo>
                <a:cubicBezTo>
                  <a:pt x="2873" y="1780"/>
                  <a:pt x="2877" y="1772"/>
                  <a:pt x="2881" y="1763"/>
                </a:cubicBezTo>
                <a:cubicBezTo>
                  <a:pt x="2882" y="1761"/>
                  <a:pt x="2883" y="1759"/>
                  <a:pt x="2883" y="1758"/>
                </a:cubicBezTo>
                <a:cubicBezTo>
                  <a:pt x="2887" y="1750"/>
                  <a:pt x="2890" y="1743"/>
                  <a:pt x="2894" y="1736"/>
                </a:cubicBezTo>
                <a:cubicBezTo>
                  <a:pt x="2895" y="1732"/>
                  <a:pt x="2897" y="1729"/>
                  <a:pt x="2898" y="1726"/>
                </a:cubicBezTo>
                <a:cubicBezTo>
                  <a:pt x="2901" y="1720"/>
                  <a:pt x="2903" y="1714"/>
                  <a:pt x="2906" y="1708"/>
                </a:cubicBezTo>
                <a:cubicBezTo>
                  <a:pt x="2908" y="1704"/>
                  <a:pt x="2909" y="1701"/>
                  <a:pt x="2911" y="1697"/>
                </a:cubicBezTo>
                <a:cubicBezTo>
                  <a:pt x="2913" y="1691"/>
                  <a:pt x="2915" y="1686"/>
                  <a:pt x="2918" y="1680"/>
                </a:cubicBezTo>
                <a:cubicBezTo>
                  <a:pt x="2919" y="1676"/>
                  <a:pt x="2921" y="1672"/>
                  <a:pt x="2922" y="1668"/>
                </a:cubicBezTo>
                <a:cubicBezTo>
                  <a:pt x="2924" y="1663"/>
                  <a:pt x="2927" y="1658"/>
                  <a:pt x="2929" y="1652"/>
                </a:cubicBezTo>
                <a:cubicBezTo>
                  <a:pt x="2930" y="1648"/>
                  <a:pt x="2932" y="1644"/>
                  <a:pt x="2933" y="1640"/>
                </a:cubicBezTo>
                <a:cubicBezTo>
                  <a:pt x="2935" y="1635"/>
                  <a:pt x="2937" y="1630"/>
                  <a:pt x="2939" y="1624"/>
                </a:cubicBezTo>
                <a:cubicBezTo>
                  <a:pt x="2941" y="1620"/>
                  <a:pt x="2942" y="1616"/>
                  <a:pt x="2943" y="1612"/>
                </a:cubicBezTo>
                <a:cubicBezTo>
                  <a:pt x="2945" y="1606"/>
                  <a:pt x="2947" y="1601"/>
                  <a:pt x="2949" y="1596"/>
                </a:cubicBezTo>
                <a:cubicBezTo>
                  <a:pt x="2950" y="1592"/>
                  <a:pt x="2952" y="1587"/>
                  <a:pt x="2953" y="1583"/>
                </a:cubicBezTo>
                <a:cubicBezTo>
                  <a:pt x="2955" y="1578"/>
                  <a:pt x="2957" y="1572"/>
                  <a:pt x="2958" y="1567"/>
                </a:cubicBezTo>
                <a:cubicBezTo>
                  <a:pt x="2960" y="1563"/>
                  <a:pt x="2961" y="1559"/>
                  <a:pt x="2962" y="1555"/>
                </a:cubicBezTo>
                <a:cubicBezTo>
                  <a:pt x="2964" y="1549"/>
                  <a:pt x="2966" y="1543"/>
                  <a:pt x="2968" y="1537"/>
                </a:cubicBezTo>
                <a:cubicBezTo>
                  <a:pt x="2969" y="1533"/>
                  <a:pt x="2970" y="1530"/>
                  <a:pt x="2971" y="1526"/>
                </a:cubicBezTo>
                <a:cubicBezTo>
                  <a:pt x="2973" y="1519"/>
                  <a:pt x="2975" y="1512"/>
                  <a:pt x="2977" y="1505"/>
                </a:cubicBezTo>
                <a:cubicBezTo>
                  <a:pt x="2977" y="1502"/>
                  <a:pt x="2978" y="1500"/>
                  <a:pt x="2979" y="1497"/>
                </a:cubicBezTo>
                <a:cubicBezTo>
                  <a:pt x="2981" y="1488"/>
                  <a:pt x="2984" y="1478"/>
                  <a:pt x="2986" y="1468"/>
                </a:cubicBezTo>
                <a:cubicBezTo>
                  <a:pt x="2987" y="1466"/>
                  <a:pt x="2987" y="1463"/>
                  <a:pt x="2988" y="1460"/>
                </a:cubicBezTo>
                <a:cubicBezTo>
                  <a:pt x="2990" y="1453"/>
                  <a:pt x="2991" y="1446"/>
                  <a:pt x="2993" y="1439"/>
                </a:cubicBezTo>
                <a:cubicBezTo>
                  <a:pt x="2994" y="1435"/>
                  <a:pt x="2994" y="1432"/>
                  <a:pt x="2995" y="1428"/>
                </a:cubicBezTo>
                <a:cubicBezTo>
                  <a:pt x="2996" y="1422"/>
                  <a:pt x="2998" y="1416"/>
                  <a:pt x="2999" y="1410"/>
                </a:cubicBezTo>
                <a:cubicBezTo>
                  <a:pt x="3000" y="1406"/>
                  <a:pt x="3001" y="1402"/>
                  <a:pt x="3001" y="1398"/>
                </a:cubicBezTo>
                <a:cubicBezTo>
                  <a:pt x="3002" y="1392"/>
                  <a:pt x="3004" y="1386"/>
                  <a:pt x="3005" y="1380"/>
                </a:cubicBezTo>
                <a:cubicBezTo>
                  <a:pt x="3005" y="1376"/>
                  <a:pt x="3006" y="1372"/>
                  <a:pt x="3007" y="1368"/>
                </a:cubicBezTo>
                <a:close/>
                <a:moveTo>
                  <a:pt x="1371" y="190"/>
                </a:moveTo>
                <a:cubicBezTo>
                  <a:pt x="1369" y="192"/>
                  <a:pt x="1366" y="193"/>
                  <a:pt x="1364" y="194"/>
                </a:cubicBezTo>
                <a:cubicBezTo>
                  <a:pt x="1359" y="197"/>
                  <a:pt x="1354" y="200"/>
                  <a:pt x="1350" y="202"/>
                </a:cubicBezTo>
                <a:cubicBezTo>
                  <a:pt x="1344" y="206"/>
                  <a:pt x="1339" y="209"/>
                  <a:pt x="1333" y="212"/>
                </a:cubicBezTo>
                <a:cubicBezTo>
                  <a:pt x="1328" y="215"/>
                  <a:pt x="1324" y="218"/>
                  <a:pt x="1320" y="220"/>
                </a:cubicBezTo>
                <a:cubicBezTo>
                  <a:pt x="1314" y="224"/>
                  <a:pt x="1308" y="227"/>
                  <a:pt x="1302" y="231"/>
                </a:cubicBezTo>
                <a:cubicBezTo>
                  <a:pt x="1298" y="234"/>
                  <a:pt x="1294" y="236"/>
                  <a:pt x="1289" y="239"/>
                </a:cubicBezTo>
                <a:cubicBezTo>
                  <a:pt x="1284" y="243"/>
                  <a:pt x="1278" y="246"/>
                  <a:pt x="1272" y="250"/>
                </a:cubicBezTo>
                <a:cubicBezTo>
                  <a:pt x="1268" y="253"/>
                  <a:pt x="1264" y="256"/>
                  <a:pt x="1260" y="258"/>
                </a:cubicBezTo>
                <a:cubicBezTo>
                  <a:pt x="1254" y="262"/>
                  <a:pt x="1248" y="267"/>
                  <a:pt x="1242" y="271"/>
                </a:cubicBezTo>
                <a:cubicBezTo>
                  <a:pt x="1238" y="273"/>
                  <a:pt x="1235" y="276"/>
                  <a:pt x="1231" y="279"/>
                </a:cubicBezTo>
                <a:cubicBezTo>
                  <a:pt x="1224" y="283"/>
                  <a:pt x="1218" y="288"/>
                  <a:pt x="1211" y="293"/>
                </a:cubicBezTo>
                <a:cubicBezTo>
                  <a:pt x="1208" y="295"/>
                  <a:pt x="1205" y="297"/>
                  <a:pt x="1202" y="299"/>
                </a:cubicBezTo>
                <a:cubicBezTo>
                  <a:pt x="1193" y="306"/>
                  <a:pt x="1183" y="314"/>
                  <a:pt x="1174" y="321"/>
                </a:cubicBezTo>
                <a:cubicBezTo>
                  <a:pt x="1174" y="321"/>
                  <a:pt x="1174" y="321"/>
                  <a:pt x="1173" y="321"/>
                </a:cubicBezTo>
                <a:cubicBezTo>
                  <a:pt x="1165" y="328"/>
                  <a:pt x="1156" y="335"/>
                  <a:pt x="1148" y="342"/>
                </a:cubicBezTo>
                <a:cubicBezTo>
                  <a:pt x="1142" y="340"/>
                  <a:pt x="1137" y="339"/>
                  <a:pt x="1131" y="338"/>
                </a:cubicBezTo>
                <a:cubicBezTo>
                  <a:pt x="1129" y="337"/>
                  <a:pt x="1126" y="336"/>
                  <a:pt x="1124" y="336"/>
                </a:cubicBezTo>
                <a:cubicBezTo>
                  <a:pt x="1115" y="333"/>
                  <a:pt x="1107" y="331"/>
                  <a:pt x="1099" y="329"/>
                </a:cubicBezTo>
                <a:cubicBezTo>
                  <a:pt x="1097" y="328"/>
                  <a:pt x="1095" y="328"/>
                  <a:pt x="1094" y="327"/>
                </a:cubicBezTo>
                <a:cubicBezTo>
                  <a:pt x="1087" y="325"/>
                  <a:pt x="1080" y="323"/>
                  <a:pt x="1073" y="321"/>
                </a:cubicBezTo>
                <a:cubicBezTo>
                  <a:pt x="1070" y="320"/>
                  <a:pt x="1067" y="319"/>
                  <a:pt x="1064" y="318"/>
                </a:cubicBezTo>
                <a:cubicBezTo>
                  <a:pt x="1059" y="317"/>
                  <a:pt x="1054" y="315"/>
                  <a:pt x="1048" y="313"/>
                </a:cubicBezTo>
                <a:cubicBezTo>
                  <a:pt x="1045" y="312"/>
                  <a:pt x="1041" y="311"/>
                  <a:pt x="1038" y="310"/>
                </a:cubicBezTo>
                <a:cubicBezTo>
                  <a:pt x="1033" y="308"/>
                  <a:pt x="1028" y="307"/>
                  <a:pt x="1023" y="305"/>
                </a:cubicBezTo>
                <a:cubicBezTo>
                  <a:pt x="1020" y="304"/>
                  <a:pt x="1016" y="302"/>
                  <a:pt x="1013" y="301"/>
                </a:cubicBezTo>
                <a:cubicBezTo>
                  <a:pt x="1008" y="299"/>
                  <a:pt x="1003" y="298"/>
                  <a:pt x="999" y="296"/>
                </a:cubicBezTo>
                <a:cubicBezTo>
                  <a:pt x="995" y="295"/>
                  <a:pt x="991" y="293"/>
                  <a:pt x="988" y="292"/>
                </a:cubicBezTo>
                <a:cubicBezTo>
                  <a:pt x="983" y="290"/>
                  <a:pt x="979" y="289"/>
                  <a:pt x="974" y="287"/>
                </a:cubicBezTo>
                <a:cubicBezTo>
                  <a:pt x="970" y="285"/>
                  <a:pt x="967" y="284"/>
                  <a:pt x="963" y="282"/>
                </a:cubicBezTo>
                <a:cubicBezTo>
                  <a:pt x="960" y="281"/>
                  <a:pt x="958" y="280"/>
                  <a:pt x="955" y="279"/>
                </a:cubicBezTo>
                <a:cubicBezTo>
                  <a:pt x="958" y="277"/>
                  <a:pt x="961" y="275"/>
                  <a:pt x="965" y="273"/>
                </a:cubicBezTo>
                <a:cubicBezTo>
                  <a:pt x="969" y="270"/>
                  <a:pt x="972" y="267"/>
                  <a:pt x="976" y="265"/>
                </a:cubicBezTo>
                <a:cubicBezTo>
                  <a:pt x="981" y="262"/>
                  <a:pt x="986" y="258"/>
                  <a:pt x="991" y="255"/>
                </a:cubicBezTo>
                <a:cubicBezTo>
                  <a:pt x="995" y="253"/>
                  <a:pt x="999" y="250"/>
                  <a:pt x="1003" y="248"/>
                </a:cubicBezTo>
                <a:cubicBezTo>
                  <a:pt x="1008" y="244"/>
                  <a:pt x="1013" y="241"/>
                  <a:pt x="1018" y="238"/>
                </a:cubicBezTo>
                <a:cubicBezTo>
                  <a:pt x="1022" y="236"/>
                  <a:pt x="1026" y="233"/>
                  <a:pt x="1029" y="231"/>
                </a:cubicBezTo>
                <a:cubicBezTo>
                  <a:pt x="1035" y="228"/>
                  <a:pt x="1040" y="225"/>
                  <a:pt x="1045" y="221"/>
                </a:cubicBezTo>
                <a:cubicBezTo>
                  <a:pt x="1049" y="219"/>
                  <a:pt x="1053" y="217"/>
                  <a:pt x="1056" y="215"/>
                </a:cubicBezTo>
                <a:cubicBezTo>
                  <a:pt x="1062" y="211"/>
                  <a:pt x="1068" y="208"/>
                  <a:pt x="1074" y="205"/>
                </a:cubicBezTo>
                <a:cubicBezTo>
                  <a:pt x="1077" y="203"/>
                  <a:pt x="1080" y="201"/>
                  <a:pt x="1084" y="199"/>
                </a:cubicBezTo>
                <a:cubicBezTo>
                  <a:pt x="1091" y="196"/>
                  <a:pt x="1097" y="192"/>
                  <a:pt x="1104" y="188"/>
                </a:cubicBezTo>
                <a:cubicBezTo>
                  <a:pt x="1107" y="187"/>
                  <a:pt x="1109" y="186"/>
                  <a:pt x="1112" y="184"/>
                </a:cubicBezTo>
                <a:cubicBezTo>
                  <a:pt x="1121" y="179"/>
                  <a:pt x="1130" y="175"/>
                  <a:pt x="1140" y="170"/>
                </a:cubicBezTo>
                <a:cubicBezTo>
                  <a:pt x="1141" y="169"/>
                  <a:pt x="1143" y="168"/>
                  <a:pt x="1144" y="168"/>
                </a:cubicBezTo>
                <a:cubicBezTo>
                  <a:pt x="1152" y="164"/>
                  <a:pt x="1159" y="160"/>
                  <a:pt x="1167" y="157"/>
                </a:cubicBezTo>
                <a:cubicBezTo>
                  <a:pt x="1175" y="159"/>
                  <a:pt x="1184" y="161"/>
                  <a:pt x="1192" y="162"/>
                </a:cubicBezTo>
                <a:cubicBezTo>
                  <a:pt x="1194" y="163"/>
                  <a:pt x="1195" y="163"/>
                  <a:pt x="1196" y="163"/>
                </a:cubicBezTo>
                <a:cubicBezTo>
                  <a:pt x="1204" y="165"/>
                  <a:pt x="1212" y="166"/>
                  <a:pt x="1219" y="168"/>
                </a:cubicBezTo>
                <a:cubicBezTo>
                  <a:pt x="1222" y="168"/>
                  <a:pt x="1225" y="169"/>
                  <a:pt x="1228" y="170"/>
                </a:cubicBezTo>
                <a:cubicBezTo>
                  <a:pt x="1234" y="171"/>
                  <a:pt x="1240" y="172"/>
                  <a:pt x="1246" y="173"/>
                </a:cubicBezTo>
                <a:cubicBezTo>
                  <a:pt x="1250" y="174"/>
                  <a:pt x="1253" y="174"/>
                  <a:pt x="1257" y="175"/>
                </a:cubicBezTo>
                <a:cubicBezTo>
                  <a:pt x="1262" y="176"/>
                  <a:pt x="1268" y="177"/>
                  <a:pt x="1273" y="178"/>
                </a:cubicBezTo>
                <a:cubicBezTo>
                  <a:pt x="1277" y="178"/>
                  <a:pt x="1281" y="179"/>
                  <a:pt x="1284" y="179"/>
                </a:cubicBezTo>
                <a:cubicBezTo>
                  <a:pt x="1290" y="180"/>
                  <a:pt x="1295" y="181"/>
                  <a:pt x="1300" y="182"/>
                </a:cubicBezTo>
                <a:cubicBezTo>
                  <a:pt x="1304" y="182"/>
                  <a:pt x="1308" y="183"/>
                  <a:pt x="1312" y="183"/>
                </a:cubicBezTo>
                <a:cubicBezTo>
                  <a:pt x="1317" y="184"/>
                  <a:pt x="1323" y="185"/>
                  <a:pt x="1328" y="185"/>
                </a:cubicBezTo>
                <a:cubicBezTo>
                  <a:pt x="1332" y="186"/>
                  <a:pt x="1335" y="186"/>
                  <a:pt x="1339" y="187"/>
                </a:cubicBezTo>
                <a:cubicBezTo>
                  <a:pt x="1345" y="187"/>
                  <a:pt x="1350" y="188"/>
                  <a:pt x="1355" y="188"/>
                </a:cubicBezTo>
                <a:cubicBezTo>
                  <a:pt x="1359" y="189"/>
                  <a:pt x="1363" y="189"/>
                  <a:pt x="1367" y="190"/>
                </a:cubicBezTo>
                <a:cubicBezTo>
                  <a:pt x="1368" y="190"/>
                  <a:pt x="1370" y="190"/>
                  <a:pt x="1371" y="190"/>
                </a:cubicBezTo>
                <a:cubicBezTo>
                  <a:pt x="1371" y="190"/>
                  <a:pt x="1371" y="190"/>
                  <a:pt x="1371" y="190"/>
                </a:cubicBezTo>
                <a:close/>
                <a:moveTo>
                  <a:pt x="1668" y="189"/>
                </a:moveTo>
                <a:cubicBezTo>
                  <a:pt x="1666" y="191"/>
                  <a:pt x="1664" y="192"/>
                  <a:pt x="1661" y="193"/>
                </a:cubicBezTo>
                <a:cubicBezTo>
                  <a:pt x="1659" y="195"/>
                  <a:pt x="1656" y="196"/>
                  <a:pt x="1653" y="198"/>
                </a:cubicBezTo>
                <a:cubicBezTo>
                  <a:pt x="1649" y="200"/>
                  <a:pt x="1646" y="202"/>
                  <a:pt x="1642" y="204"/>
                </a:cubicBezTo>
                <a:cubicBezTo>
                  <a:pt x="1639" y="206"/>
                  <a:pt x="1637" y="207"/>
                  <a:pt x="1634" y="209"/>
                </a:cubicBezTo>
                <a:cubicBezTo>
                  <a:pt x="1630" y="211"/>
                  <a:pt x="1625" y="214"/>
                  <a:pt x="1621" y="217"/>
                </a:cubicBezTo>
                <a:cubicBezTo>
                  <a:pt x="1619" y="218"/>
                  <a:pt x="1617" y="219"/>
                  <a:pt x="1615" y="220"/>
                </a:cubicBezTo>
                <a:cubicBezTo>
                  <a:pt x="1609" y="224"/>
                  <a:pt x="1603" y="228"/>
                  <a:pt x="1597" y="232"/>
                </a:cubicBezTo>
                <a:cubicBezTo>
                  <a:pt x="1596" y="232"/>
                  <a:pt x="1595" y="233"/>
                  <a:pt x="1594" y="233"/>
                </a:cubicBezTo>
                <a:cubicBezTo>
                  <a:pt x="1589" y="237"/>
                  <a:pt x="1583" y="240"/>
                  <a:pt x="1578" y="244"/>
                </a:cubicBezTo>
                <a:cubicBezTo>
                  <a:pt x="1576" y="245"/>
                  <a:pt x="1574" y="246"/>
                  <a:pt x="1572" y="248"/>
                </a:cubicBezTo>
                <a:cubicBezTo>
                  <a:pt x="1568" y="250"/>
                  <a:pt x="1564" y="253"/>
                  <a:pt x="1560" y="256"/>
                </a:cubicBezTo>
                <a:cubicBezTo>
                  <a:pt x="1557" y="257"/>
                  <a:pt x="1555" y="259"/>
                  <a:pt x="1553" y="260"/>
                </a:cubicBezTo>
                <a:cubicBezTo>
                  <a:pt x="1549" y="263"/>
                  <a:pt x="1545" y="266"/>
                  <a:pt x="1541" y="268"/>
                </a:cubicBezTo>
                <a:cubicBezTo>
                  <a:pt x="1539" y="270"/>
                  <a:pt x="1536" y="272"/>
                  <a:pt x="1534" y="273"/>
                </a:cubicBezTo>
                <a:cubicBezTo>
                  <a:pt x="1530" y="276"/>
                  <a:pt x="1527" y="278"/>
                  <a:pt x="1523" y="281"/>
                </a:cubicBezTo>
                <a:cubicBezTo>
                  <a:pt x="1521" y="283"/>
                  <a:pt x="1518" y="284"/>
                  <a:pt x="1516" y="286"/>
                </a:cubicBezTo>
                <a:cubicBezTo>
                  <a:pt x="1512" y="289"/>
                  <a:pt x="1509" y="291"/>
                  <a:pt x="1505" y="294"/>
                </a:cubicBezTo>
                <a:cubicBezTo>
                  <a:pt x="1503" y="296"/>
                  <a:pt x="1500" y="298"/>
                  <a:pt x="1498" y="299"/>
                </a:cubicBezTo>
                <a:cubicBezTo>
                  <a:pt x="1494" y="302"/>
                  <a:pt x="1491" y="305"/>
                  <a:pt x="1487" y="307"/>
                </a:cubicBezTo>
                <a:cubicBezTo>
                  <a:pt x="1485" y="309"/>
                  <a:pt x="1483" y="311"/>
                  <a:pt x="1480" y="313"/>
                </a:cubicBezTo>
                <a:cubicBezTo>
                  <a:pt x="1477" y="315"/>
                  <a:pt x="1473" y="318"/>
                  <a:pt x="1470" y="321"/>
                </a:cubicBezTo>
                <a:cubicBezTo>
                  <a:pt x="1467" y="323"/>
                  <a:pt x="1465" y="325"/>
                  <a:pt x="1463" y="326"/>
                </a:cubicBezTo>
                <a:cubicBezTo>
                  <a:pt x="1459" y="329"/>
                  <a:pt x="1455" y="332"/>
                  <a:pt x="1452" y="335"/>
                </a:cubicBezTo>
                <a:cubicBezTo>
                  <a:pt x="1450" y="337"/>
                  <a:pt x="1447" y="339"/>
                  <a:pt x="1445" y="340"/>
                </a:cubicBezTo>
                <a:cubicBezTo>
                  <a:pt x="1441" y="344"/>
                  <a:pt x="1437" y="347"/>
                  <a:pt x="1433" y="350"/>
                </a:cubicBezTo>
                <a:cubicBezTo>
                  <a:pt x="1432" y="352"/>
                  <a:pt x="1430" y="353"/>
                  <a:pt x="1428" y="354"/>
                </a:cubicBezTo>
                <a:cubicBezTo>
                  <a:pt x="1423" y="359"/>
                  <a:pt x="1417" y="364"/>
                  <a:pt x="1411" y="369"/>
                </a:cubicBezTo>
                <a:cubicBezTo>
                  <a:pt x="1411" y="369"/>
                  <a:pt x="1410" y="370"/>
                  <a:pt x="1409" y="371"/>
                </a:cubicBezTo>
                <a:cubicBezTo>
                  <a:pt x="1405" y="375"/>
                  <a:pt x="1400" y="378"/>
                  <a:pt x="1396" y="382"/>
                </a:cubicBezTo>
                <a:cubicBezTo>
                  <a:pt x="1389" y="382"/>
                  <a:pt x="1381" y="381"/>
                  <a:pt x="1374" y="380"/>
                </a:cubicBezTo>
                <a:cubicBezTo>
                  <a:pt x="1372" y="380"/>
                  <a:pt x="1369" y="380"/>
                  <a:pt x="1367" y="380"/>
                </a:cubicBezTo>
                <a:cubicBezTo>
                  <a:pt x="1357" y="379"/>
                  <a:pt x="1347" y="378"/>
                  <a:pt x="1336" y="377"/>
                </a:cubicBezTo>
                <a:cubicBezTo>
                  <a:pt x="1334" y="376"/>
                  <a:pt x="1331" y="376"/>
                  <a:pt x="1328" y="375"/>
                </a:cubicBezTo>
                <a:cubicBezTo>
                  <a:pt x="1320" y="375"/>
                  <a:pt x="1313" y="374"/>
                  <a:pt x="1306" y="373"/>
                </a:cubicBezTo>
                <a:cubicBezTo>
                  <a:pt x="1302" y="372"/>
                  <a:pt x="1298" y="371"/>
                  <a:pt x="1294" y="371"/>
                </a:cubicBezTo>
                <a:cubicBezTo>
                  <a:pt x="1288" y="370"/>
                  <a:pt x="1282" y="369"/>
                  <a:pt x="1276" y="368"/>
                </a:cubicBezTo>
                <a:cubicBezTo>
                  <a:pt x="1272" y="367"/>
                  <a:pt x="1267" y="367"/>
                  <a:pt x="1263" y="366"/>
                </a:cubicBezTo>
                <a:cubicBezTo>
                  <a:pt x="1257" y="365"/>
                  <a:pt x="1252" y="364"/>
                  <a:pt x="1246" y="363"/>
                </a:cubicBezTo>
                <a:cubicBezTo>
                  <a:pt x="1241" y="362"/>
                  <a:pt x="1237" y="361"/>
                  <a:pt x="1233" y="360"/>
                </a:cubicBezTo>
                <a:cubicBezTo>
                  <a:pt x="1227" y="359"/>
                  <a:pt x="1221" y="358"/>
                  <a:pt x="1216" y="357"/>
                </a:cubicBezTo>
                <a:cubicBezTo>
                  <a:pt x="1211" y="356"/>
                  <a:pt x="1207" y="355"/>
                  <a:pt x="1202" y="354"/>
                </a:cubicBezTo>
                <a:cubicBezTo>
                  <a:pt x="1197" y="353"/>
                  <a:pt x="1191" y="352"/>
                  <a:pt x="1186" y="351"/>
                </a:cubicBezTo>
                <a:cubicBezTo>
                  <a:pt x="1181" y="350"/>
                  <a:pt x="1177" y="349"/>
                  <a:pt x="1172" y="348"/>
                </a:cubicBezTo>
                <a:cubicBezTo>
                  <a:pt x="1169" y="347"/>
                  <a:pt x="1166" y="346"/>
                  <a:pt x="1163" y="345"/>
                </a:cubicBezTo>
                <a:cubicBezTo>
                  <a:pt x="1166" y="343"/>
                  <a:pt x="1169" y="340"/>
                  <a:pt x="1173" y="337"/>
                </a:cubicBezTo>
                <a:cubicBezTo>
                  <a:pt x="1177" y="334"/>
                  <a:pt x="1181" y="331"/>
                  <a:pt x="1185" y="327"/>
                </a:cubicBezTo>
                <a:cubicBezTo>
                  <a:pt x="1191" y="323"/>
                  <a:pt x="1196" y="319"/>
                  <a:pt x="1201" y="315"/>
                </a:cubicBezTo>
                <a:cubicBezTo>
                  <a:pt x="1205" y="312"/>
                  <a:pt x="1209" y="309"/>
                  <a:pt x="1214" y="306"/>
                </a:cubicBezTo>
                <a:cubicBezTo>
                  <a:pt x="1219" y="302"/>
                  <a:pt x="1225" y="298"/>
                  <a:pt x="1230" y="294"/>
                </a:cubicBezTo>
                <a:cubicBezTo>
                  <a:pt x="1234" y="291"/>
                  <a:pt x="1238" y="288"/>
                  <a:pt x="1243" y="285"/>
                </a:cubicBezTo>
                <a:cubicBezTo>
                  <a:pt x="1248" y="281"/>
                  <a:pt x="1254" y="277"/>
                  <a:pt x="1260" y="273"/>
                </a:cubicBezTo>
                <a:cubicBezTo>
                  <a:pt x="1264" y="270"/>
                  <a:pt x="1268" y="268"/>
                  <a:pt x="1272" y="265"/>
                </a:cubicBezTo>
                <a:cubicBezTo>
                  <a:pt x="1278" y="261"/>
                  <a:pt x="1284" y="257"/>
                  <a:pt x="1290" y="253"/>
                </a:cubicBezTo>
                <a:cubicBezTo>
                  <a:pt x="1294" y="250"/>
                  <a:pt x="1298" y="248"/>
                  <a:pt x="1302" y="245"/>
                </a:cubicBezTo>
                <a:cubicBezTo>
                  <a:pt x="1309" y="241"/>
                  <a:pt x="1315" y="237"/>
                  <a:pt x="1322" y="233"/>
                </a:cubicBezTo>
                <a:cubicBezTo>
                  <a:pt x="1325" y="231"/>
                  <a:pt x="1329" y="229"/>
                  <a:pt x="1332" y="227"/>
                </a:cubicBezTo>
                <a:cubicBezTo>
                  <a:pt x="1342" y="221"/>
                  <a:pt x="1352" y="215"/>
                  <a:pt x="1363" y="209"/>
                </a:cubicBezTo>
                <a:cubicBezTo>
                  <a:pt x="1363" y="208"/>
                  <a:pt x="1364" y="208"/>
                  <a:pt x="1364" y="208"/>
                </a:cubicBezTo>
                <a:cubicBezTo>
                  <a:pt x="1374" y="202"/>
                  <a:pt x="1383" y="197"/>
                  <a:pt x="1393" y="192"/>
                </a:cubicBezTo>
                <a:cubicBezTo>
                  <a:pt x="1399" y="192"/>
                  <a:pt x="1405" y="193"/>
                  <a:pt x="1410" y="193"/>
                </a:cubicBezTo>
                <a:cubicBezTo>
                  <a:pt x="1414" y="193"/>
                  <a:pt x="1419" y="194"/>
                  <a:pt x="1423" y="194"/>
                </a:cubicBezTo>
                <a:cubicBezTo>
                  <a:pt x="1429" y="194"/>
                  <a:pt x="1435" y="195"/>
                  <a:pt x="1442" y="195"/>
                </a:cubicBezTo>
                <a:cubicBezTo>
                  <a:pt x="1446" y="195"/>
                  <a:pt x="1449" y="195"/>
                  <a:pt x="1453" y="195"/>
                </a:cubicBezTo>
                <a:cubicBezTo>
                  <a:pt x="1460" y="196"/>
                  <a:pt x="1467" y="196"/>
                  <a:pt x="1474" y="196"/>
                </a:cubicBezTo>
                <a:cubicBezTo>
                  <a:pt x="1477" y="196"/>
                  <a:pt x="1481" y="196"/>
                  <a:pt x="1484" y="196"/>
                </a:cubicBezTo>
                <a:cubicBezTo>
                  <a:pt x="1494" y="197"/>
                  <a:pt x="1504" y="197"/>
                  <a:pt x="1515" y="197"/>
                </a:cubicBezTo>
                <a:cubicBezTo>
                  <a:pt x="1522" y="197"/>
                  <a:pt x="1529" y="197"/>
                  <a:pt x="1536" y="197"/>
                </a:cubicBezTo>
                <a:cubicBezTo>
                  <a:pt x="1538" y="197"/>
                  <a:pt x="1541" y="196"/>
                  <a:pt x="1543" y="196"/>
                </a:cubicBezTo>
                <a:cubicBezTo>
                  <a:pt x="1548" y="196"/>
                  <a:pt x="1553" y="196"/>
                  <a:pt x="1558" y="196"/>
                </a:cubicBezTo>
                <a:cubicBezTo>
                  <a:pt x="1560" y="196"/>
                  <a:pt x="1563" y="196"/>
                  <a:pt x="1566" y="196"/>
                </a:cubicBezTo>
                <a:cubicBezTo>
                  <a:pt x="1570" y="196"/>
                  <a:pt x="1575" y="195"/>
                  <a:pt x="1579" y="195"/>
                </a:cubicBezTo>
                <a:cubicBezTo>
                  <a:pt x="1582" y="195"/>
                  <a:pt x="1585" y="195"/>
                  <a:pt x="1587" y="195"/>
                </a:cubicBezTo>
                <a:cubicBezTo>
                  <a:pt x="1592" y="195"/>
                  <a:pt x="1597" y="194"/>
                  <a:pt x="1602" y="194"/>
                </a:cubicBezTo>
                <a:cubicBezTo>
                  <a:pt x="1604" y="194"/>
                  <a:pt x="1607" y="194"/>
                  <a:pt x="1609" y="194"/>
                </a:cubicBezTo>
                <a:cubicBezTo>
                  <a:pt x="1623" y="193"/>
                  <a:pt x="1638" y="192"/>
                  <a:pt x="1652" y="191"/>
                </a:cubicBezTo>
                <a:cubicBezTo>
                  <a:pt x="1654" y="190"/>
                  <a:pt x="1656" y="190"/>
                  <a:pt x="1659" y="190"/>
                </a:cubicBezTo>
                <a:cubicBezTo>
                  <a:pt x="1662" y="190"/>
                  <a:pt x="1665" y="189"/>
                  <a:pt x="1668" y="189"/>
                </a:cubicBezTo>
                <a:cubicBezTo>
                  <a:pt x="1667" y="189"/>
                  <a:pt x="1667" y="189"/>
                  <a:pt x="1667" y="189"/>
                </a:cubicBezTo>
                <a:lnTo>
                  <a:pt x="1668" y="189"/>
                </a:lnTo>
                <a:close/>
                <a:moveTo>
                  <a:pt x="1683" y="390"/>
                </a:moveTo>
                <a:cubicBezTo>
                  <a:pt x="1681" y="392"/>
                  <a:pt x="1679" y="394"/>
                  <a:pt x="1676" y="396"/>
                </a:cubicBezTo>
                <a:cubicBezTo>
                  <a:pt x="1672" y="400"/>
                  <a:pt x="1669" y="403"/>
                  <a:pt x="1665" y="407"/>
                </a:cubicBezTo>
                <a:cubicBezTo>
                  <a:pt x="1660" y="411"/>
                  <a:pt x="1655" y="416"/>
                  <a:pt x="1650" y="421"/>
                </a:cubicBezTo>
                <a:cubicBezTo>
                  <a:pt x="1646" y="424"/>
                  <a:pt x="1643" y="428"/>
                  <a:pt x="1639" y="431"/>
                </a:cubicBezTo>
                <a:cubicBezTo>
                  <a:pt x="1634" y="436"/>
                  <a:pt x="1629" y="441"/>
                  <a:pt x="1625" y="446"/>
                </a:cubicBezTo>
                <a:cubicBezTo>
                  <a:pt x="1621" y="449"/>
                  <a:pt x="1617" y="453"/>
                  <a:pt x="1614" y="457"/>
                </a:cubicBezTo>
                <a:cubicBezTo>
                  <a:pt x="1609" y="461"/>
                  <a:pt x="1604" y="466"/>
                  <a:pt x="1599" y="472"/>
                </a:cubicBezTo>
                <a:cubicBezTo>
                  <a:pt x="1596" y="475"/>
                  <a:pt x="1593" y="479"/>
                  <a:pt x="1589" y="482"/>
                </a:cubicBezTo>
                <a:cubicBezTo>
                  <a:pt x="1584" y="488"/>
                  <a:pt x="1579" y="493"/>
                  <a:pt x="1575" y="498"/>
                </a:cubicBezTo>
                <a:cubicBezTo>
                  <a:pt x="1572" y="502"/>
                  <a:pt x="1568" y="505"/>
                  <a:pt x="1565" y="509"/>
                </a:cubicBezTo>
                <a:cubicBezTo>
                  <a:pt x="1560" y="515"/>
                  <a:pt x="1555" y="521"/>
                  <a:pt x="1549" y="527"/>
                </a:cubicBezTo>
                <a:cubicBezTo>
                  <a:pt x="1547" y="530"/>
                  <a:pt x="1544" y="532"/>
                  <a:pt x="1542" y="535"/>
                </a:cubicBezTo>
                <a:cubicBezTo>
                  <a:pt x="1534" y="544"/>
                  <a:pt x="1527" y="553"/>
                  <a:pt x="1519" y="563"/>
                </a:cubicBezTo>
                <a:cubicBezTo>
                  <a:pt x="1519" y="563"/>
                  <a:pt x="1518" y="564"/>
                  <a:pt x="1517" y="565"/>
                </a:cubicBezTo>
                <a:cubicBezTo>
                  <a:pt x="1511" y="573"/>
                  <a:pt x="1505" y="581"/>
                  <a:pt x="1498" y="589"/>
                </a:cubicBezTo>
                <a:cubicBezTo>
                  <a:pt x="1491" y="589"/>
                  <a:pt x="1483" y="589"/>
                  <a:pt x="1476" y="589"/>
                </a:cubicBezTo>
                <a:cubicBezTo>
                  <a:pt x="1473" y="589"/>
                  <a:pt x="1470" y="589"/>
                  <a:pt x="1466" y="588"/>
                </a:cubicBezTo>
                <a:cubicBezTo>
                  <a:pt x="1455" y="588"/>
                  <a:pt x="1444" y="588"/>
                  <a:pt x="1433" y="587"/>
                </a:cubicBezTo>
                <a:cubicBezTo>
                  <a:pt x="1432" y="587"/>
                  <a:pt x="1430" y="587"/>
                  <a:pt x="1429" y="587"/>
                </a:cubicBezTo>
                <a:cubicBezTo>
                  <a:pt x="1419" y="586"/>
                  <a:pt x="1409" y="586"/>
                  <a:pt x="1399" y="585"/>
                </a:cubicBezTo>
                <a:cubicBezTo>
                  <a:pt x="1395" y="585"/>
                  <a:pt x="1392" y="584"/>
                  <a:pt x="1388" y="584"/>
                </a:cubicBezTo>
                <a:cubicBezTo>
                  <a:pt x="1380" y="583"/>
                  <a:pt x="1373" y="583"/>
                  <a:pt x="1366" y="582"/>
                </a:cubicBezTo>
                <a:cubicBezTo>
                  <a:pt x="1361" y="581"/>
                  <a:pt x="1357" y="581"/>
                  <a:pt x="1352" y="580"/>
                </a:cubicBezTo>
                <a:cubicBezTo>
                  <a:pt x="1346" y="580"/>
                  <a:pt x="1339" y="579"/>
                  <a:pt x="1332" y="578"/>
                </a:cubicBezTo>
                <a:cubicBezTo>
                  <a:pt x="1327" y="578"/>
                  <a:pt x="1323" y="577"/>
                  <a:pt x="1318" y="576"/>
                </a:cubicBezTo>
                <a:cubicBezTo>
                  <a:pt x="1312" y="576"/>
                  <a:pt x="1305" y="575"/>
                  <a:pt x="1299" y="574"/>
                </a:cubicBezTo>
                <a:cubicBezTo>
                  <a:pt x="1294" y="573"/>
                  <a:pt x="1289" y="572"/>
                  <a:pt x="1284" y="572"/>
                </a:cubicBezTo>
                <a:cubicBezTo>
                  <a:pt x="1278" y="571"/>
                  <a:pt x="1272" y="570"/>
                  <a:pt x="1266" y="569"/>
                </a:cubicBezTo>
                <a:cubicBezTo>
                  <a:pt x="1261" y="568"/>
                  <a:pt x="1256" y="567"/>
                  <a:pt x="1251" y="566"/>
                </a:cubicBezTo>
                <a:cubicBezTo>
                  <a:pt x="1247" y="565"/>
                  <a:pt x="1243" y="565"/>
                  <a:pt x="1238" y="564"/>
                </a:cubicBezTo>
                <a:cubicBezTo>
                  <a:pt x="1241" y="561"/>
                  <a:pt x="1243" y="558"/>
                  <a:pt x="1245" y="555"/>
                </a:cubicBezTo>
                <a:cubicBezTo>
                  <a:pt x="1248" y="552"/>
                  <a:pt x="1251" y="548"/>
                  <a:pt x="1254" y="545"/>
                </a:cubicBezTo>
                <a:cubicBezTo>
                  <a:pt x="1258" y="541"/>
                  <a:pt x="1261" y="536"/>
                  <a:pt x="1265" y="532"/>
                </a:cubicBezTo>
                <a:cubicBezTo>
                  <a:pt x="1268" y="529"/>
                  <a:pt x="1271" y="525"/>
                  <a:pt x="1274" y="522"/>
                </a:cubicBezTo>
                <a:cubicBezTo>
                  <a:pt x="1278" y="518"/>
                  <a:pt x="1281" y="514"/>
                  <a:pt x="1285" y="509"/>
                </a:cubicBezTo>
                <a:cubicBezTo>
                  <a:pt x="1288" y="506"/>
                  <a:pt x="1291" y="503"/>
                  <a:pt x="1294" y="500"/>
                </a:cubicBezTo>
                <a:cubicBezTo>
                  <a:pt x="1298" y="495"/>
                  <a:pt x="1302" y="491"/>
                  <a:pt x="1306" y="487"/>
                </a:cubicBezTo>
                <a:cubicBezTo>
                  <a:pt x="1309" y="484"/>
                  <a:pt x="1312" y="481"/>
                  <a:pt x="1315" y="478"/>
                </a:cubicBezTo>
                <a:cubicBezTo>
                  <a:pt x="1319" y="473"/>
                  <a:pt x="1323" y="469"/>
                  <a:pt x="1328" y="464"/>
                </a:cubicBezTo>
                <a:cubicBezTo>
                  <a:pt x="1330" y="461"/>
                  <a:pt x="1333" y="459"/>
                  <a:pt x="1336" y="456"/>
                </a:cubicBezTo>
                <a:cubicBezTo>
                  <a:pt x="1341" y="451"/>
                  <a:pt x="1346" y="445"/>
                  <a:pt x="1352" y="440"/>
                </a:cubicBezTo>
                <a:cubicBezTo>
                  <a:pt x="1354" y="438"/>
                  <a:pt x="1355" y="436"/>
                  <a:pt x="1357" y="435"/>
                </a:cubicBezTo>
                <a:cubicBezTo>
                  <a:pt x="1364" y="428"/>
                  <a:pt x="1371" y="421"/>
                  <a:pt x="1379" y="414"/>
                </a:cubicBezTo>
                <a:cubicBezTo>
                  <a:pt x="1381" y="412"/>
                  <a:pt x="1383" y="410"/>
                  <a:pt x="1385" y="408"/>
                </a:cubicBezTo>
                <a:cubicBezTo>
                  <a:pt x="1390" y="404"/>
                  <a:pt x="1395" y="399"/>
                  <a:pt x="1400" y="395"/>
                </a:cubicBezTo>
                <a:cubicBezTo>
                  <a:pt x="1405" y="395"/>
                  <a:pt x="1410" y="395"/>
                  <a:pt x="1415" y="396"/>
                </a:cubicBezTo>
                <a:cubicBezTo>
                  <a:pt x="1419" y="396"/>
                  <a:pt x="1424" y="396"/>
                  <a:pt x="1428" y="397"/>
                </a:cubicBezTo>
                <a:cubicBezTo>
                  <a:pt x="1433" y="397"/>
                  <a:pt x="1439" y="397"/>
                  <a:pt x="1445" y="397"/>
                </a:cubicBezTo>
                <a:cubicBezTo>
                  <a:pt x="1449" y="398"/>
                  <a:pt x="1453" y="398"/>
                  <a:pt x="1457" y="398"/>
                </a:cubicBezTo>
                <a:cubicBezTo>
                  <a:pt x="1463" y="398"/>
                  <a:pt x="1469" y="398"/>
                  <a:pt x="1476" y="398"/>
                </a:cubicBezTo>
                <a:cubicBezTo>
                  <a:pt x="1479" y="399"/>
                  <a:pt x="1482" y="399"/>
                  <a:pt x="1486" y="399"/>
                </a:cubicBezTo>
                <a:cubicBezTo>
                  <a:pt x="1495" y="399"/>
                  <a:pt x="1505" y="399"/>
                  <a:pt x="1515" y="399"/>
                </a:cubicBezTo>
                <a:cubicBezTo>
                  <a:pt x="1522" y="399"/>
                  <a:pt x="1529" y="399"/>
                  <a:pt x="1537" y="399"/>
                </a:cubicBezTo>
                <a:cubicBezTo>
                  <a:pt x="1539" y="399"/>
                  <a:pt x="1542" y="399"/>
                  <a:pt x="1544" y="399"/>
                </a:cubicBezTo>
                <a:cubicBezTo>
                  <a:pt x="1549" y="399"/>
                  <a:pt x="1554" y="398"/>
                  <a:pt x="1559" y="398"/>
                </a:cubicBezTo>
                <a:cubicBezTo>
                  <a:pt x="1562" y="398"/>
                  <a:pt x="1565" y="398"/>
                  <a:pt x="1568" y="398"/>
                </a:cubicBezTo>
                <a:cubicBezTo>
                  <a:pt x="1573" y="398"/>
                  <a:pt x="1577" y="398"/>
                  <a:pt x="1582" y="397"/>
                </a:cubicBezTo>
                <a:cubicBezTo>
                  <a:pt x="1585" y="397"/>
                  <a:pt x="1588" y="397"/>
                  <a:pt x="1591" y="397"/>
                </a:cubicBezTo>
                <a:cubicBezTo>
                  <a:pt x="1595" y="397"/>
                  <a:pt x="1600" y="397"/>
                  <a:pt x="1604" y="396"/>
                </a:cubicBezTo>
                <a:cubicBezTo>
                  <a:pt x="1607" y="396"/>
                  <a:pt x="1611" y="396"/>
                  <a:pt x="1614" y="396"/>
                </a:cubicBezTo>
                <a:cubicBezTo>
                  <a:pt x="1618" y="395"/>
                  <a:pt x="1622" y="395"/>
                  <a:pt x="1627" y="395"/>
                </a:cubicBezTo>
                <a:cubicBezTo>
                  <a:pt x="1630" y="395"/>
                  <a:pt x="1633" y="394"/>
                  <a:pt x="1636" y="394"/>
                </a:cubicBezTo>
                <a:cubicBezTo>
                  <a:pt x="1641" y="394"/>
                  <a:pt x="1645" y="393"/>
                  <a:pt x="1649" y="393"/>
                </a:cubicBezTo>
                <a:cubicBezTo>
                  <a:pt x="1653" y="393"/>
                  <a:pt x="1656" y="392"/>
                  <a:pt x="1659" y="392"/>
                </a:cubicBezTo>
                <a:cubicBezTo>
                  <a:pt x="1663" y="392"/>
                  <a:pt x="1668" y="391"/>
                  <a:pt x="1672" y="391"/>
                </a:cubicBezTo>
                <a:cubicBezTo>
                  <a:pt x="1675" y="391"/>
                  <a:pt x="1678" y="390"/>
                  <a:pt x="1681" y="390"/>
                </a:cubicBezTo>
                <a:cubicBezTo>
                  <a:pt x="1682" y="390"/>
                  <a:pt x="1682" y="390"/>
                  <a:pt x="1683" y="390"/>
                </a:cubicBezTo>
                <a:cubicBezTo>
                  <a:pt x="1683" y="390"/>
                  <a:pt x="1683" y="390"/>
                  <a:pt x="1683" y="390"/>
                </a:cubicBezTo>
                <a:close/>
                <a:moveTo>
                  <a:pt x="2236" y="823"/>
                </a:moveTo>
                <a:cubicBezTo>
                  <a:pt x="2235" y="825"/>
                  <a:pt x="2234" y="828"/>
                  <a:pt x="2233" y="830"/>
                </a:cubicBezTo>
                <a:cubicBezTo>
                  <a:pt x="2231" y="835"/>
                  <a:pt x="2228" y="839"/>
                  <a:pt x="2226" y="844"/>
                </a:cubicBezTo>
                <a:cubicBezTo>
                  <a:pt x="2223" y="849"/>
                  <a:pt x="2221" y="855"/>
                  <a:pt x="2218" y="860"/>
                </a:cubicBezTo>
                <a:cubicBezTo>
                  <a:pt x="2216" y="865"/>
                  <a:pt x="2214" y="869"/>
                  <a:pt x="2212" y="874"/>
                </a:cubicBezTo>
                <a:cubicBezTo>
                  <a:pt x="2209" y="880"/>
                  <a:pt x="2206" y="885"/>
                  <a:pt x="2204" y="891"/>
                </a:cubicBezTo>
                <a:cubicBezTo>
                  <a:pt x="2202" y="896"/>
                  <a:pt x="2200" y="900"/>
                  <a:pt x="2198" y="905"/>
                </a:cubicBezTo>
                <a:cubicBezTo>
                  <a:pt x="2195" y="911"/>
                  <a:pt x="2192" y="916"/>
                  <a:pt x="2190" y="922"/>
                </a:cubicBezTo>
                <a:cubicBezTo>
                  <a:pt x="2188" y="927"/>
                  <a:pt x="2186" y="931"/>
                  <a:pt x="2184" y="936"/>
                </a:cubicBezTo>
                <a:cubicBezTo>
                  <a:pt x="2182" y="942"/>
                  <a:pt x="2179" y="948"/>
                  <a:pt x="2177" y="954"/>
                </a:cubicBezTo>
                <a:cubicBezTo>
                  <a:pt x="2175" y="959"/>
                  <a:pt x="2173" y="963"/>
                  <a:pt x="2172" y="967"/>
                </a:cubicBezTo>
                <a:cubicBezTo>
                  <a:pt x="2169" y="974"/>
                  <a:pt x="2167" y="981"/>
                  <a:pt x="2164" y="988"/>
                </a:cubicBezTo>
                <a:cubicBezTo>
                  <a:pt x="2163" y="991"/>
                  <a:pt x="2161" y="995"/>
                  <a:pt x="2160" y="998"/>
                </a:cubicBezTo>
                <a:cubicBezTo>
                  <a:pt x="2156" y="1009"/>
                  <a:pt x="2153" y="1019"/>
                  <a:pt x="2149" y="1029"/>
                </a:cubicBezTo>
                <a:cubicBezTo>
                  <a:pt x="2149" y="1029"/>
                  <a:pt x="2149" y="1030"/>
                  <a:pt x="2149" y="1030"/>
                </a:cubicBezTo>
                <a:cubicBezTo>
                  <a:pt x="2145" y="1040"/>
                  <a:pt x="2142" y="1050"/>
                  <a:pt x="2139" y="1061"/>
                </a:cubicBezTo>
                <a:cubicBezTo>
                  <a:pt x="2136" y="1062"/>
                  <a:pt x="2132" y="1064"/>
                  <a:pt x="2129" y="1065"/>
                </a:cubicBezTo>
                <a:cubicBezTo>
                  <a:pt x="2126" y="1066"/>
                  <a:pt x="2124" y="1067"/>
                  <a:pt x="2121" y="1069"/>
                </a:cubicBezTo>
                <a:cubicBezTo>
                  <a:pt x="2117" y="1070"/>
                  <a:pt x="2113" y="1072"/>
                  <a:pt x="2109" y="1074"/>
                </a:cubicBezTo>
                <a:cubicBezTo>
                  <a:pt x="2106" y="1075"/>
                  <a:pt x="2104" y="1076"/>
                  <a:pt x="2102" y="1077"/>
                </a:cubicBezTo>
                <a:cubicBezTo>
                  <a:pt x="2097" y="1079"/>
                  <a:pt x="2092" y="1081"/>
                  <a:pt x="2087" y="1083"/>
                </a:cubicBezTo>
                <a:cubicBezTo>
                  <a:pt x="2085" y="1084"/>
                  <a:pt x="2084" y="1084"/>
                  <a:pt x="2083" y="1085"/>
                </a:cubicBezTo>
                <a:cubicBezTo>
                  <a:pt x="2076" y="1088"/>
                  <a:pt x="2070" y="1090"/>
                  <a:pt x="2063" y="1093"/>
                </a:cubicBezTo>
                <a:cubicBezTo>
                  <a:pt x="2062" y="1093"/>
                  <a:pt x="2060" y="1094"/>
                  <a:pt x="2059" y="1094"/>
                </a:cubicBezTo>
                <a:cubicBezTo>
                  <a:pt x="2054" y="1096"/>
                  <a:pt x="2049" y="1098"/>
                  <a:pt x="2043" y="1100"/>
                </a:cubicBezTo>
                <a:cubicBezTo>
                  <a:pt x="2041" y="1101"/>
                  <a:pt x="2039" y="1102"/>
                  <a:pt x="2036" y="1103"/>
                </a:cubicBezTo>
                <a:cubicBezTo>
                  <a:pt x="2032" y="1104"/>
                  <a:pt x="2028" y="1106"/>
                  <a:pt x="2024" y="1108"/>
                </a:cubicBezTo>
                <a:cubicBezTo>
                  <a:pt x="2021" y="1109"/>
                  <a:pt x="2018" y="1109"/>
                  <a:pt x="2016" y="1110"/>
                </a:cubicBezTo>
                <a:cubicBezTo>
                  <a:pt x="2012" y="1112"/>
                  <a:pt x="2008" y="1113"/>
                  <a:pt x="2004" y="1114"/>
                </a:cubicBezTo>
                <a:cubicBezTo>
                  <a:pt x="2001" y="1115"/>
                  <a:pt x="1998" y="1116"/>
                  <a:pt x="1995" y="1117"/>
                </a:cubicBezTo>
                <a:cubicBezTo>
                  <a:pt x="1992" y="1119"/>
                  <a:pt x="1988" y="1120"/>
                  <a:pt x="1984" y="1121"/>
                </a:cubicBezTo>
                <a:cubicBezTo>
                  <a:pt x="1981" y="1122"/>
                  <a:pt x="1978" y="1123"/>
                  <a:pt x="1975" y="1124"/>
                </a:cubicBezTo>
                <a:cubicBezTo>
                  <a:pt x="1972" y="1125"/>
                  <a:pt x="1968" y="1126"/>
                  <a:pt x="1964" y="1128"/>
                </a:cubicBezTo>
                <a:cubicBezTo>
                  <a:pt x="1961" y="1129"/>
                  <a:pt x="1958" y="1129"/>
                  <a:pt x="1955" y="1130"/>
                </a:cubicBezTo>
                <a:cubicBezTo>
                  <a:pt x="1952" y="1132"/>
                  <a:pt x="1948" y="1133"/>
                  <a:pt x="1944" y="1134"/>
                </a:cubicBezTo>
                <a:cubicBezTo>
                  <a:pt x="1941" y="1135"/>
                  <a:pt x="1938" y="1136"/>
                  <a:pt x="1935" y="1136"/>
                </a:cubicBezTo>
                <a:cubicBezTo>
                  <a:pt x="1931" y="1137"/>
                  <a:pt x="1928" y="1139"/>
                  <a:pt x="1924" y="1140"/>
                </a:cubicBezTo>
                <a:cubicBezTo>
                  <a:pt x="1921" y="1140"/>
                  <a:pt x="1918" y="1141"/>
                  <a:pt x="1915" y="1142"/>
                </a:cubicBezTo>
                <a:cubicBezTo>
                  <a:pt x="1911" y="1143"/>
                  <a:pt x="1908" y="1144"/>
                  <a:pt x="1904" y="1145"/>
                </a:cubicBezTo>
                <a:cubicBezTo>
                  <a:pt x="1901" y="1146"/>
                  <a:pt x="1898" y="1147"/>
                  <a:pt x="1894" y="1148"/>
                </a:cubicBezTo>
                <a:cubicBezTo>
                  <a:pt x="1891" y="1149"/>
                  <a:pt x="1887" y="1149"/>
                  <a:pt x="1884" y="1150"/>
                </a:cubicBezTo>
                <a:cubicBezTo>
                  <a:pt x="1881" y="1151"/>
                  <a:pt x="1877" y="1152"/>
                  <a:pt x="1874" y="1153"/>
                </a:cubicBezTo>
                <a:cubicBezTo>
                  <a:pt x="1871" y="1154"/>
                  <a:pt x="1867" y="1155"/>
                  <a:pt x="1863" y="1155"/>
                </a:cubicBezTo>
                <a:cubicBezTo>
                  <a:pt x="1860" y="1156"/>
                  <a:pt x="1857" y="1157"/>
                  <a:pt x="1854" y="1158"/>
                </a:cubicBezTo>
                <a:cubicBezTo>
                  <a:pt x="1850" y="1158"/>
                  <a:pt x="1847" y="1159"/>
                  <a:pt x="1843" y="1160"/>
                </a:cubicBezTo>
                <a:cubicBezTo>
                  <a:pt x="1840" y="1161"/>
                  <a:pt x="1837" y="1162"/>
                  <a:pt x="1833" y="1162"/>
                </a:cubicBezTo>
                <a:cubicBezTo>
                  <a:pt x="1831" y="1163"/>
                  <a:pt x="1829" y="1163"/>
                  <a:pt x="1827" y="1163"/>
                </a:cubicBezTo>
                <a:cubicBezTo>
                  <a:pt x="1828" y="1160"/>
                  <a:pt x="1829" y="1157"/>
                  <a:pt x="1830" y="1153"/>
                </a:cubicBezTo>
                <a:cubicBezTo>
                  <a:pt x="1831" y="1149"/>
                  <a:pt x="1832" y="1145"/>
                  <a:pt x="1833" y="1141"/>
                </a:cubicBezTo>
                <a:cubicBezTo>
                  <a:pt x="1834" y="1136"/>
                  <a:pt x="1835" y="1131"/>
                  <a:pt x="1837" y="1126"/>
                </a:cubicBezTo>
                <a:cubicBezTo>
                  <a:pt x="1838" y="1122"/>
                  <a:pt x="1839" y="1118"/>
                  <a:pt x="1840" y="1115"/>
                </a:cubicBezTo>
                <a:cubicBezTo>
                  <a:pt x="1841" y="1109"/>
                  <a:pt x="1843" y="1104"/>
                  <a:pt x="1844" y="1099"/>
                </a:cubicBezTo>
                <a:cubicBezTo>
                  <a:pt x="1845" y="1095"/>
                  <a:pt x="1846" y="1092"/>
                  <a:pt x="1848" y="1088"/>
                </a:cubicBezTo>
                <a:cubicBezTo>
                  <a:pt x="1849" y="1083"/>
                  <a:pt x="1851" y="1077"/>
                  <a:pt x="1852" y="1072"/>
                </a:cubicBezTo>
                <a:cubicBezTo>
                  <a:pt x="1854" y="1068"/>
                  <a:pt x="1855" y="1065"/>
                  <a:pt x="1856" y="1061"/>
                </a:cubicBezTo>
                <a:cubicBezTo>
                  <a:pt x="1858" y="1055"/>
                  <a:pt x="1860" y="1049"/>
                  <a:pt x="1861" y="1043"/>
                </a:cubicBezTo>
                <a:cubicBezTo>
                  <a:pt x="1862" y="1041"/>
                  <a:pt x="1863" y="1038"/>
                  <a:pt x="1864" y="1035"/>
                </a:cubicBezTo>
                <a:cubicBezTo>
                  <a:pt x="1870" y="1017"/>
                  <a:pt x="1876" y="1000"/>
                  <a:pt x="1883" y="983"/>
                </a:cubicBezTo>
                <a:cubicBezTo>
                  <a:pt x="1884" y="980"/>
                  <a:pt x="1885" y="978"/>
                  <a:pt x="1886" y="976"/>
                </a:cubicBezTo>
                <a:cubicBezTo>
                  <a:pt x="1888" y="970"/>
                  <a:pt x="1890" y="964"/>
                  <a:pt x="1892" y="958"/>
                </a:cubicBezTo>
                <a:cubicBezTo>
                  <a:pt x="1897" y="957"/>
                  <a:pt x="1901" y="956"/>
                  <a:pt x="1905" y="955"/>
                </a:cubicBezTo>
                <a:cubicBezTo>
                  <a:pt x="1908" y="954"/>
                  <a:pt x="1911" y="953"/>
                  <a:pt x="1914" y="953"/>
                </a:cubicBezTo>
                <a:cubicBezTo>
                  <a:pt x="1920" y="951"/>
                  <a:pt x="1927" y="949"/>
                  <a:pt x="1933" y="947"/>
                </a:cubicBezTo>
                <a:cubicBezTo>
                  <a:pt x="1934" y="947"/>
                  <a:pt x="1936" y="946"/>
                  <a:pt x="1937" y="946"/>
                </a:cubicBezTo>
                <a:cubicBezTo>
                  <a:pt x="1945" y="944"/>
                  <a:pt x="1952" y="942"/>
                  <a:pt x="1960" y="939"/>
                </a:cubicBezTo>
                <a:cubicBezTo>
                  <a:pt x="1963" y="938"/>
                  <a:pt x="1965" y="938"/>
                  <a:pt x="1968" y="937"/>
                </a:cubicBezTo>
                <a:cubicBezTo>
                  <a:pt x="1973" y="935"/>
                  <a:pt x="1978" y="934"/>
                  <a:pt x="1983" y="932"/>
                </a:cubicBezTo>
                <a:cubicBezTo>
                  <a:pt x="1986" y="931"/>
                  <a:pt x="1989" y="930"/>
                  <a:pt x="1992" y="929"/>
                </a:cubicBezTo>
                <a:cubicBezTo>
                  <a:pt x="1997" y="927"/>
                  <a:pt x="2001" y="926"/>
                  <a:pt x="2005" y="925"/>
                </a:cubicBezTo>
                <a:cubicBezTo>
                  <a:pt x="2009" y="923"/>
                  <a:pt x="2012" y="922"/>
                  <a:pt x="2015" y="921"/>
                </a:cubicBezTo>
                <a:cubicBezTo>
                  <a:pt x="2020" y="920"/>
                  <a:pt x="2024" y="918"/>
                  <a:pt x="2028" y="917"/>
                </a:cubicBezTo>
                <a:cubicBezTo>
                  <a:pt x="2031" y="915"/>
                  <a:pt x="2035" y="914"/>
                  <a:pt x="2038" y="913"/>
                </a:cubicBezTo>
                <a:cubicBezTo>
                  <a:pt x="2042" y="911"/>
                  <a:pt x="2046" y="910"/>
                  <a:pt x="2050" y="908"/>
                </a:cubicBezTo>
                <a:cubicBezTo>
                  <a:pt x="2054" y="907"/>
                  <a:pt x="2057" y="906"/>
                  <a:pt x="2061" y="904"/>
                </a:cubicBezTo>
                <a:cubicBezTo>
                  <a:pt x="2065" y="903"/>
                  <a:pt x="2069" y="901"/>
                  <a:pt x="2073" y="900"/>
                </a:cubicBezTo>
                <a:cubicBezTo>
                  <a:pt x="2076" y="898"/>
                  <a:pt x="2079" y="897"/>
                  <a:pt x="2083" y="895"/>
                </a:cubicBezTo>
                <a:cubicBezTo>
                  <a:pt x="2087" y="894"/>
                  <a:pt x="2091" y="892"/>
                  <a:pt x="2095" y="891"/>
                </a:cubicBezTo>
                <a:cubicBezTo>
                  <a:pt x="2098" y="889"/>
                  <a:pt x="2102" y="888"/>
                  <a:pt x="2105" y="886"/>
                </a:cubicBezTo>
                <a:cubicBezTo>
                  <a:pt x="2109" y="885"/>
                  <a:pt x="2113" y="883"/>
                  <a:pt x="2117" y="881"/>
                </a:cubicBezTo>
                <a:cubicBezTo>
                  <a:pt x="2120" y="880"/>
                  <a:pt x="2124" y="878"/>
                  <a:pt x="2127" y="877"/>
                </a:cubicBezTo>
                <a:cubicBezTo>
                  <a:pt x="2131" y="875"/>
                  <a:pt x="2135" y="873"/>
                  <a:pt x="2139" y="872"/>
                </a:cubicBezTo>
                <a:cubicBezTo>
                  <a:pt x="2142" y="870"/>
                  <a:pt x="2145" y="868"/>
                  <a:pt x="2149" y="867"/>
                </a:cubicBezTo>
                <a:cubicBezTo>
                  <a:pt x="2153" y="865"/>
                  <a:pt x="2157" y="863"/>
                  <a:pt x="2160" y="862"/>
                </a:cubicBezTo>
                <a:cubicBezTo>
                  <a:pt x="2164" y="860"/>
                  <a:pt x="2167" y="858"/>
                  <a:pt x="2170" y="857"/>
                </a:cubicBezTo>
                <a:cubicBezTo>
                  <a:pt x="2174" y="855"/>
                  <a:pt x="2178" y="853"/>
                  <a:pt x="2182" y="851"/>
                </a:cubicBezTo>
                <a:cubicBezTo>
                  <a:pt x="2185" y="849"/>
                  <a:pt x="2189" y="848"/>
                  <a:pt x="2192" y="846"/>
                </a:cubicBezTo>
                <a:cubicBezTo>
                  <a:pt x="2196" y="844"/>
                  <a:pt x="2200" y="842"/>
                  <a:pt x="2204" y="840"/>
                </a:cubicBezTo>
                <a:cubicBezTo>
                  <a:pt x="2207" y="839"/>
                  <a:pt x="2210" y="837"/>
                  <a:pt x="2213" y="835"/>
                </a:cubicBezTo>
                <a:cubicBezTo>
                  <a:pt x="2217" y="833"/>
                  <a:pt x="2221" y="831"/>
                  <a:pt x="2225" y="829"/>
                </a:cubicBezTo>
                <a:cubicBezTo>
                  <a:pt x="2228" y="827"/>
                  <a:pt x="2231" y="826"/>
                  <a:pt x="2234" y="824"/>
                </a:cubicBezTo>
                <a:cubicBezTo>
                  <a:pt x="2235" y="824"/>
                  <a:pt x="2236" y="823"/>
                  <a:pt x="2236" y="823"/>
                </a:cubicBezTo>
                <a:cubicBezTo>
                  <a:pt x="2236" y="823"/>
                  <a:pt x="2236" y="823"/>
                  <a:pt x="2236" y="823"/>
                </a:cubicBezTo>
                <a:close/>
                <a:moveTo>
                  <a:pt x="2466" y="872"/>
                </a:moveTo>
                <a:cubicBezTo>
                  <a:pt x="2466" y="873"/>
                  <a:pt x="2465" y="874"/>
                  <a:pt x="2465" y="874"/>
                </a:cubicBezTo>
                <a:cubicBezTo>
                  <a:pt x="2461" y="883"/>
                  <a:pt x="2457" y="892"/>
                  <a:pt x="2453" y="901"/>
                </a:cubicBezTo>
                <a:cubicBezTo>
                  <a:pt x="2452" y="903"/>
                  <a:pt x="2452" y="904"/>
                  <a:pt x="2451" y="905"/>
                </a:cubicBezTo>
                <a:cubicBezTo>
                  <a:pt x="2447" y="915"/>
                  <a:pt x="2443" y="924"/>
                  <a:pt x="2439" y="934"/>
                </a:cubicBezTo>
                <a:cubicBezTo>
                  <a:pt x="2439" y="934"/>
                  <a:pt x="2439" y="934"/>
                  <a:pt x="2439" y="935"/>
                </a:cubicBezTo>
                <a:cubicBezTo>
                  <a:pt x="2435" y="944"/>
                  <a:pt x="2431" y="954"/>
                  <a:pt x="2428" y="964"/>
                </a:cubicBezTo>
                <a:cubicBezTo>
                  <a:pt x="2427" y="964"/>
                  <a:pt x="2427" y="965"/>
                  <a:pt x="2427" y="966"/>
                </a:cubicBezTo>
                <a:cubicBezTo>
                  <a:pt x="2423" y="976"/>
                  <a:pt x="2420" y="985"/>
                  <a:pt x="2416" y="995"/>
                </a:cubicBezTo>
                <a:cubicBezTo>
                  <a:pt x="2416" y="996"/>
                  <a:pt x="2415" y="998"/>
                  <a:pt x="2415" y="999"/>
                </a:cubicBezTo>
                <a:cubicBezTo>
                  <a:pt x="2411" y="1008"/>
                  <a:pt x="2408" y="1018"/>
                  <a:pt x="2405" y="1027"/>
                </a:cubicBezTo>
                <a:cubicBezTo>
                  <a:pt x="2405" y="1029"/>
                  <a:pt x="2404" y="1030"/>
                  <a:pt x="2404" y="1032"/>
                </a:cubicBezTo>
                <a:cubicBezTo>
                  <a:pt x="2400" y="1041"/>
                  <a:pt x="2397" y="1051"/>
                  <a:pt x="2395" y="1060"/>
                </a:cubicBezTo>
                <a:cubicBezTo>
                  <a:pt x="2394" y="1062"/>
                  <a:pt x="2394" y="1063"/>
                  <a:pt x="2393" y="1064"/>
                </a:cubicBezTo>
                <a:cubicBezTo>
                  <a:pt x="2390" y="1074"/>
                  <a:pt x="2388" y="1084"/>
                  <a:pt x="2385" y="1094"/>
                </a:cubicBezTo>
                <a:cubicBezTo>
                  <a:pt x="2385" y="1094"/>
                  <a:pt x="2384" y="1095"/>
                  <a:pt x="2384" y="1096"/>
                </a:cubicBezTo>
                <a:cubicBezTo>
                  <a:pt x="2382" y="1105"/>
                  <a:pt x="2379" y="1115"/>
                  <a:pt x="2376" y="1125"/>
                </a:cubicBezTo>
                <a:cubicBezTo>
                  <a:pt x="2376" y="1126"/>
                  <a:pt x="2376" y="1126"/>
                  <a:pt x="2376" y="1127"/>
                </a:cubicBezTo>
                <a:cubicBezTo>
                  <a:pt x="2373" y="1129"/>
                  <a:pt x="2369" y="1132"/>
                  <a:pt x="2366" y="1134"/>
                </a:cubicBezTo>
                <a:cubicBezTo>
                  <a:pt x="2364" y="1135"/>
                  <a:pt x="2362" y="1136"/>
                  <a:pt x="2360" y="1138"/>
                </a:cubicBezTo>
                <a:cubicBezTo>
                  <a:pt x="2356" y="1141"/>
                  <a:pt x="2351" y="1144"/>
                  <a:pt x="2347" y="1147"/>
                </a:cubicBezTo>
                <a:cubicBezTo>
                  <a:pt x="2346" y="1148"/>
                  <a:pt x="2345" y="1148"/>
                  <a:pt x="2344" y="1149"/>
                </a:cubicBezTo>
                <a:cubicBezTo>
                  <a:pt x="2338" y="1153"/>
                  <a:pt x="2332" y="1156"/>
                  <a:pt x="2326" y="1160"/>
                </a:cubicBezTo>
                <a:cubicBezTo>
                  <a:pt x="2326" y="1160"/>
                  <a:pt x="2326" y="1160"/>
                  <a:pt x="2326" y="1160"/>
                </a:cubicBezTo>
                <a:cubicBezTo>
                  <a:pt x="2321" y="1164"/>
                  <a:pt x="2315" y="1167"/>
                  <a:pt x="2309" y="1171"/>
                </a:cubicBezTo>
                <a:cubicBezTo>
                  <a:pt x="2308" y="1172"/>
                  <a:pt x="2306" y="1173"/>
                  <a:pt x="2304" y="1174"/>
                </a:cubicBezTo>
                <a:cubicBezTo>
                  <a:pt x="2300" y="1177"/>
                  <a:pt x="2296" y="1179"/>
                  <a:pt x="2292" y="1182"/>
                </a:cubicBezTo>
                <a:cubicBezTo>
                  <a:pt x="2290" y="1183"/>
                  <a:pt x="2288" y="1184"/>
                  <a:pt x="2286" y="1185"/>
                </a:cubicBezTo>
                <a:cubicBezTo>
                  <a:pt x="2282" y="1188"/>
                  <a:pt x="2279" y="1190"/>
                  <a:pt x="2275" y="1192"/>
                </a:cubicBezTo>
                <a:cubicBezTo>
                  <a:pt x="2273" y="1193"/>
                  <a:pt x="2270" y="1195"/>
                  <a:pt x="2268" y="1196"/>
                </a:cubicBezTo>
                <a:cubicBezTo>
                  <a:pt x="2264" y="1198"/>
                  <a:pt x="2261" y="1200"/>
                  <a:pt x="2257" y="1202"/>
                </a:cubicBezTo>
                <a:cubicBezTo>
                  <a:pt x="2255" y="1203"/>
                  <a:pt x="2252" y="1205"/>
                  <a:pt x="2250" y="1206"/>
                </a:cubicBezTo>
                <a:cubicBezTo>
                  <a:pt x="2247" y="1208"/>
                  <a:pt x="2243" y="1210"/>
                  <a:pt x="2240" y="1212"/>
                </a:cubicBezTo>
                <a:cubicBezTo>
                  <a:pt x="2237" y="1213"/>
                  <a:pt x="2235" y="1215"/>
                  <a:pt x="2232" y="1216"/>
                </a:cubicBezTo>
                <a:cubicBezTo>
                  <a:pt x="2229" y="1218"/>
                  <a:pt x="2225" y="1220"/>
                  <a:pt x="2222" y="1222"/>
                </a:cubicBezTo>
                <a:cubicBezTo>
                  <a:pt x="2219" y="1223"/>
                  <a:pt x="2217" y="1224"/>
                  <a:pt x="2214" y="1226"/>
                </a:cubicBezTo>
                <a:cubicBezTo>
                  <a:pt x="2211" y="1228"/>
                  <a:pt x="2208" y="1229"/>
                  <a:pt x="2204" y="1231"/>
                </a:cubicBezTo>
                <a:cubicBezTo>
                  <a:pt x="2201" y="1232"/>
                  <a:pt x="2199" y="1234"/>
                  <a:pt x="2196" y="1235"/>
                </a:cubicBezTo>
                <a:cubicBezTo>
                  <a:pt x="2193" y="1237"/>
                  <a:pt x="2190" y="1239"/>
                  <a:pt x="2186" y="1240"/>
                </a:cubicBezTo>
                <a:cubicBezTo>
                  <a:pt x="2183" y="1242"/>
                  <a:pt x="2181" y="1243"/>
                  <a:pt x="2178" y="1244"/>
                </a:cubicBezTo>
                <a:cubicBezTo>
                  <a:pt x="2175" y="1246"/>
                  <a:pt x="2171" y="1247"/>
                  <a:pt x="2168" y="1249"/>
                </a:cubicBezTo>
                <a:cubicBezTo>
                  <a:pt x="2165" y="1250"/>
                  <a:pt x="2163" y="1252"/>
                  <a:pt x="2160" y="1253"/>
                </a:cubicBezTo>
                <a:cubicBezTo>
                  <a:pt x="2156" y="1255"/>
                  <a:pt x="2153" y="1256"/>
                  <a:pt x="2150" y="1258"/>
                </a:cubicBezTo>
                <a:cubicBezTo>
                  <a:pt x="2147" y="1259"/>
                  <a:pt x="2144" y="1260"/>
                  <a:pt x="2141" y="1262"/>
                </a:cubicBezTo>
                <a:cubicBezTo>
                  <a:pt x="2138" y="1263"/>
                  <a:pt x="2135" y="1265"/>
                  <a:pt x="2132" y="1266"/>
                </a:cubicBezTo>
                <a:cubicBezTo>
                  <a:pt x="2129" y="1267"/>
                  <a:pt x="2126" y="1269"/>
                  <a:pt x="2123" y="1270"/>
                </a:cubicBezTo>
                <a:cubicBezTo>
                  <a:pt x="2120" y="1271"/>
                  <a:pt x="2117" y="1273"/>
                  <a:pt x="2113" y="1274"/>
                </a:cubicBezTo>
                <a:cubicBezTo>
                  <a:pt x="2110" y="1276"/>
                  <a:pt x="2107" y="1277"/>
                  <a:pt x="2104" y="1278"/>
                </a:cubicBezTo>
                <a:cubicBezTo>
                  <a:pt x="2103" y="1279"/>
                  <a:pt x="2101" y="1279"/>
                  <a:pt x="2100" y="1280"/>
                </a:cubicBezTo>
                <a:cubicBezTo>
                  <a:pt x="2100" y="1277"/>
                  <a:pt x="2101" y="1274"/>
                  <a:pt x="2102" y="1270"/>
                </a:cubicBezTo>
                <a:cubicBezTo>
                  <a:pt x="2102" y="1266"/>
                  <a:pt x="2103" y="1262"/>
                  <a:pt x="2104" y="1258"/>
                </a:cubicBezTo>
                <a:cubicBezTo>
                  <a:pt x="2104" y="1253"/>
                  <a:pt x="2105" y="1248"/>
                  <a:pt x="2106" y="1243"/>
                </a:cubicBezTo>
                <a:cubicBezTo>
                  <a:pt x="2107" y="1239"/>
                  <a:pt x="2108" y="1235"/>
                  <a:pt x="2109" y="1230"/>
                </a:cubicBezTo>
                <a:cubicBezTo>
                  <a:pt x="2110" y="1225"/>
                  <a:pt x="2111" y="1220"/>
                  <a:pt x="2112" y="1215"/>
                </a:cubicBezTo>
                <a:cubicBezTo>
                  <a:pt x="2112" y="1211"/>
                  <a:pt x="2113" y="1207"/>
                  <a:pt x="2114" y="1203"/>
                </a:cubicBezTo>
                <a:cubicBezTo>
                  <a:pt x="2115" y="1198"/>
                  <a:pt x="2116" y="1192"/>
                  <a:pt x="2118" y="1187"/>
                </a:cubicBezTo>
                <a:cubicBezTo>
                  <a:pt x="2118" y="1183"/>
                  <a:pt x="2119" y="1179"/>
                  <a:pt x="2120" y="1176"/>
                </a:cubicBezTo>
                <a:cubicBezTo>
                  <a:pt x="2121" y="1170"/>
                  <a:pt x="2123" y="1164"/>
                  <a:pt x="2124" y="1159"/>
                </a:cubicBezTo>
                <a:cubicBezTo>
                  <a:pt x="2125" y="1155"/>
                  <a:pt x="2126" y="1152"/>
                  <a:pt x="2127" y="1148"/>
                </a:cubicBezTo>
                <a:cubicBezTo>
                  <a:pt x="2128" y="1142"/>
                  <a:pt x="2130" y="1135"/>
                  <a:pt x="2132" y="1128"/>
                </a:cubicBezTo>
                <a:cubicBezTo>
                  <a:pt x="2133" y="1126"/>
                  <a:pt x="2133" y="1124"/>
                  <a:pt x="2134" y="1121"/>
                </a:cubicBezTo>
                <a:cubicBezTo>
                  <a:pt x="2136" y="1112"/>
                  <a:pt x="2139" y="1104"/>
                  <a:pt x="2141" y="1095"/>
                </a:cubicBezTo>
                <a:cubicBezTo>
                  <a:pt x="2142" y="1092"/>
                  <a:pt x="2143" y="1089"/>
                  <a:pt x="2144" y="1086"/>
                </a:cubicBezTo>
                <a:cubicBezTo>
                  <a:pt x="2145" y="1081"/>
                  <a:pt x="2147" y="1075"/>
                  <a:pt x="2149" y="1069"/>
                </a:cubicBezTo>
                <a:cubicBezTo>
                  <a:pt x="2154" y="1067"/>
                  <a:pt x="2159" y="1064"/>
                  <a:pt x="2164" y="1062"/>
                </a:cubicBezTo>
                <a:cubicBezTo>
                  <a:pt x="2166" y="1061"/>
                  <a:pt x="2168" y="1060"/>
                  <a:pt x="2170" y="1059"/>
                </a:cubicBezTo>
                <a:cubicBezTo>
                  <a:pt x="2177" y="1056"/>
                  <a:pt x="2184" y="1052"/>
                  <a:pt x="2191" y="1049"/>
                </a:cubicBezTo>
                <a:cubicBezTo>
                  <a:pt x="2193" y="1048"/>
                  <a:pt x="2195" y="1047"/>
                  <a:pt x="2197" y="1046"/>
                </a:cubicBezTo>
                <a:cubicBezTo>
                  <a:pt x="2202" y="1043"/>
                  <a:pt x="2208" y="1040"/>
                  <a:pt x="2213" y="1038"/>
                </a:cubicBezTo>
                <a:cubicBezTo>
                  <a:pt x="2216" y="1036"/>
                  <a:pt x="2219" y="1035"/>
                  <a:pt x="2221" y="1033"/>
                </a:cubicBezTo>
                <a:cubicBezTo>
                  <a:pt x="2226" y="1031"/>
                  <a:pt x="2230" y="1029"/>
                  <a:pt x="2235" y="1026"/>
                </a:cubicBezTo>
                <a:cubicBezTo>
                  <a:pt x="2238" y="1025"/>
                  <a:pt x="2241" y="1023"/>
                  <a:pt x="2244" y="1021"/>
                </a:cubicBezTo>
                <a:cubicBezTo>
                  <a:pt x="2248" y="1019"/>
                  <a:pt x="2252" y="1017"/>
                  <a:pt x="2256" y="1014"/>
                </a:cubicBezTo>
                <a:cubicBezTo>
                  <a:pt x="2259" y="1013"/>
                  <a:pt x="2262" y="1011"/>
                  <a:pt x="2265" y="1009"/>
                </a:cubicBezTo>
                <a:cubicBezTo>
                  <a:pt x="2269" y="1007"/>
                  <a:pt x="2273" y="1005"/>
                  <a:pt x="2277" y="1002"/>
                </a:cubicBezTo>
                <a:cubicBezTo>
                  <a:pt x="2280" y="1001"/>
                  <a:pt x="2283" y="999"/>
                  <a:pt x="2286" y="997"/>
                </a:cubicBezTo>
                <a:cubicBezTo>
                  <a:pt x="2290" y="995"/>
                  <a:pt x="2294" y="992"/>
                  <a:pt x="2298" y="990"/>
                </a:cubicBezTo>
                <a:cubicBezTo>
                  <a:pt x="2301" y="988"/>
                  <a:pt x="2304" y="986"/>
                  <a:pt x="2307" y="984"/>
                </a:cubicBezTo>
                <a:cubicBezTo>
                  <a:pt x="2311" y="982"/>
                  <a:pt x="2315" y="979"/>
                  <a:pt x="2319" y="977"/>
                </a:cubicBezTo>
                <a:cubicBezTo>
                  <a:pt x="2322" y="975"/>
                  <a:pt x="2325" y="973"/>
                  <a:pt x="2328" y="971"/>
                </a:cubicBezTo>
                <a:cubicBezTo>
                  <a:pt x="2332" y="969"/>
                  <a:pt x="2336" y="966"/>
                  <a:pt x="2339" y="964"/>
                </a:cubicBezTo>
                <a:cubicBezTo>
                  <a:pt x="2342" y="962"/>
                  <a:pt x="2345" y="960"/>
                  <a:pt x="2349" y="958"/>
                </a:cubicBezTo>
                <a:cubicBezTo>
                  <a:pt x="2352" y="955"/>
                  <a:pt x="2356" y="953"/>
                  <a:pt x="2360" y="950"/>
                </a:cubicBezTo>
                <a:cubicBezTo>
                  <a:pt x="2363" y="948"/>
                  <a:pt x="2366" y="946"/>
                  <a:pt x="2369" y="944"/>
                </a:cubicBezTo>
                <a:cubicBezTo>
                  <a:pt x="2373" y="942"/>
                  <a:pt x="2376" y="939"/>
                  <a:pt x="2380" y="936"/>
                </a:cubicBezTo>
                <a:cubicBezTo>
                  <a:pt x="2383" y="934"/>
                  <a:pt x="2386" y="932"/>
                  <a:pt x="2389" y="930"/>
                </a:cubicBezTo>
                <a:cubicBezTo>
                  <a:pt x="2393" y="927"/>
                  <a:pt x="2397" y="925"/>
                  <a:pt x="2401" y="922"/>
                </a:cubicBezTo>
                <a:cubicBezTo>
                  <a:pt x="2403" y="920"/>
                  <a:pt x="2406" y="918"/>
                  <a:pt x="2409" y="916"/>
                </a:cubicBezTo>
                <a:cubicBezTo>
                  <a:pt x="2413" y="913"/>
                  <a:pt x="2417" y="910"/>
                  <a:pt x="2421" y="906"/>
                </a:cubicBezTo>
                <a:cubicBezTo>
                  <a:pt x="2424" y="905"/>
                  <a:pt x="2426" y="903"/>
                  <a:pt x="2428" y="901"/>
                </a:cubicBezTo>
                <a:cubicBezTo>
                  <a:pt x="2434" y="897"/>
                  <a:pt x="2439" y="893"/>
                  <a:pt x="2445" y="889"/>
                </a:cubicBezTo>
                <a:cubicBezTo>
                  <a:pt x="2446" y="888"/>
                  <a:pt x="2447" y="887"/>
                  <a:pt x="2447" y="887"/>
                </a:cubicBezTo>
                <a:cubicBezTo>
                  <a:pt x="2454" y="882"/>
                  <a:pt x="2460" y="877"/>
                  <a:pt x="2466" y="872"/>
                </a:cubicBezTo>
                <a:cubicBezTo>
                  <a:pt x="2465" y="873"/>
                  <a:pt x="2465" y="873"/>
                  <a:pt x="2465" y="873"/>
                </a:cubicBezTo>
                <a:lnTo>
                  <a:pt x="2466" y="872"/>
                </a:lnTo>
                <a:close/>
                <a:moveTo>
                  <a:pt x="2625" y="1128"/>
                </a:moveTo>
                <a:cubicBezTo>
                  <a:pt x="2625" y="1129"/>
                  <a:pt x="2624" y="1131"/>
                  <a:pt x="2624" y="1132"/>
                </a:cubicBezTo>
                <a:cubicBezTo>
                  <a:pt x="2623" y="1136"/>
                  <a:pt x="2622" y="1140"/>
                  <a:pt x="2621" y="1144"/>
                </a:cubicBezTo>
                <a:cubicBezTo>
                  <a:pt x="2620" y="1150"/>
                  <a:pt x="2618" y="1156"/>
                  <a:pt x="2617" y="1161"/>
                </a:cubicBezTo>
                <a:cubicBezTo>
                  <a:pt x="2616" y="1166"/>
                  <a:pt x="2615" y="1170"/>
                  <a:pt x="2614" y="1174"/>
                </a:cubicBezTo>
                <a:cubicBezTo>
                  <a:pt x="2613" y="1180"/>
                  <a:pt x="2612" y="1185"/>
                  <a:pt x="2610" y="1191"/>
                </a:cubicBezTo>
                <a:cubicBezTo>
                  <a:pt x="2610" y="1196"/>
                  <a:pt x="2609" y="1200"/>
                  <a:pt x="2608" y="1204"/>
                </a:cubicBezTo>
                <a:cubicBezTo>
                  <a:pt x="2607" y="1210"/>
                  <a:pt x="2606" y="1216"/>
                  <a:pt x="2604" y="1222"/>
                </a:cubicBezTo>
                <a:cubicBezTo>
                  <a:pt x="2604" y="1226"/>
                  <a:pt x="2603" y="1230"/>
                  <a:pt x="2602" y="1234"/>
                </a:cubicBezTo>
                <a:cubicBezTo>
                  <a:pt x="2601" y="1240"/>
                  <a:pt x="2600" y="1246"/>
                  <a:pt x="2599" y="1252"/>
                </a:cubicBezTo>
                <a:cubicBezTo>
                  <a:pt x="2598" y="1256"/>
                  <a:pt x="2598" y="1260"/>
                  <a:pt x="2597" y="1264"/>
                </a:cubicBezTo>
                <a:cubicBezTo>
                  <a:pt x="2596" y="1271"/>
                  <a:pt x="2595" y="1277"/>
                  <a:pt x="2594" y="1284"/>
                </a:cubicBezTo>
                <a:cubicBezTo>
                  <a:pt x="2594" y="1287"/>
                  <a:pt x="2593" y="1291"/>
                  <a:pt x="2593" y="1294"/>
                </a:cubicBezTo>
                <a:cubicBezTo>
                  <a:pt x="2592" y="1302"/>
                  <a:pt x="2591" y="1311"/>
                  <a:pt x="2590" y="1319"/>
                </a:cubicBezTo>
                <a:cubicBezTo>
                  <a:pt x="2589" y="1321"/>
                  <a:pt x="2589" y="1323"/>
                  <a:pt x="2589" y="1325"/>
                </a:cubicBezTo>
                <a:cubicBezTo>
                  <a:pt x="2588" y="1334"/>
                  <a:pt x="2587" y="1344"/>
                  <a:pt x="2586" y="1354"/>
                </a:cubicBezTo>
                <a:cubicBezTo>
                  <a:pt x="2585" y="1354"/>
                  <a:pt x="2585" y="1355"/>
                  <a:pt x="2585" y="1355"/>
                </a:cubicBezTo>
                <a:cubicBezTo>
                  <a:pt x="2576" y="1364"/>
                  <a:pt x="2567" y="1373"/>
                  <a:pt x="2558" y="1381"/>
                </a:cubicBezTo>
                <a:cubicBezTo>
                  <a:pt x="2558" y="1382"/>
                  <a:pt x="2558" y="1382"/>
                  <a:pt x="2557" y="1382"/>
                </a:cubicBezTo>
                <a:cubicBezTo>
                  <a:pt x="2548" y="1391"/>
                  <a:pt x="2539" y="1399"/>
                  <a:pt x="2530" y="1408"/>
                </a:cubicBezTo>
                <a:cubicBezTo>
                  <a:pt x="2530" y="1408"/>
                  <a:pt x="2529" y="1408"/>
                  <a:pt x="2529" y="1409"/>
                </a:cubicBezTo>
                <a:cubicBezTo>
                  <a:pt x="2520" y="1417"/>
                  <a:pt x="2510" y="1425"/>
                  <a:pt x="2501" y="1433"/>
                </a:cubicBezTo>
                <a:cubicBezTo>
                  <a:pt x="2500" y="1434"/>
                  <a:pt x="2500" y="1435"/>
                  <a:pt x="2499" y="1435"/>
                </a:cubicBezTo>
                <a:cubicBezTo>
                  <a:pt x="2490" y="1443"/>
                  <a:pt x="2481" y="1451"/>
                  <a:pt x="2472" y="1459"/>
                </a:cubicBezTo>
                <a:cubicBezTo>
                  <a:pt x="2470" y="1459"/>
                  <a:pt x="2469" y="1460"/>
                  <a:pt x="2468" y="1461"/>
                </a:cubicBezTo>
                <a:cubicBezTo>
                  <a:pt x="2459" y="1469"/>
                  <a:pt x="2450" y="1476"/>
                  <a:pt x="2441" y="1483"/>
                </a:cubicBezTo>
                <a:cubicBezTo>
                  <a:pt x="2440" y="1484"/>
                  <a:pt x="2439" y="1485"/>
                  <a:pt x="2437" y="1486"/>
                </a:cubicBezTo>
                <a:cubicBezTo>
                  <a:pt x="2428" y="1493"/>
                  <a:pt x="2419" y="1500"/>
                  <a:pt x="2410" y="1507"/>
                </a:cubicBezTo>
                <a:cubicBezTo>
                  <a:pt x="2408" y="1508"/>
                  <a:pt x="2407" y="1509"/>
                  <a:pt x="2406" y="1510"/>
                </a:cubicBezTo>
                <a:cubicBezTo>
                  <a:pt x="2396" y="1517"/>
                  <a:pt x="2387" y="1524"/>
                  <a:pt x="2378" y="1530"/>
                </a:cubicBezTo>
                <a:cubicBezTo>
                  <a:pt x="2376" y="1531"/>
                  <a:pt x="2375" y="1532"/>
                  <a:pt x="2373" y="1533"/>
                </a:cubicBezTo>
                <a:cubicBezTo>
                  <a:pt x="2364" y="1540"/>
                  <a:pt x="2354" y="1546"/>
                  <a:pt x="2345" y="1553"/>
                </a:cubicBezTo>
                <a:cubicBezTo>
                  <a:pt x="2344" y="1553"/>
                  <a:pt x="2343" y="1554"/>
                  <a:pt x="2343" y="1554"/>
                </a:cubicBezTo>
                <a:cubicBezTo>
                  <a:pt x="2343" y="1553"/>
                  <a:pt x="2343" y="1553"/>
                  <a:pt x="2343" y="1552"/>
                </a:cubicBezTo>
                <a:cubicBezTo>
                  <a:pt x="2342" y="1544"/>
                  <a:pt x="2342" y="1536"/>
                  <a:pt x="2342" y="1528"/>
                </a:cubicBezTo>
                <a:cubicBezTo>
                  <a:pt x="2342" y="1527"/>
                  <a:pt x="2342" y="1525"/>
                  <a:pt x="2342" y="1524"/>
                </a:cubicBezTo>
                <a:cubicBezTo>
                  <a:pt x="2342" y="1515"/>
                  <a:pt x="2342" y="1507"/>
                  <a:pt x="2342" y="1499"/>
                </a:cubicBezTo>
                <a:cubicBezTo>
                  <a:pt x="2342" y="1487"/>
                  <a:pt x="2342" y="1476"/>
                  <a:pt x="2342" y="1464"/>
                </a:cubicBezTo>
                <a:cubicBezTo>
                  <a:pt x="2342" y="1461"/>
                  <a:pt x="2342" y="1457"/>
                  <a:pt x="2342" y="1453"/>
                </a:cubicBezTo>
                <a:cubicBezTo>
                  <a:pt x="2343" y="1446"/>
                  <a:pt x="2343" y="1438"/>
                  <a:pt x="2343" y="1430"/>
                </a:cubicBezTo>
                <a:cubicBezTo>
                  <a:pt x="2343" y="1426"/>
                  <a:pt x="2344" y="1421"/>
                  <a:pt x="2344" y="1417"/>
                </a:cubicBezTo>
                <a:cubicBezTo>
                  <a:pt x="2344" y="1410"/>
                  <a:pt x="2345" y="1403"/>
                  <a:pt x="2345" y="1396"/>
                </a:cubicBezTo>
                <a:cubicBezTo>
                  <a:pt x="2346" y="1391"/>
                  <a:pt x="2346" y="1386"/>
                  <a:pt x="2346" y="1381"/>
                </a:cubicBezTo>
                <a:cubicBezTo>
                  <a:pt x="2347" y="1375"/>
                  <a:pt x="2347" y="1369"/>
                  <a:pt x="2348" y="1363"/>
                </a:cubicBezTo>
                <a:cubicBezTo>
                  <a:pt x="2352" y="1360"/>
                  <a:pt x="2356" y="1357"/>
                  <a:pt x="2360" y="1355"/>
                </a:cubicBezTo>
                <a:cubicBezTo>
                  <a:pt x="2362" y="1353"/>
                  <a:pt x="2364" y="1352"/>
                  <a:pt x="2366" y="1351"/>
                </a:cubicBezTo>
                <a:cubicBezTo>
                  <a:pt x="2373" y="1346"/>
                  <a:pt x="2379" y="1342"/>
                  <a:pt x="2386" y="1337"/>
                </a:cubicBezTo>
                <a:cubicBezTo>
                  <a:pt x="2387" y="1336"/>
                  <a:pt x="2388" y="1335"/>
                  <a:pt x="2389" y="1334"/>
                </a:cubicBezTo>
                <a:cubicBezTo>
                  <a:pt x="2395" y="1331"/>
                  <a:pt x="2400" y="1327"/>
                  <a:pt x="2405" y="1323"/>
                </a:cubicBezTo>
                <a:cubicBezTo>
                  <a:pt x="2407" y="1322"/>
                  <a:pt x="2409" y="1320"/>
                  <a:pt x="2412" y="1318"/>
                </a:cubicBezTo>
                <a:cubicBezTo>
                  <a:pt x="2416" y="1315"/>
                  <a:pt x="2420" y="1312"/>
                  <a:pt x="2424" y="1309"/>
                </a:cubicBezTo>
                <a:cubicBezTo>
                  <a:pt x="2426" y="1307"/>
                  <a:pt x="2429" y="1305"/>
                  <a:pt x="2432" y="1303"/>
                </a:cubicBezTo>
                <a:cubicBezTo>
                  <a:pt x="2435" y="1301"/>
                  <a:pt x="2439" y="1298"/>
                  <a:pt x="2443" y="1295"/>
                </a:cubicBezTo>
                <a:cubicBezTo>
                  <a:pt x="2445" y="1293"/>
                  <a:pt x="2448" y="1291"/>
                  <a:pt x="2451" y="1289"/>
                </a:cubicBezTo>
                <a:cubicBezTo>
                  <a:pt x="2454" y="1286"/>
                  <a:pt x="2458" y="1283"/>
                  <a:pt x="2461" y="1280"/>
                </a:cubicBezTo>
                <a:cubicBezTo>
                  <a:pt x="2464" y="1278"/>
                  <a:pt x="2467" y="1276"/>
                  <a:pt x="2469" y="1274"/>
                </a:cubicBezTo>
                <a:cubicBezTo>
                  <a:pt x="2473" y="1271"/>
                  <a:pt x="2476" y="1268"/>
                  <a:pt x="2479" y="1265"/>
                </a:cubicBezTo>
                <a:cubicBezTo>
                  <a:pt x="2482" y="1263"/>
                  <a:pt x="2485" y="1261"/>
                  <a:pt x="2488" y="1259"/>
                </a:cubicBezTo>
                <a:cubicBezTo>
                  <a:pt x="2491" y="1256"/>
                  <a:pt x="2494" y="1253"/>
                  <a:pt x="2498" y="1250"/>
                </a:cubicBezTo>
                <a:cubicBezTo>
                  <a:pt x="2500" y="1248"/>
                  <a:pt x="2503" y="1245"/>
                  <a:pt x="2506" y="1243"/>
                </a:cubicBezTo>
                <a:cubicBezTo>
                  <a:pt x="2509" y="1240"/>
                  <a:pt x="2512" y="1237"/>
                  <a:pt x="2516" y="1235"/>
                </a:cubicBezTo>
                <a:cubicBezTo>
                  <a:pt x="2518" y="1232"/>
                  <a:pt x="2521" y="1230"/>
                  <a:pt x="2524" y="1227"/>
                </a:cubicBezTo>
                <a:cubicBezTo>
                  <a:pt x="2527" y="1225"/>
                  <a:pt x="2530" y="1222"/>
                  <a:pt x="2533" y="1219"/>
                </a:cubicBezTo>
                <a:cubicBezTo>
                  <a:pt x="2536" y="1216"/>
                  <a:pt x="2538" y="1214"/>
                  <a:pt x="2541" y="1212"/>
                </a:cubicBezTo>
                <a:cubicBezTo>
                  <a:pt x="2544" y="1209"/>
                  <a:pt x="2548" y="1205"/>
                  <a:pt x="2551" y="1202"/>
                </a:cubicBezTo>
                <a:cubicBezTo>
                  <a:pt x="2553" y="1200"/>
                  <a:pt x="2556" y="1198"/>
                  <a:pt x="2558" y="1195"/>
                </a:cubicBezTo>
                <a:cubicBezTo>
                  <a:pt x="2562" y="1192"/>
                  <a:pt x="2565" y="1189"/>
                  <a:pt x="2568" y="1186"/>
                </a:cubicBezTo>
                <a:cubicBezTo>
                  <a:pt x="2571" y="1184"/>
                  <a:pt x="2573" y="1181"/>
                  <a:pt x="2575" y="1179"/>
                </a:cubicBezTo>
                <a:cubicBezTo>
                  <a:pt x="2579" y="1176"/>
                  <a:pt x="2582" y="1172"/>
                  <a:pt x="2585" y="1169"/>
                </a:cubicBezTo>
                <a:cubicBezTo>
                  <a:pt x="2588" y="1167"/>
                  <a:pt x="2590" y="1164"/>
                  <a:pt x="2592" y="1162"/>
                </a:cubicBezTo>
                <a:cubicBezTo>
                  <a:pt x="2596" y="1158"/>
                  <a:pt x="2599" y="1155"/>
                  <a:pt x="2603" y="1151"/>
                </a:cubicBezTo>
                <a:cubicBezTo>
                  <a:pt x="2605" y="1149"/>
                  <a:pt x="2607" y="1147"/>
                  <a:pt x="2609" y="1145"/>
                </a:cubicBezTo>
                <a:cubicBezTo>
                  <a:pt x="2614" y="1140"/>
                  <a:pt x="2619" y="1135"/>
                  <a:pt x="2624" y="1129"/>
                </a:cubicBezTo>
                <a:cubicBezTo>
                  <a:pt x="2624" y="1129"/>
                  <a:pt x="2624" y="1129"/>
                  <a:pt x="2625" y="1128"/>
                </a:cubicBezTo>
                <a:cubicBezTo>
                  <a:pt x="2624" y="1129"/>
                  <a:pt x="2624" y="1129"/>
                  <a:pt x="2624" y="1129"/>
                </a:cubicBezTo>
                <a:lnTo>
                  <a:pt x="2625" y="1128"/>
                </a:lnTo>
                <a:close/>
                <a:moveTo>
                  <a:pt x="2856" y="1207"/>
                </a:moveTo>
                <a:cubicBezTo>
                  <a:pt x="2856" y="1211"/>
                  <a:pt x="2855" y="1215"/>
                  <a:pt x="2854" y="1219"/>
                </a:cubicBezTo>
                <a:cubicBezTo>
                  <a:pt x="2854" y="1222"/>
                  <a:pt x="2853" y="1226"/>
                  <a:pt x="2852" y="1229"/>
                </a:cubicBezTo>
                <a:cubicBezTo>
                  <a:pt x="2850" y="1239"/>
                  <a:pt x="2849" y="1249"/>
                  <a:pt x="2847" y="1259"/>
                </a:cubicBezTo>
                <a:cubicBezTo>
                  <a:pt x="2847" y="1259"/>
                  <a:pt x="2847" y="1260"/>
                  <a:pt x="2847" y="1261"/>
                </a:cubicBezTo>
                <a:cubicBezTo>
                  <a:pt x="2845" y="1271"/>
                  <a:pt x="2844" y="1282"/>
                  <a:pt x="2842" y="1292"/>
                </a:cubicBezTo>
                <a:cubicBezTo>
                  <a:pt x="2842" y="1296"/>
                  <a:pt x="2841" y="1299"/>
                  <a:pt x="2841" y="1302"/>
                </a:cubicBezTo>
                <a:cubicBezTo>
                  <a:pt x="2840" y="1310"/>
                  <a:pt x="2839" y="1317"/>
                  <a:pt x="2838" y="1324"/>
                </a:cubicBezTo>
                <a:cubicBezTo>
                  <a:pt x="2838" y="1328"/>
                  <a:pt x="2837" y="1332"/>
                  <a:pt x="2837" y="1336"/>
                </a:cubicBezTo>
                <a:cubicBezTo>
                  <a:pt x="2836" y="1343"/>
                  <a:pt x="2835" y="1350"/>
                  <a:pt x="2835" y="1357"/>
                </a:cubicBezTo>
                <a:cubicBezTo>
                  <a:pt x="2834" y="1361"/>
                  <a:pt x="2834" y="1365"/>
                  <a:pt x="2834" y="1369"/>
                </a:cubicBezTo>
                <a:cubicBezTo>
                  <a:pt x="2833" y="1376"/>
                  <a:pt x="2832" y="1384"/>
                  <a:pt x="2832" y="1391"/>
                </a:cubicBezTo>
                <a:cubicBezTo>
                  <a:pt x="2832" y="1394"/>
                  <a:pt x="2831" y="1398"/>
                  <a:pt x="2831" y="1401"/>
                </a:cubicBezTo>
                <a:cubicBezTo>
                  <a:pt x="2831" y="1411"/>
                  <a:pt x="2830" y="1422"/>
                  <a:pt x="2830" y="1432"/>
                </a:cubicBezTo>
                <a:cubicBezTo>
                  <a:pt x="2827" y="1436"/>
                  <a:pt x="2825" y="1440"/>
                  <a:pt x="2823" y="1444"/>
                </a:cubicBezTo>
                <a:cubicBezTo>
                  <a:pt x="2821" y="1447"/>
                  <a:pt x="2820" y="1450"/>
                  <a:pt x="2818" y="1452"/>
                </a:cubicBezTo>
                <a:cubicBezTo>
                  <a:pt x="2814" y="1459"/>
                  <a:pt x="2810" y="1466"/>
                  <a:pt x="2806" y="1473"/>
                </a:cubicBezTo>
                <a:cubicBezTo>
                  <a:pt x="2805" y="1474"/>
                  <a:pt x="2804" y="1476"/>
                  <a:pt x="2803" y="1478"/>
                </a:cubicBezTo>
                <a:cubicBezTo>
                  <a:pt x="2800" y="1483"/>
                  <a:pt x="2797" y="1488"/>
                  <a:pt x="2794" y="1493"/>
                </a:cubicBezTo>
                <a:cubicBezTo>
                  <a:pt x="2792" y="1496"/>
                  <a:pt x="2791" y="1498"/>
                  <a:pt x="2789" y="1501"/>
                </a:cubicBezTo>
                <a:cubicBezTo>
                  <a:pt x="2786" y="1505"/>
                  <a:pt x="2784" y="1509"/>
                  <a:pt x="2781" y="1513"/>
                </a:cubicBezTo>
                <a:cubicBezTo>
                  <a:pt x="2779" y="1516"/>
                  <a:pt x="2778" y="1519"/>
                  <a:pt x="2776" y="1522"/>
                </a:cubicBezTo>
                <a:cubicBezTo>
                  <a:pt x="2773" y="1525"/>
                  <a:pt x="2771" y="1529"/>
                  <a:pt x="2768" y="1533"/>
                </a:cubicBezTo>
                <a:cubicBezTo>
                  <a:pt x="2766" y="1536"/>
                  <a:pt x="2764" y="1539"/>
                  <a:pt x="2762" y="1542"/>
                </a:cubicBezTo>
                <a:cubicBezTo>
                  <a:pt x="2760" y="1546"/>
                  <a:pt x="2757" y="1549"/>
                  <a:pt x="2755" y="1553"/>
                </a:cubicBezTo>
                <a:cubicBezTo>
                  <a:pt x="2753" y="1556"/>
                  <a:pt x="2751" y="1559"/>
                  <a:pt x="2749" y="1562"/>
                </a:cubicBezTo>
                <a:cubicBezTo>
                  <a:pt x="2746" y="1565"/>
                  <a:pt x="2744" y="1569"/>
                  <a:pt x="2741" y="1573"/>
                </a:cubicBezTo>
                <a:cubicBezTo>
                  <a:pt x="2739" y="1576"/>
                  <a:pt x="2737" y="1578"/>
                  <a:pt x="2735" y="1581"/>
                </a:cubicBezTo>
                <a:cubicBezTo>
                  <a:pt x="2732" y="1585"/>
                  <a:pt x="2730" y="1588"/>
                  <a:pt x="2727" y="1592"/>
                </a:cubicBezTo>
                <a:cubicBezTo>
                  <a:pt x="2725" y="1595"/>
                  <a:pt x="2723" y="1598"/>
                  <a:pt x="2721" y="1601"/>
                </a:cubicBezTo>
                <a:cubicBezTo>
                  <a:pt x="2718" y="1604"/>
                  <a:pt x="2716" y="1608"/>
                  <a:pt x="2713" y="1611"/>
                </a:cubicBezTo>
                <a:cubicBezTo>
                  <a:pt x="2711" y="1614"/>
                  <a:pt x="2708" y="1617"/>
                  <a:pt x="2706" y="1620"/>
                </a:cubicBezTo>
                <a:cubicBezTo>
                  <a:pt x="2704" y="1623"/>
                  <a:pt x="2701" y="1627"/>
                  <a:pt x="2698" y="1630"/>
                </a:cubicBezTo>
                <a:cubicBezTo>
                  <a:pt x="2696" y="1633"/>
                  <a:pt x="2694" y="1636"/>
                  <a:pt x="2692" y="1639"/>
                </a:cubicBezTo>
                <a:cubicBezTo>
                  <a:pt x="2689" y="1642"/>
                  <a:pt x="2686" y="1645"/>
                  <a:pt x="2684" y="1649"/>
                </a:cubicBezTo>
                <a:cubicBezTo>
                  <a:pt x="2681" y="1652"/>
                  <a:pt x="2679" y="1654"/>
                  <a:pt x="2676" y="1657"/>
                </a:cubicBezTo>
                <a:cubicBezTo>
                  <a:pt x="2674" y="1661"/>
                  <a:pt x="2671" y="1664"/>
                  <a:pt x="2668" y="1667"/>
                </a:cubicBezTo>
                <a:cubicBezTo>
                  <a:pt x="2666" y="1670"/>
                  <a:pt x="2664" y="1673"/>
                  <a:pt x="2661" y="1676"/>
                </a:cubicBezTo>
                <a:cubicBezTo>
                  <a:pt x="2658" y="1679"/>
                  <a:pt x="2656" y="1682"/>
                  <a:pt x="2653" y="1685"/>
                </a:cubicBezTo>
                <a:cubicBezTo>
                  <a:pt x="2651" y="1688"/>
                  <a:pt x="2648" y="1691"/>
                  <a:pt x="2646" y="1694"/>
                </a:cubicBezTo>
                <a:cubicBezTo>
                  <a:pt x="2643" y="1697"/>
                  <a:pt x="2640" y="1700"/>
                  <a:pt x="2637" y="1703"/>
                </a:cubicBezTo>
                <a:cubicBezTo>
                  <a:pt x="2635" y="1706"/>
                  <a:pt x="2632" y="1709"/>
                  <a:pt x="2630" y="1712"/>
                </a:cubicBezTo>
                <a:cubicBezTo>
                  <a:pt x="2627" y="1715"/>
                  <a:pt x="2624" y="1718"/>
                  <a:pt x="2621" y="1721"/>
                </a:cubicBezTo>
                <a:cubicBezTo>
                  <a:pt x="2619" y="1724"/>
                  <a:pt x="2616" y="1727"/>
                  <a:pt x="2614" y="1729"/>
                </a:cubicBezTo>
                <a:cubicBezTo>
                  <a:pt x="2612" y="1731"/>
                  <a:pt x="2611" y="1732"/>
                  <a:pt x="2609" y="1734"/>
                </a:cubicBezTo>
                <a:cubicBezTo>
                  <a:pt x="2609" y="1732"/>
                  <a:pt x="2609" y="1730"/>
                  <a:pt x="2608" y="1728"/>
                </a:cubicBezTo>
                <a:cubicBezTo>
                  <a:pt x="2608" y="1725"/>
                  <a:pt x="2607" y="1722"/>
                  <a:pt x="2607" y="1719"/>
                </a:cubicBezTo>
                <a:cubicBezTo>
                  <a:pt x="2606" y="1715"/>
                  <a:pt x="2606" y="1711"/>
                  <a:pt x="2605" y="1706"/>
                </a:cubicBezTo>
                <a:cubicBezTo>
                  <a:pt x="2605" y="1703"/>
                  <a:pt x="2604" y="1700"/>
                  <a:pt x="2604" y="1697"/>
                </a:cubicBezTo>
                <a:cubicBezTo>
                  <a:pt x="2603" y="1693"/>
                  <a:pt x="2603" y="1689"/>
                  <a:pt x="2602" y="1685"/>
                </a:cubicBezTo>
                <a:cubicBezTo>
                  <a:pt x="2602" y="1681"/>
                  <a:pt x="2602" y="1678"/>
                  <a:pt x="2601" y="1675"/>
                </a:cubicBezTo>
                <a:cubicBezTo>
                  <a:pt x="2601" y="1671"/>
                  <a:pt x="2600" y="1667"/>
                  <a:pt x="2600" y="1662"/>
                </a:cubicBezTo>
                <a:cubicBezTo>
                  <a:pt x="2599" y="1659"/>
                  <a:pt x="2599" y="1656"/>
                  <a:pt x="2599" y="1653"/>
                </a:cubicBezTo>
                <a:cubicBezTo>
                  <a:pt x="2598" y="1649"/>
                  <a:pt x="2598" y="1644"/>
                  <a:pt x="2598" y="1640"/>
                </a:cubicBezTo>
                <a:cubicBezTo>
                  <a:pt x="2597" y="1637"/>
                  <a:pt x="2597" y="1634"/>
                  <a:pt x="2597" y="1631"/>
                </a:cubicBezTo>
                <a:cubicBezTo>
                  <a:pt x="2596" y="1626"/>
                  <a:pt x="2596" y="1621"/>
                  <a:pt x="2595" y="1616"/>
                </a:cubicBezTo>
                <a:cubicBezTo>
                  <a:pt x="2595" y="1613"/>
                  <a:pt x="2595" y="1611"/>
                  <a:pt x="2595" y="1609"/>
                </a:cubicBezTo>
                <a:cubicBezTo>
                  <a:pt x="2594" y="1602"/>
                  <a:pt x="2594" y="1594"/>
                  <a:pt x="2593" y="1587"/>
                </a:cubicBezTo>
                <a:cubicBezTo>
                  <a:pt x="2593" y="1586"/>
                  <a:pt x="2593" y="1584"/>
                  <a:pt x="2593" y="1582"/>
                </a:cubicBezTo>
                <a:cubicBezTo>
                  <a:pt x="2593" y="1577"/>
                  <a:pt x="2593" y="1572"/>
                  <a:pt x="2592" y="1566"/>
                </a:cubicBezTo>
                <a:cubicBezTo>
                  <a:pt x="2599" y="1560"/>
                  <a:pt x="2606" y="1553"/>
                  <a:pt x="2612" y="1546"/>
                </a:cubicBezTo>
                <a:cubicBezTo>
                  <a:pt x="2613" y="1545"/>
                  <a:pt x="2614" y="1544"/>
                  <a:pt x="2615" y="1543"/>
                </a:cubicBezTo>
                <a:cubicBezTo>
                  <a:pt x="2621" y="1537"/>
                  <a:pt x="2627" y="1531"/>
                  <a:pt x="2633" y="1524"/>
                </a:cubicBezTo>
                <a:cubicBezTo>
                  <a:pt x="2635" y="1522"/>
                  <a:pt x="2637" y="1519"/>
                  <a:pt x="2640" y="1516"/>
                </a:cubicBezTo>
                <a:cubicBezTo>
                  <a:pt x="2644" y="1512"/>
                  <a:pt x="2648" y="1507"/>
                  <a:pt x="2653" y="1502"/>
                </a:cubicBezTo>
                <a:cubicBezTo>
                  <a:pt x="2655" y="1499"/>
                  <a:pt x="2658" y="1496"/>
                  <a:pt x="2660" y="1493"/>
                </a:cubicBezTo>
                <a:cubicBezTo>
                  <a:pt x="2664" y="1488"/>
                  <a:pt x="2668" y="1484"/>
                  <a:pt x="2672" y="1479"/>
                </a:cubicBezTo>
                <a:cubicBezTo>
                  <a:pt x="2675" y="1476"/>
                  <a:pt x="2677" y="1473"/>
                  <a:pt x="2680" y="1470"/>
                </a:cubicBezTo>
                <a:cubicBezTo>
                  <a:pt x="2684" y="1465"/>
                  <a:pt x="2687" y="1461"/>
                  <a:pt x="2691" y="1456"/>
                </a:cubicBezTo>
                <a:cubicBezTo>
                  <a:pt x="2694" y="1453"/>
                  <a:pt x="2696" y="1450"/>
                  <a:pt x="2699" y="1446"/>
                </a:cubicBezTo>
                <a:cubicBezTo>
                  <a:pt x="2703" y="1442"/>
                  <a:pt x="2706" y="1437"/>
                  <a:pt x="2710" y="1433"/>
                </a:cubicBezTo>
                <a:cubicBezTo>
                  <a:pt x="2712" y="1429"/>
                  <a:pt x="2715" y="1426"/>
                  <a:pt x="2718" y="1423"/>
                </a:cubicBezTo>
                <a:cubicBezTo>
                  <a:pt x="2721" y="1418"/>
                  <a:pt x="2724" y="1413"/>
                  <a:pt x="2728" y="1409"/>
                </a:cubicBezTo>
                <a:cubicBezTo>
                  <a:pt x="2730" y="1406"/>
                  <a:pt x="2733" y="1402"/>
                  <a:pt x="2735" y="1399"/>
                </a:cubicBezTo>
                <a:cubicBezTo>
                  <a:pt x="2739" y="1394"/>
                  <a:pt x="2742" y="1389"/>
                  <a:pt x="2746" y="1384"/>
                </a:cubicBezTo>
                <a:cubicBezTo>
                  <a:pt x="2748" y="1381"/>
                  <a:pt x="2751" y="1378"/>
                  <a:pt x="2753" y="1375"/>
                </a:cubicBezTo>
                <a:cubicBezTo>
                  <a:pt x="2757" y="1369"/>
                  <a:pt x="2760" y="1364"/>
                  <a:pt x="2764" y="1358"/>
                </a:cubicBezTo>
                <a:cubicBezTo>
                  <a:pt x="2766" y="1356"/>
                  <a:pt x="2768" y="1353"/>
                  <a:pt x="2770" y="1350"/>
                </a:cubicBezTo>
                <a:cubicBezTo>
                  <a:pt x="2775" y="1342"/>
                  <a:pt x="2781" y="1334"/>
                  <a:pt x="2786" y="1326"/>
                </a:cubicBezTo>
                <a:cubicBezTo>
                  <a:pt x="2786" y="1325"/>
                  <a:pt x="2787" y="1325"/>
                  <a:pt x="2787" y="1324"/>
                </a:cubicBezTo>
                <a:cubicBezTo>
                  <a:pt x="2792" y="1316"/>
                  <a:pt x="2797" y="1308"/>
                  <a:pt x="2802" y="1300"/>
                </a:cubicBezTo>
                <a:cubicBezTo>
                  <a:pt x="2804" y="1298"/>
                  <a:pt x="2805" y="1295"/>
                  <a:pt x="2807" y="1292"/>
                </a:cubicBezTo>
                <a:cubicBezTo>
                  <a:pt x="2811" y="1286"/>
                  <a:pt x="2814" y="1281"/>
                  <a:pt x="2817" y="1275"/>
                </a:cubicBezTo>
                <a:cubicBezTo>
                  <a:pt x="2819" y="1272"/>
                  <a:pt x="2821" y="1268"/>
                  <a:pt x="2823" y="1265"/>
                </a:cubicBezTo>
                <a:cubicBezTo>
                  <a:pt x="2826" y="1260"/>
                  <a:pt x="2829" y="1254"/>
                  <a:pt x="2832" y="1249"/>
                </a:cubicBezTo>
                <a:cubicBezTo>
                  <a:pt x="2834" y="1246"/>
                  <a:pt x="2836" y="1242"/>
                  <a:pt x="2838" y="1238"/>
                </a:cubicBezTo>
                <a:cubicBezTo>
                  <a:pt x="2841" y="1233"/>
                  <a:pt x="2844" y="1228"/>
                  <a:pt x="2847" y="1223"/>
                </a:cubicBezTo>
                <a:cubicBezTo>
                  <a:pt x="2849" y="1219"/>
                  <a:pt x="2851" y="1216"/>
                  <a:pt x="2853" y="1212"/>
                </a:cubicBezTo>
                <a:cubicBezTo>
                  <a:pt x="2854" y="1210"/>
                  <a:pt x="2855" y="1209"/>
                  <a:pt x="2856" y="1207"/>
                </a:cubicBezTo>
                <a:cubicBezTo>
                  <a:pt x="2855" y="1210"/>
                  <a:pt x="2855" y="1210"/>
                  <a:pt x="2855" y="1210"/>
                </a:cubicBezTo>
                <a:lnTo>
                  <a:pt x="2856" y="1207"/>
                </a:lnTo>
                <a:close/>
                <a:moveTo>
                  <a:pt x="1384" y="393"/>
                </a:moveTo>
                <a:cubicBezTo>
                  <a:pt x="1381" y="396"/>
                  <a:pt x="1379" y="398"/>
                  <a:pt x="1377" y="400"/>
                </a:cubicBezTo>
                <a:cubicBezTo>
                  <a:pt x="1374" y="403"/>
                  <a:pt x="1370" y="406"/>
                  <a:pt x="1367" y="409"/>
                </a:cubicBezTo>
                <a:cubicBezTo>
                  <a:pt x="1363" y="413"/>
                  <a:pt x="1359" y="417"/>
                  <a:pt x="1355" y="420"/>
                </a:cubicBezTo>
                <a:cubicBezTo>
                  <a:pt x="1352" y="423"/>
                  <a:pt x="1348" y="427"/>
                  <a:pt x="1345" y="430"/>
                </a:cubicBezTo>
                <a:cubicBezTo>
                  <a:pt x="1341" y="434"/>
                  <a:pt x="1337" y="438"/>
                  <a:pt x="1333" y="442"/>
                </a:cubicBezTo>
                <a:cubicBezTo>
                  <a:pt x="1330" y="445"/>
                  <a:pt x="1327" y="448"/>
                  <a:pt x="1324" y="451"/>
                </a:cubicBezTo>
                <a:cubicBezTo>
                  <a:pt x="1320" y="455"/>
                  <a:pt x="1316" y="459"/>
                  <a:pt x="1311" y="464"/>
                </a:cubicBezTo>
                <a:cubicBezTo>
                  <a:pt x="1309" y="467"/>
                  <a:pt x="1306" y="469"/>
                  <a:pt x="1303" y="472"/>
                </a:cubicBezTo>
                <a:cubicBezTo>
                  <a:pt x="1298" y="477"/>
                  <a:pt x="1294" y="482"/>
                  <a:pt x="1290" y="487"/>
                </a:cubicBezTo>
                <a:cubicBezTo>
                  <a:pt x="1287" y="489"/>
                  <a:pt x="1285" y="492"/>
                  <a:pt x="1282" y="494"/>
                </a:cubicBezTo>
                <a:cubicBezTo>
                  <a:pt x="1277" y="500"/>
                  <a:pt x="1272" y="506"/>
                  <a:pt x="1266" y="513"/>
                </a:cubicBezTo>
                <a:cubicBezTo>
                  <a:pt x="1265" y="514"/>
                  <a:pt x="1264" y="515"/>
                  <a:pt x="1262" y="517"/>
                </a:cubicBezTo>
                <a:cubicBezTo>
                  <a:pt x="1256" y="524"/>
                  <a:pt x="1249" y="532"/>
                  <a:pt x="1243" y="540"/>
                </a:cubicBezTo>
                <a:cubicBezTo>
                  <a:pt x="1241" y="542"/>
                  <a:pt x="1239" y="544"/>
                  <a:pt x="1238" y="546"/>
                </a:cubicBezTo>
                <a:cubicBezTo>
                  <a:pt x="1233" y="551"/>
                  <a:pt x="1229" y="556"/>
                  <a:pt x="1225" y="561"/>
                </a:cubicBezTo>
                <a:cubicBezTo>
                  <a:pt x="1219" y="560"/>
                  <a:pt x="1214" y="559"/>
                  <a:pt x="1209" y="558"/>
                </a:cubicBezTo>
                <a:cubicBezTo>
                  <a:pt x="1205" y="557"/>
                  <a:pt x="1201" y="556"/>
                  <a:pt x="1197" y="556"/>
                </a:cubicBezTo>
                <a:cubicBezTo>
                  <a:pt x="1189" y="554"/>
                  <a:pt x="1182" y="552"/>
                  <a:pt x="1174" y="551"/>
                </a:cubicBezTo>
                <a:cubicBezTo>
                  <a:pt x="1172" y="550"/>
                  <a:pt x="1170" y="550"/>
                  <a:pt x="1168" y="549"/>
                </a:cubicBezTo>
                <a:cubicBezTo>
                  <a:pt x="1158" y="547"/>
                  <a:pt x="1148" y="544"/>
                  <a:pt x="1139" y="542"/>
                </a:cubicBezTo>
                <a:cubicBezTo>
                  <a:pt x="1136" y="541"/>
                  <a:pt x="1133" y="540"/>
                  <a:pt x="1130" y="539"/>
                </a:cubicBezTo>
                <a:cubicBezTo>
                  <a:pt x="1123" y="538"/>
                  <a:pt x="1116" y="536"/>
                  <a:pt x="1109" y="534"/>
                </a:cubicBezTo>
                <a:cubicBezTo>
                  <a:pt x="1106" y="533"/>
                  <a:pt x="1102" y="532"/>
                  <a:pt x="1098" y="531"/>
                </a:cubicBezTo>
                <a:cubicBezTo>
                  <a:pt x="1092" y="529"/>
                  <a:pt x="1086" y="527"/>
                  <a:pt x="1081" y="526"/>
                </a:cubicBezTo>
                <a:cubicBezTo>
                  <a:pt x="1077" y="524"/>
                  <a:pt x="1072" y="523"/>
                  <a:pt x="1068" y="522"/>
                </a:cubicBezTo>
                <a:cubicBezTo>
                  <a:pt x="1063" y="520"/>
                  <a:pt x="1057" y="518"/>
                  <a:pt x="1052" y="517"/>
                </a:cubicBezTo>
                <a:cubicBezTo>
                  <a:pt x="1048" y="515"/>
                  <a:pt x="1043" y="514"/>
                  <a:pt x="1039" y="512"/>
                </a:cubicBezTo>
                <a:cubicBezTo>
                  <a:pt x="1034" y="511"/>
                  <a:pt x="1029" y="509"/>
                  <a:pt x="1023" y="507"/>
                </a:cubicBezTo>
                <a:cubicBezTo>
                  <a:pt x="1019" y="506"/>
                  <a:pt x="1015" y="504"/>
                  <a:pt x="1011" y="503"/>
                </a:cubicBezTo>
                <a:cubicBezTo>
                  <a:pt x="1007" y="501"/>
                  <a:pt x="1003" y="500"/>
                  <a:pt x="999" y="499"/>
                </a:cubicBezTo>
                <a:cubicBezTo>
                  <a:pt x="1002" y="496"/>
                  <a:pt x="1004" y="494"/>
                  <a:pt x="1006" y="491"/>
                </a:cubicBezTo>
                <a:cubicBezTo>
                  <a:pt x="1009" y="488"/>
                  <a:pt x="1012" y="485"/>
                  <a:pt x="1014" y="482"/>
                </a:cubicBezTo>
                <a:cubicBezTo>
                  <a:pt x="1018" y="479"/>
                  <a:pt x="1021" y="475"/>
                  <a:pt x="1025" y="471"/>
                </a:cubicBezTo>
                <a:cubicBezTo>
                  <a:pt x="1028" y="469"/>
                  <a:pt x="1030" y="466"/>
                  <a:pt x="1033" y="463"/>
                </a:cubicBezTo>
                <a:cubicBezTo>
                  <a:pt x="1037" y="459"/>
                  <a:pt x="1040" y="456"/>
                  <a:pt x="1044" y="452"/>
                </a:cubicBezTo>
                <a:cubicBezTo>
                  <a:pt x="1047" y="449"/>
                  <a:pt x="1049" y="447"/>
                  <a:pt x="1052" y="444"/>
                </a:cubicBezTo>
                <a:cubicBezTo>
                  <a:pt x="1056" y="440"/>
                  <a:pt x="1060" y="436"/>
                  <a:pt x="1064" y="433"/>
                </a:cubicBezTo>
                <a:cubicBezTo>
                  <a:pt x="1066" y="430"/>
                  <a:pt x="1069" y="428"/>
                  <a:pt x="1071" y="425"/>
                </a:cubicBezTo>
                <a:cubicBezTo>
                  <a:pt x="1076" y="421"/>
                  <a:pt x="1080" y="417"/>
                  <a:pt x="1085" y="413"/>
                </a:cubicBezTo>
                <a:cubicBezTo>
                  <a:pt x="1087" y="411"/>
                  <a:pt x="1089" y="409"/>
                  <a:pt x="1091" y="407"/>
                </a:cubicBezTo>
                <a:cubicBezTo>
                  <a:pt x="1104" y="395"/>
                  <a:pt x="1118" y="383"/>
                  <a:pt x="1131" y="371"/>
                </a:cubicBezTo>
                <a:cubicBezTo>
                  <a:pt x="1133" y="369"/>
                  <a:pt x="1136" y="368"/>
                  <a:pt x="1138" y="366"/>
                </a:cubicBezTo>
                <a:cubicBezTo>
                  <a:pt x="1142" y="362"/>
                  <a:pt x="1146" y="359"/>
                  <a:pt x="1151" y="355"/>
                </a:cubicBezTo>
                <a:cubicBezTo>
                  <a:pt x="1158" y="357"/>
                  <a:pt x="1165" y="358"/>
                  <a:pt x="1172" y="360"/>
                </a:cubicBezTo>
                <a:cubicBezTo>
                  <a:pt x="1174" y="361"/>
                  <a:pt x="1177" y="361"/>
                  <a:pt x="1179" y="362"/>
                </a:cubicBezTo>
                <a:cubicBezTo>
                  <a:pt x="1189" y="364"/>
                  <a:pt x="1199" y="366"/>
                  <a:pt x="1209" y="368"/>
                </a:cubicBezTo>
                <a:cubicBezTo>
                  <a:pt x="1211" y="369"/>
                  <a:pt x="1214" y="369"/>
                  <a:pt x="1217" y="370"/>
                </a:cubicBezTo>
                <a:cubicBezTo>
                  <a:pt x="1224" y="371"/>
                  <a:pt x="1231" y="373"/>
                  <a:pt x="1239" y="374"/>
                </a:cubicBezTo>
                <a:cubicBezTo>
                  <a:pt x="1243" y="375"/>
                  <a:pt x="1246" y="375"/>
                  <a:pt x="1250" y="376"/>
                </a:cubicBezTo>
                <a:cubicBezTo>
                  <a:pt x="1257" y="377"/>
                  <a:pt x="1263" y="378"/>
                  <a:pt x="1269" y="379"/>
                </a:cubicBezTo>
                <a:cubicBezTo>
                  <a:pt x="1273" y="380"/>
                  <a:pt x="1277" y="380"/>
                  <a:pt x="1282" y="381"/>
                </a:cubicBezTo>
                <a:cubicBezTo>
                  <a:pt x="1288" y="382"/>
                  <a:pt x="1294" y="383"/>
                  <a:pt x="1299" y="384"/>
                </a:cubicBezTo>
                <a:cubicBezTo>
                  <a:pt x="1304" y="384"/>
                  <a:pt x="1308" y="385"/>
                  <a:pt x="1313" y="386"/>
                </a:cubicBezTo>
                <a:cubicBezTo>
                  <a:pt x="1318" y="386"/>
                  <a:pt x="1324" y="387"/>
                  <a:pt x="1330" y="388"/>
                </a:cubicBezTo>
                <a:cubicBezTo>
                  <a:pt x="1334" y="388"/>
                  <a:pt x="1339" y="389"/>
                  <a:pt x="1343" y="389"/>
                </a:cubicBezTo>
                <a:cubicBezTo>
                  <a:pt x="1349" y="390"/>
                  <a:pt x="1355" y="391"/>
                  <a:pt x="1360" y="391"/>
                </a:cubicBezTo>
                <a:cubicBezTo>
                  <a:pt x="1365" y="392"/>
                  <a:pt x="1369" y="392"/>
                  <a:pt x="1374" y="392"/>
                </a:cubicBezTo>
                <a:cubicBezTo>
                  <a:pt x="1377" y="393"/>
                  <a:pt x="1380" y="393"/>
                  <a:pt x="1383" y="393"/>
                </a:cubicBezTo>
                <a:cubicBezTo>
                  <a:pt x="1383" y="393"/>
                  <a:pt x="1383" y="393"/>
                  <a:pt x="1383" y="393"/>
                </a:cubicBezTo>
                <a:lnTo>
                  <a:pt x="1384" y="393"/>
                </a:lnTo>
                <a:close/>
                <a:moveTo>
                  <a:pt x="1489" y="601"/>
                </a:moveTo>
                <a:cubicBezTo>
                  <a:pt x="1487" y="604"/>
                  <a:pt x="1486" y="606"/>
                  <a:pt x="1484" y="609"/>
                </a:cubicBezTo>
                <a:cubicBezTo>
                  <a:pt x="1481" y="612"/>
                  <a:pt x="1479" y="615"/>
                  <a:pt x="1476" y="619"/>
                </a:cubicBezTo>
                <a:cubicBezTo>
                  <a:pt x="1473" y="623"/>
                  <a:pt x="1470" y="627"/>
                  <a:pt x="1467" y="632"/>
                </a:cubicBezTo>
                <a:cubicBezTo>
                  <a:pt x="1464" y="635"/>
                  <a:pt x="1462" y="639"/>
                  <a:pt x="1459" y="642"/>
                </a:cubicBezTo>
                <a:cubicBezTo>
                  <a:pt x="1456" y="646"/>
                  <a:pt x="1453" y="651"/>
                  <a:pt x="1450" y="656"/>
                </a:cubicBezTo>
                <a:cubicBezTo>
                  <a:pt x="1448" y="659"/>
                  <a:pt x="1445" y="662"/>
                  <a:pt x="1443" y="665"/>
                </a:cubicBezTo>
                <a:cubicBezTo>
                  <a:pt x="1440" y="670"/>
                  <a:pt x="1437" y="675"/>
                  <a:pt x="1434" y="680"/>
                </a:cubicBezTo>
                <a:cubicBezTo>
                  <a:pt x="1432" y="683"/>
                  <a:pt x="1429" y="686"/>
                  <a:pt x="1427" y="689"/>
                </a:cubicBezTo>
                <a:cubicBezTo>
                  <a:pt x="1424" y="694"/>
                  <a:pt x="1420" y="700"/>
                  <a:pt x="1417" y="705"/>
                </a:cubicBezTo>
                <a:cubicBezTo>
                  <a:pt x="1415" y="708"/>
                  <a:pt x="1414" y="710"/>
                  <a:pt x="1412" y="713"/>
                </a:cubicBezTo>
                <a:cubicBezTo>
                  <a:pt x="1402" y="729"/>
                  <a:pt x="1392" y="745"/>
                  <a:pt x="1383" y="762"/>
                </a:cubicBezTo>
                <a:cubicBezTo>
                  <a:pt x="1381" y="764"/>
                  <a:pt x="1380" y="767"/>
                  <a:pt x="1378" y="770"/>
                </a:cubicBezTo>
                <a:cubicBezTo>
                  <a:pt x="1376" y="775"/>
                  <a:pt x="1373" y="780"/>
                  <a:pt x="1370" y="785"/>
                </a:cubicBezTo>
                <a:cubicBezTo>
                  <a:pt x="1364" y="784"/>
                  <a:pt x="1358" y="783"/>
                  <a:pt x="1352" y="783"/>
                </a:cubicBezTo>
                <a:cubicBezTo>
                  <a:pt x="1348" y="782"/>
                  <a:pt x="1343" y="782"/>
                  <a:pt x="1339" y="781"/>
                </a:cubicBezTo>
                <a:cubicBezTo>
                  <a:pt x="1331" y="780"/>
                  <a:pt x="1324" y="779"/>
                  <a:pt x="1316" y="778"/>
                </a:cubicBezTo>
                <a:cubicBezTo>
                  <a:pt x="1313" y="778"/>
                  <a:pt x="1309" y="778"/>
                  <a:pt x="1306" y="777"/>
                </a:cubicBezTo>
                <a:cubicBezTo>
                  <a:pt x="1295" y="776"/>
                  <a:pt x="1284" y="774"/>
                  <a:pt x="1273" y="772"/>
                </a:cubicBezTo>
                <a:cubicBezTo>
                  <a:pt x="1271" y="772"/>
                  <a:pt x="1268" y="771"/>
                  <a:pt x="1265" y="771"/>
                </a:cubicBezTo>
                <a:cubicBezTo>
                  <a:pt x="1257" y="770"/>
                  <a:pt x="1249" y="768"/>
                  <a:pt x="1241" y="767"/>
                </a:cubicBezTo>
                <a:cubicBezTo>
                  <a:pt x="1236" y="766"/>
                  <a:pt x="1232" y="765"/>
                  <a:pt x="1228" y="764"/>
                </a:cubicBezTo>
                <a:cubicBezTo>
                  <a:pt x="1221" y="763"/>
                  <a:pt x="1215" y="762"/>
                  <a:pt x="1208" y="760"/>
                </a:cubicBezTo>
                <a:cubicBezTo>
                  <a:pt x="1203" y="759"/>
                  <a:pt x="1199" y="758"/>
                  <a:pt x="1194" y="757"/>
                </a:cubicBezTo>
                <a:cubicBezTo>
                  <a:pt x="1188" y="756"/>
                  <a:pt x="1182" y="755"/>
                  <a:pt x="1176" y="753"/>
                </a:cubicBezTo>
                <a:cubicBezTo>
                  <a:pt x="1171" y="752"/>
                  <a:pt x="1166" y="751"/>
                  <a:pt x="1162" y="750"/>
                </a:cubicBezTo>
                <a:cubicBezTo>
                  <a:pt x="1156" y="748"/>
                  <a:pt x="1149" y="747"/>
                  <a:pt x="1143" y="745"/>
                </a:cubicBezTo>
                <a:cubicBezTo>
                  <a:pt x="1139" y="744"/>
                  <a:pt x="1134" y="743"/>
                  <a:pt x="1129" y="742"/>
                </a:cubicBezTo>
                <a:cubicBezTo>
                  <a:pt x="1125" y="740"/>
                  <a:pt x="1120" y="739"/>
                  <a:pt x="1115" y="738"/>
                </a:cubicBezTo>
                <a:cubicBezTo>
                  <a:pt x="1117" y="735"/>
                  <a:pt x="1119" y="732"/>
                  <a:pt x="1120" y="730"/>
                </a:cubicBezTo>
                <a:cubicBezTo>
                  <a:pt x="1122" y="726"/>
                  <a:pt x="1125" y="723"/>
                  <a:pt x="1127" y="719"/>
                </a:cubicBezTo>
                <a:cubicBezTo>
                  <a:pt x="1129" y="715"/>
                  <a:pt x="1132" y="712"/>
                  <a:pt x="1134" y="708"/>
                </a:cubicBezTo>
                <a:cubicBezTo>
                  <a:pt x="1136" y="704"/>
                  <a:pt x="1138" y="701"/>
                  <a:pt x="1140" y="698"/>
                </a:cubicBezTo>
                <a:cubicBezTo>
                  <a:pt x="1143" y="694"/>
                  <a:pt x="1146" y="690"/>
                  <a:pt x="1148" y="686"/>
                </a:cubicBezTo>
                <a:cubicBezTo>
                  <a:pt x="1151" y="683"/>
                  <a:pt x="1153" y="679"/>
                  <a:pt x="1155" y="676"/>
                </a:cubicBezTo>
                <a:cubicBezTo>
                  <a:pt x="1158" y="672"/>
                  <a:pt x="1160" y="668"/>
                  <a:pt x="1163" y="664"/>
                </a:cubicBezTo>
                <a:cubicBezTo>
                  <a:pt x="1165" y="661"/>
                  <a:pt x="1167" y="658"/>
                  <a:pt x="1169" y="655"/>
                </a:cubicBezTo>
                <a:cubicBezTo>
                  <a:pt x="1173" y="650"/>
                  <a:pt x="1176" y="645"/>
                  <a:pt x="1180" y="640"/>
                </a:cubicBezTo>
                <a:cubicBezTo>
                  <a:pt x="1181" y="638"/>
                  <a:pt x="1183" y="636"/>
                  <a:pt x="1184" y="634"/>
                </a:cubicBezTo>
                <a:cubicBezTo>
                  <a:pt x="1189" y="627"/>
                  <a:pt x="1194" y="620"/>
                  <a:pt x="1199" y="614"/>
                </a:cubicBezTo>
                <a:cubicBezTo>
                  <a:pt x="1201" y="612"/>
                  <a:pt x="1202" y="610"/>
                  <a:pt x="1204" y="608"/>
                </a:cubicBezTo>
                <a:cubicBezTo>
                  <a:pt x="1207" y="603"/>
                  <a:pt x="1211" y="598"/>
                  <a:pt x="1215" y="593"/>
                </a:cubicBezTo>
                <a:cubicBezTo>
                  <a:pt x="1217" y="591"/>
                  <a:pt x="1219" y="588"/>
                  <a:pt x="1221" y="586"/>
                </a:cubicBezTo>
                <a:cubicBezTo>
                  <a:pt x="1224" y="582"/>
                  <a:pt x="1227" y="578"/>
                  <a:pt x="1230" y="575"/>
                </a:cubicBezTo>
                <a:cubicBezTo>
                  <a:pt x="1237" y="576"/>
                  <a:pt x="1244" y="577"/>
                  <a:pt x="1251" y="578"/>
                </a:cubicBezTo>
                <a:cubicBezTo>
                  <a:pt x="1254" y="579"/>
                  <a:pt x="1257" y="580"/>
                  <a:pt x="1261" y="580"/>
                </a:cubicBezTo>
                <a:cubicBezTo>
                  <a:pt x="1272" y="582"/>
                  <a:pt x="1283" y="584"/>
                  <a:pt x="1294" y="585"/>
                </a:cubicBezTo>
                <a:cubicBezTo>
                  <a:pt x="1295" y="585"/>
                  <a:pt x="1296" y="586"/>
                  <a:pt x="1297" y="586"/>
                </a:cubicBezTo>
                <a:cubicBezTo>
                  <a:pt x="1307" y="587"/>
                  <a:pt x="1317" y="589"/>
                  <a:pt x="1327" y="590"/>
                </a:cubicBezTo>
                <a:cubicBezTo>
                  <a:pt x="1331" y="590"/>
                  <a:pt x="1335" y="591"/>
                  <a:pt x="1339" y="591"/>
                </a:cubicBezTo>
                <a:cubicBezTo>
                  <a:pt x="1346" y="592"/>
                  <a:pt x="1353" y="593"/>
                  <a:pt x="1361" y="594"/>
                </a:cubicBezTo>
                <a:cubicBezTo>
                  <a:pt x="1365" y="594"/>
                  <a:pt x="1370" y="594"/>
                  <a:pt x="1374" y="595"/>
                </a:cubicBezTo>
                <a:cubicBezTo>
                  <a:pt x="1381" y="595"/>
                  <a:pt x="1388" y="596"/>
                  <a:pt x="1394" y="597"/>
                </a:cubicBezTo>
                <a:cubicBezTo>
                  <a:pt x="1399" y="597"/>
                  <a:pt x="1404" y="597"/>
                  <a:pt x="1409" y="598"/>
                </a:cubicBezTo>
                <a:cubicBezTo>
                  <a:pt x="1415" y="598"/>
                  <a:pt x="1422" y="598"/>
                  <a:pt x="1428" y="599"/>
                </a:cubicBezTo>
                <a:cubicBezTo>
                  <a:pt x="1433" y="599"/>
                  <a:pt x="1438" y="599"/>
                  <a:pt x="1443" y="600"/>
                </a:cubicBezTo>
                <a:cubicBezTo>
                  <a:pt x="1449" y="600"/>
                  <a:pt x="1455" y="600"/>
                  <a:pt x="1462" y="600"/>
                </a:cubicBezTo>
                <a:cubicBezTo>
                  <a:pt x="1467" y="600"/>
                  <a:pt x="1472" y="601"/>
                  <a:pt x="1477" y="601"/>
                </a:cubicBezTo>
                <a:cubicBezTo>
                  <a:pt x="1481" y="601"/>
                  <a:pt x="1485" y="601"/>
                  <a:pt x="1489" y="601"/>
                </a:cubicBezTo>
                <a:cubicBezTo>
                  <a:pt x="1489" y="601"/>
                  <a:pt x="1489" y="601"/>
                  <a:pt x="1489" y="601"/>
                </a:cubicBezTo>
                <a:close/>
                <a:moveTo>
                  <a:pt x="1807" y="573"/>
                </a:moveTo>
                <a:cubicBezTo>
                  <a:pt x="1805" y="576"/>
                  <a:pt x="1803" y="578"/>
                  <a:pt x="1801" y="581"/>
                </a:cubicBezTo>
                <a:cubicBezTo>
                  <a:pt x="1798" y="584"/>
                  <a:pt x="1795" y="588"/>
                  <a:pt x="1792" y="592"/>
                </a:cubicBezTo>
                <a:cubicBezTo>
                  <a:pt x="1788" y="597"/>
                  <a:pt x="1784" y="602"/>
                  <a:pt x="1781" y="607"/>
                </a:cubicBezTo>
                <a:cubicBezTo>
                  <a:pt x="1778" y="611"/>
                  <a:pt x="1775" y="615"/>
                  <a:pt x="1772" y="619"/>
                </a:cubicBezTo>
                <a:cubicBezTo>
                  <a:pt x="1768" y="624"/>
                  <a:pt x="1765" y="629"/>
                  <a:pt x="1761" y="634"/>
                </a:cubicBezTo>
                <a:cubicBezTo>
                  <a:pt x="1758" y="638"/>
                  <a:pt x="1755" y="642"/>
                  <a:pt x="1753" y="646"/>
                </a:cubicBezTo>
                <a:cubicBezTo>
                  <a:pt x="1749" y="651"/>
                  <a:pt x="1745" y="656"/>
                  <a:pt x="1742" y="661"/>
                </a:cubicBezTo>
                <a:cubicBezTo>
                  <a:pt x="1739" y="665"/>
                  <a:pt x="1736" y="669"/>
                  <a:pt x="1734" y="673"/>
                </a:cubicBezTo>
                <a:cubicBezTo>
                  <a:pt x="1730" y="678"/>
                  <a:pt x="1726" y="684"/>
                  <a:pt x="1723" y="690"/>
                </a:cubicBezTo>
                <a:cubicBezTo>
                  <a:pt x="1720" y="693"/>
                  <a:pt x="1718" y="697"/>
                  <a:pt x="1716" y="700"/>
                </a:cubicBezTo>
                <a:cubicBezTo>
                  <a:pt x="1712" y="707"/>
                  <a:pt x="1707" y="714"/>
                  <a:pt x="1703" y="720"/>
                </a:cubicBezTo>
                <a:cubicBezTo>
                  <a:pt x="1702" y="723"/>
                  <a:pt x="1700" y="726"/>
                  <a:pt x="1698" y="728"/>
                </a:cubicBezTo>
                <a:cubicBezTo>
                  <a:pt x="1693" y="738"/>
                  <a:pt x="1687" y="747"/>
                  <a:pt x="1681" y="757"/>
                </a:cubicBezTo>
                <a:cubicBezTo>
                  <a:pt x="1681" y="758"/>
                  <a:pt x="1680" y="760"/>
                  <a:pt x="1679" y="761"/>
                </a:cubicBezTo>
                <a:cubicBezTo>
                  <a:pt x="1675" y="769"/>
                  <a:pt x="1670" y="776"/>
                  <a:pt x="1666" y="784"/>
                </a:cubicBezTo>
                <a:cubicBezTo>
                  <a:pt x="1663" y="784"/>
                  <a:pt x="1660" y="785"/>
                  <a:pt x="1657" y="785"/>
                </a:cubicBezTo>
                <a:cubicBezTo>
                  <a:pt x="1655" y="785"/>
                  <a:pt x="1652" y="785"/>
                  <a:pt x="1649" y="786"/>
                </a:cubicBezTo>
                <a:cubicBezTo>
                  <a:pt x="1645" y="786"/>
                  <a:pt x="1642" y="786"/>
                  <a:pt x="1638" y="787"/>
                </a:cubicBezTo>
                <a:cubicBezTo>
                  <a:pt x="1635" y="787"/>
                  <a:pt x="1632" y="787"/>
                  <a:pt x="1630" y="787"/>
                </a:cubicBezTo>
                <a:cubicBezTo>
                  <a:pt x="1626" y="787"/>
                  <a:pt x="1622" y="788"/>
                  <a:pt x="1619" y="788"/>
                </a:cubicBezTo>
                <a:cubicBezTo>
                  <a:pt x="1616" y="788"/>
                  <a:pt x="1613" y="788"/>
                  <a:pt x="1610" y="789"/>
                </a:cubicBezTo>
                <a:cubicBezTo>
                  <a:pt x="1607" y="789"/>
                  <a:pt x="1603" y="789"/>
                  <a:pt x="1600" y="789"/>
                </a:cubicBezTo>
                <a:cubicBezTo>
                  <a:pt x="1597" y="789"/>
                  <a:pt x="1594" y="789"/>
                  <a:pt x="1591" y="790"/>
                </a:cubicBezTo>
                <a:cubicBezTo>
                  <a:pt x="1588" y="790"/>
                  <a:pt x="1584" y="790"/>
                  <a:pt x="1580" y="790"/>
                </a:cubicBezTo>
                <a:cubicBezTo>
                  <a:pt x="1577" y="790"/>
                  <a:pt x="1575" y="790"/>
                  <a:pt x="1572" y="790"/>
                </a:cubicBezTo>
                <a:cubicBezTo>
                  <a:pt x="1568" y="791"/>
                  <a:pt x="1564" y="791"/>
                  <a:pt x="1560" y="791"/>
                </a:cubicBezTo>
                <a:cubicBezTo>
                  <a:pt x="1558" y="791"/>
                  <a:pt x="1555" y="791"/>
                  <a:pt x="1553" y="791"/>
                </a:cubicBezTo>
                <a:cubicBezTo>
                  <a:pt x="1549" y="791"/>
                  <a:pt x="1544" y="791"/>
                  <a:pt x="1540" y="791"/>
                </a:cubicBezTo>
                <a:cubicBezTo>
                  <a:pt x="1538" y="791"/>
                  <a:pt x="1536" y="791"/>
                  <a:pt x="1534" y="791"/>
                </a:cubicBezTo>
                <a:cubicBezTo>
                  <a:pt x="1527" y="792"/>
                  <a:pt x="1521" y="792"/>
                  <a:pt x="1515" y="792"/>
                </a:cubicBezTo>
                <a:cubicBezTo>
                  <a:pt x="1503" y="792"/>
                  <a:pt x="1492" y="791"/>
                  <a:pt x="1480" y="791"/>
                </a:cubicBezTo>
                <a:cubicBezTo>
                  <a:pt x="1477" y="791"/>
                  <a:pt x="1473" y="791"/>
                  <a:pt x="1469" y="791"/>
                </a:cubicBezTo>
                <a:cubicBezTo>
                  <a:pt x="1462" y="791"/>
                  <a:pt x="1454" y="790"/>
                  <a:pt x="1446" y="790"/>
                </a:cubicBezTo>
                <a:cubicBezTo>
                  <a:pt x="1442" y="790"/>
                  <a:pt x="1437" y="790"/>
                  <a:pt x="1433" y="789"/>
                </a:cubicBezTo>
                <a:cubicBezTo>
                  <a:pt x="1426" y="789"/>
                  <a:pt x="1419" y="789"/>
                  <a:pt x="1412" y="788"/>
                </a:cubicBezTo>
                <a:cubicBezTo>
                  <a:pt x="1407" y="788"/>
                  <a:pt x="1403" y="787"/>
                  <a:pt x="1398" y="787"/>
                </a:cubicBezTo>
                <a:cubicBezTo>
                  <a:pt x="1393" y="787"/>
                  <a:pt x="1388" y="786"/>
                  <a:pt x="1383" y="786"/>
                </a:cubicBezTo>
                <a:cubicBezTo>
                  <a:pt x="1385" y="783"/>
                  <a:pt x="1387" y="779"/>
                  <a:pt x="1388" y="776"/>
                </a:cubicBezTo>
                <a:cubicBezTo>
                  <a:pt x="1391" y="773"/>
                  <a:pt x="1393" y="769"/>
                  <a:pt x="1395" y="765"/>
                </a:cubicBezTo>
                <a:cubicBezTo>
                  <a:pt x="1397" y="761"/>
                  <a:pt x="1400" y="756"/>
                  <a:pt x="1403" y="752"/>
                </a:cubicBezTo>
                <a:cubicBezTo>
                  <a:pt x="1405" y="748"/>
                  <a:pt x="1407" y="744"/>
                  <a:pt x="1409" y="741"/>
                </a:cubicBezTo>
                <a:cubicBezTo>
                  <a:pt x="1412" y="736"/>
                  <a:pt x="1415" y="732"/>
                  <a:pt x="1418" y="727"/>
                </a:cubicBezTo>
                <a:cubicBezTo>
                  <a:pt x="1420" y="723"/>
                  <a:pt x="1422" y="720"/>
                  <a:pt x="1424" y="717"/>
                </a:cubicBezTo>
                <a:cubicBezTo>
                  <a:pt x="1427" y="712"/>
                  <a:pt x="1430" y="707"/>
                  <a:pt x="1433" y="702"/>
                </a:cubicBezTo>
                <a:cubicBezTo>
                  <a:pt x="1435" y="699"/>
                  <a:pt x="1437" y="696"/>
                  <a:pt x="1439" y="693"/>
                </a:cubicBezTo>
                <a:cubicBezTo>
                  <a:pt x="1443" y="687"/>
                  <a:pt x="1446" y="682"/>
                  <a:pt x="1450" y="677"/>
                </a:cubicBezTo>
                <a:cubicBezTo>
                  <a:pt x="1452" y="674"/>
                  <a:pt x="1453" y="672"/>
                  <a:pt x="1455" y="669"/>
                </a:cubicBezTo>
                <a:cubicBezTo>
                  <a:pt x="1460" y="661"/>
                  <a:pt x="1466" y="654"/>
                  <a:pt x="1471" y="646"/>
                </a:cubicBezTo>
                <a:cubicBezTo>
                  <a:pt x="1471" y="646"/>
                  <a:pt x="1471" y="646"/>
                  <a:pt x="1471" y="646"/>
                </a:cubicBezTo>
                <a:cubicBezTo>
                  <a:pt x="1477" y="638"/>
                  <a:pt x="1482" y="630"/>
                  <a:pt x="1488" y="623"/>
                </a:cubicBezTo>
                <a:cubicBezTo>
                  <a:pt x="1490" y="620"/>
                  <a:pt x="1492" y="618"/>
                  <a:pt x="1494" y="615"/>
                </a:cubicBezTo>
                <a:cubicBezTo>
                  <a:pt x="1497" y="610"/>
                  <a:pt x="1501" y="606"/>
                  <a:pt x="1504" y="601"/>
                </a:cubicBezTo>
                <a:cubicBezTo>
                  <a:pt x="1508" y="601"/>
                  <a:pt x="1511" y="601"/>
                  <a:pt x="1515" y="601"/>
                </a:cubicBezTo>
                <a:cubicBezTo>
                  <a:pt x="1526" y="601"/>
                  <a:pt x="1538" y="601"/>
                  <a:pt x="1550" y="601"/>
                </a:cubicBezTo>
                <a:cubicBezTo>
                  <a:pt x="1550" y="601"/>
                  <a:pt x="1551" y="601"/>
                  <a:pt x="1552" y="601"/>
                </a:cubicBezTo>
                <a:cubicBezTo>
                  <a:pt x="1563" y="601"/>
                  <a:pt x="1574" y="600"/>
                  <a:pt x="1586" y="600"/>
                </a:cubicBezTo>
                <a:cubicBezTo>
                  <a:pt x="1587" y="600"/>
                  <a:pt x="1588" y="599"/>
                  <a:pt x="1589" y="599"/>
                </a:cubicBezTo>
                <a:cubicBezTo>
                  <a:pt x="1600" y="599"/>
                  <a:pt x="1611" y="598"/>
                  <a:pt x="1622" y="597"/>
                </a:cubicBezTo>
                <a:cubicBezTo>
                  <a:pt x="1624" y="597"/>
                  <a:pt x="1625" y="597"/>
                  <a:pt x="1627" y="597"/>
                </a:cubicBezTo>
                <a:cubicBezTo>
                  <a:pt x="1637" y="596"/>
                  <a:pt x="1648" y="595"/>
                  <a:pt x="1659" y="594"/>
                </a:cubicBezTo>
                <a:cubicBezTo>
                  <a:pt x="1660" y="594"/>
                  <a:pt x="1662" y="594"/>
                  <a:pt x="1664" y="594"/>
                </a:cubicBezTo>
                <a:cubicBezTo>
                  <a:pt x="1674" y="593"/>
                  <a:pt x="1685" y="592"/>
                  <a:pt x="1696" y="591"/>
                </a:cubicBezTo>
                <a:cubicBezTo>
                  <a:pt x="1697" y="590"/>
                  <a:pt x="1699" y="590"/>
                  <a:pt x="1701" y="590"/>
                </a:cubicBezTo>
                <a:cubicBezTo>
                  <a:pt x="1711" y="589"/>
                  <a:pt x="1722" y="587"/>
                  <a:pt x="1732" y="586"/>
                </a:cubicBezTo>
                <a:cubicBezTo>
                  <a:pt x="1734" y="585"/>
                  <a:pt x="1736" y="585"/>
                  <a:pt x="1737" y="585"/>
                </a:cubicBezTo>
                <a:cubicBezTo>
                  <a:pt x="1748" y="583"/>
                  <a:pt x="1758" y="582"/>
                  <a:pt x="1769" y="580"/>
                </a:cubicBezTo>
                <a:cubicBezTo>
                  <a:pt x="1770" y="580"/>
                  <a:pt x="1772" y="579"/>
                  <a:pt x="1773" y="579"/>
                </a:cubicBezTo>
                <a:cubicBezTo>
                  <a:pt x="1784" y="577"/>
                  <a:pt x="1795" y="575"/>
                  <a:pt x="1806" y="573"/>
                </a:cubicBezTo>
                <a:cubicBezTo>
                  <a:pt x="1806" y="573"/>
                  <a:pt x="1806" y="573"/>
                  <a:pt x="1806" y="573"/>
                </a:cubicBezTo>
                <a:cubicBezTo>
                  <a:pt x="1806" y="573"/>
                  <a:pt x="1806" y="573"/>
                  <a:pt x="1806" y="573"/>
                </a:cubicBezTo>
                <a:lnTo>
                  <a:pt x="1807" y="573"/>
                </a:lnTo>
                <a:close/>
                <a:moveTo>
                  <a:pt x="1878" y="962"/>
                </a:moveTo>
                <a:cubicBezTo>
                  <a:pt x="1877" y="965"/>
                  <a:pt x="1876" y="968"/>
                  <a:pt x="1875" y="970"/>
                </a:cubicBezTo>
                <a:cubicBezTo>
                  <a:pt x="1873" y="974"/>
                  <a:pt x="1872" y="978"/>
                  <a:pt x="1870" y="982"/>
                </a:cubicBezTo>
                <a:cubicBezTo>
                  <a:pt x="1869" y="987"/>
                  <a:pt x="1867" y="992"/>
                  <a:pt x="1865" y="997"/>
                </a:cubicBezTo>
                <a:cubicBezTo>
                  <a:pt x="1864" y="1001"/>
                  <a:pt x="1862" y="1004"/>
                  <a:pt x="1861" y="1008"/>
                </a:cubicBezTo>
                <a:cubicBezTo>
                  <a:pt x="1859" y="1013"/>
                  <a:pt x="1857" y="1018"/>
                  <a:pt x="1856" y="1023"/>
                </a:cubicBezTo>
                <a:cubicBezTo>
                  <a:pt x="1854" y="1027"/>
                  <a:pt x="1853" y="1031"/>
                  <a:pt x="1852" y="1035"/>
                </a:cubicBezTo>
                <a:cubicBezTo>
                  <a:pt x="1850" y="1040"/>
                  <a:pt x="1848" y="1045"/>
                  <a:pt x="1847" y="1051"/>
                </a:cubicBezTo>
                <a:cubicBezTo>
                  <a:pt x="1845" y="1054"/>
                  <a:pt x="1844" y="1058"/>
                  <a:pt x="1843" y="1061"/>
                </a:cubicBezTo>
                <a:cubicBezTo>
                  <a:pt x="1841" y="1067"/>
                  <a:pt x="1839" y="1073"/>
                  <a:pt x="1838" y="1079"/>
                </a:cubicBezTo>
                <a:cubicBezTo>
                  <a:pt x="1837" y="1082"/>
                  <a:pt x="1836" y="1085"/>
                  <a:pt x="1835" y="1088"/>
                </a:cubicBezTo>
                <a:cubicBezTo>
                  <a:pt x="1830" y="1105"/>
                  <a:pt x="1825" y="1123"/>
                  <a:pt x="1820" y="1141"/>
                </a:cubicBezTo>
                <a:cubicBezTo>
                  <a:pt x="1820" y="1144"/>
                  <a:pt x="1819" y="1147"/>
                  <a:pt x="1818" y="1150"/>
                </a:cubicBezTo>
                <a:cubicBezTo>
                  <a:pt x="1817" y="1156"/>
                  <a:pt x="1816" y="1161"/>
                  <a:pt x="1814" y="1166"/>
                </a:cubicBezTo>
                <a:cubicBezTo>
                  <a:pt x="1814" y="1166"/>
                  <a:pt x="1813" y="1166"/>
                  <a:pt x="1812" y="1167"/>
                </a:cubicBezTo>
                <a:cubicBezTo>
                  <a:pt x="1801" y="1169"/>
                  <a:pt x="1790" y="1171"/>
                  <a:pt x="1779" y="1173"/>
                </a:cubicBezTo>
                <a:cubicBezTo>
                  <a:pt x="1779" y="1173"/>
                  <a:pt x="1778" y="1173"/>
                  <a:pt x="1777" y="1173"/>
                </a:cubicBezTo>
                <a:cubicBezTo>
                  <a:pt x="1766" y="1175"/>
                  <a:pt x="1754" y="1177"/>
                  <a:pt x="1743" y="1179"/>
                </a:cubicBezTo>
                <a:cubicBezTo>
                  <a:pt x="1743" y="1179"/>
                  <a:pt x="1742" y="1179"/>
                  <a:pt x="1742" y="1179"/>
                </a:cubicBezTo>
                <a:cubicBezTo>
                  <a:pt x="1730" y="1181"/>
                  <a:pt x="1719" y="1182"/>
                  <a:pt x="1707" y="1184"/>
                </a:cubicBezTo>
                <a:cubicBezTo>
                  <a:pt x="1707" y="1184"/>
                  <a:pt x="1707" y="1184"/>
                  <a:pt x="1706" y="1184"/>
                </a:cubicBezTo>
                <a:cubicBezTo>
                  <a:pt x="1695" y="1185"/>
                  <a:pt x="1683" y="1187"/>
                  <a:pt x="1672" y="1188"/>
                </a:cubicBezTo>
                <a:cubicBezTo>
                  <a:pt x="1671" y="1188"/>
                  <a:pt x="1670" y="1188"/>
                  <a:pt x="1670" y="1188"/>
                </a:cubicBezTo>
                <a:cubicBezTo>
                  <a:pt x="1659" y="1189"/>
                  <a:pt x="1647" y="1190"/>
                  <a:pt x="1636" y="1191"/>
                </a:cubicBezTo>
                <a:cubicBezTo>
                  <a:pt x="1635" y="1191"/>
                  <a:pt x="1634" y="1191"/>
                  <a:pt x="1633" y="1191"/>
                </a:cubicBezTo>
                <a:cubicBezTo>
                  <a:pt x="1622" y="1192"/>
                  <a:pt x="1611" y="1193"/>
                  <a:pt x="1600" y="1194"/>
                </a:cubicBezTo>
                <a:cubicBezTo>
                  <a:pt x="1599" y="1194"/>
                  <a:pt x="1597" y="1194"/>
                  <a:pt x="1596" y="1194"/>
                </a:cubicBezTo>
                <a:cubicBezTo>
                  <a:pt x="1585" y="1194"/>
                  <a:pt x="1574" y="1195"/>
                  <a:pt x="1564" y="1195"/>
                </a:cubicBezTo>
                <a:cubicBezTo>
                  <a:pt x="1562" y="1195"/>
                  <a:pt x="1561" y="1195"/>
                  <a:pt x="1559" y="1195"/>
                </a:cubicBezTo>
                <a:cubicBezTo>
                  <a:pt x="1548" y="1196"/>
                  <a:pt x="1538" y="1196"/>
                  <a:pt x="1527" y="1196"/>
                </a:cubicBezTo>
                <a:cubicBezTo>
                  <a:pt x="1526" y="1196"/>
                  <a:pt x="1525" y="1196"/>
                  <a:pt x="1524" y="1196"/>
                </a:cubicBezTo>
                <a:cubicBezTo>
                  <a:pt x="1525" y="1193"/>
                  <a:pt x="1526" y="1189"/>
                  <a:pt x="1527" y="1186"/>
                </a:cubicBezTo>
                <a:cubicBezTo>
                  <a:pt x="1527" y="1182"/>
                  <a:pt x="1528" y="1179"/>
                  <a:pt x="1529" y="1175"/>
                </a:cubicBezTo>
                <a:cubicBezTo>
                  <a:pt x="1530" y="1170"/>
                  <a:pt x="1531" y="1165"/>
                  <a:pt x="1532" y="1161"/>
                </a:cubicBezTo>
                <a:cubicBezTo>
                  <a:pt x="1533" y="1157"/>
                  <a:pt x="1534" y="1153"/>
                  <a:pt x="1535" y="1150"/>
                </a:cubicBezTo>
                <a:cubicBezTo>
                  <a:pt x="1536" y="1145"/>
                  <a:pt x="1538" y="1140"/>
                  <a:pt x="1539" y="1135"/>
                </a:cubicBezTo>
                <a:cubicBezTo>
                  <a:pt x="1540" y="1132"/>
                  <a:pt x="1541" y="1128"/>
                  <a:pt x="1541" y="1125"/>
                </a:cubicBezTo>
                <a:cubicBezTo>
                  <a:pt x="1543" y="1119"/>
                  <a:pt x="1545" y="1114"/>
                  <a:pt x="1546" y="1108"/>
                </a:cubicBezTo>
                <a:cubicBezTo>
                  <a:pt x="1547" y="1106"/>
                  <a:pt x="1548" y="1103"/>
                  <a:pt x="1548" y="1100"/>
                </a:cubicBezTo>
                <a:cubicBezTo>
                  <a:pt x="1550" y="1093"/>
                  <a:pt x="1553" y="1085"/>
                  <a:pt x="1555" y="1078"/>
                </a:cubicBezTo>
                <a:cubicBezTo>
                  <a:pt x="1555" y="1077"/>
                  <a:pt x="1555" y="1076"/>
                  <a:pt x="1556" y="1076"/>
                </a:cubicBezTo>
                <a:cubicBezTo>
                  <a:pt x="1558" y="1067"/>
                  <a:pt x="1561" y="1059"/>
                  <a:pt x="1563" y="1051"/>
                </a:cubicBezTo>
                <a:cubicBezTo>
                  <a:pt x="1564" y="1048"/>
                  <a:pt x="1565" y="1046"/>
                  <a:pt x="1566" y="1043"/>
                </a:cubicBezTo>
                <a:cubicBezTo>
                  <a:pt x="1568" y="1038"/>
                  <a:pt x="1570" y="1032"/>
                  <a:pt x="1571" y="1027"/>
                </a:cubicBezTo>
                <a:cubicBezTo>
                  <a:pt x="1573" y="1023"/>
                  <a:pt x="1574" y="1020"/>
                  <a:pt x="1575" y="1017"/>
                </a:cubicBezTo>
                <a:cubicBezTo>
                  <a:pt x="1576" y="1013"/>
                  <a:pt x="1578" y="1009"/>
                  <a:pt x="1579" y="1004"/>
                </a:cubicBezTo>
                <a:cubicBezTo>
                  <a:pt x="1582" y="1004"/>
                  <a:pt x="1585" y="1004"/>
                  <a:pt x="1588" y="1004"/>
                </a:cubicBezTo>
                <a:cubicBezTo>
                  <a:pt x="1591" y="1004"/>
                  <a:pt x="1594" y="1004"/>
                  <a:pt x="1597" y="1004"/>
                </a:cubicBezTo>
                <a:cubicBezTo>
                  <a:pt x="1600" y="1003"/>
                  <a:pt x="1604" y="1003"/>
                  <a:pt x="1608" y="1003"/>
                </a:cubicBezTo>
                <a:cubicBezTo>
                  <a:pt x="1610" y="1003"/>
                  <a:pt x="1613" y="1003"/>
                  <a:pt x="1616" y="1002"/>
                </a:cubicBezTo>
                <a:cubicBezTo>
                  <a:pt x="1620" y="1002"/>
                  <a:pt x="1624" y="1002"/>
                  <a:pt x="1628" y="1002"/>
                </a:cubicBezTo>
                <a:cubicBezTo>
                  <a:pt x="1631" y="1001"/>
                  <a:pt x="1633" y="1001"/>
                  <a:pt x="1635" y="1001"/>
                </a:cubicBezTo>
                <a:cubicBezTo>
                  <a:pt x="1641" y="1001"/>
                  <a:pt x="1647" y="1000"/>
                  <a:pt x="1653" y="1000"/>
                </a:cubicBezTo>
                <a:cubicBezTo>
                  <a:pt x="1654" y="1000"/>
                  <a:pt x="1654" y="999"/>
                  <a:pt x="1655" y="999"/>
                </a:cubicBezTo>
                <a:cubicBezTo>
                  <a:pt x="1661" y="999"/>
                  <a:pt x="1668" y="998"/>
                  <a:pt x="1674" y="998"/>
                </a:cubicBezTo>
                <a:cubicBezTo>
                  <a:pt x="1676" y="997"/>
                  <a:pt x="1678" y="997"/>
                  <a:pt x="1680" y="997"/>
                </a:cubicBezTo>
                <a:cubicBezTo>
                  <a:pt x="1685" y="996"/>
                  <a:pt x="1689" y="996"/>
                  <a:pt x="1693" y="995"/>
                </a:cubicBezTo>
                <a:cubicBezTo>
                  <a:pt x="1696" y="995"/>
                  <a:pt x="1698" y="995"/>
                  <a:pt x="1701" y="994"/>
                </a:cubicBezTo>
                <a:cubicBezTo>
                  <a:pt x="1705" y="994"/>
                  <a:pt x="1709" y="993"/>
                  <a:pt x="1713" y="993"/>
                </a:cubicBezTo>
                <a:cubicBezTo>
                  <a:pt x="1715" y="993"/>
                  <a:pt x="1718" y="992"/>
                  <a:pt x="1720" y="992"/>
                </a:cubicBezTo>
                <a:cubicBezTo>
                  <a:pt x="1724" y="991"/>
                  <a:pt x="1728" y="991"/>
                  <a:pt x="1732" y="990"/>
                </a:cubicBezTo>
                <a:cubicBezTo>
                  <a:pt x="1735" y="990"/>
                  <a:pt x="1737" y="989"/>
                  <a:pt x="1740" y="989"/>
                </a:cubicBezTo>
                <a:cubicBezTo>
                  <a:pt x="1744" y="989"/>
                  <a:pt x="1748" y="988"/>
                  <a:pt x="1751" y="987"/>
                </a:cubicBezTo>
                <a:cubicBezTo>
                  <a:pt x="1754" y="987"/>
                  <a:pt x="1757" y="987"/>
                  <a:pt x="1759" y="986"/>
                </a:cubicBezTo>
                <a:cubicBezTo>
                  <a:pt x="1763" y="985"/>
                  <a:pt x="1767" y="985"/>
                  <a:pt x="1770" y="984"/>
                </a:cubicBezTo>
                <a:cubicBezTo>
                  <a:pt x="1773" y="984"/>
                  <a:pt x="1776" y="983"/>
                  <a:pt x="1779" y="983"/>
                </a:cubicBezTo>
                <a:cubicBezTo>
                  <a:pt x="1782" y="982"/>
                  <a:pt x="1786" y="982"/>
                  <a:pt x="1790" y="981"/>
                </a:cubicBezTo>
                <a:cubicBezTo>
                  <a:pt x="1792" y="980"/>
                  <a:pt x="1795" y="980"/>
                  <a:pt x="1798" y="979"/>
                </a:cubicBezTo>
                <a:cubicBezTo>
                  <a:pt x="1801" y="979"/>
                  <a:pt x="1805" y="978"/>
                  <a:pt x="1809" y="977"/>
                </a:cubicBezTo>
                <a:cubicBezTo>
                  <a:pt x="1811" y="977"/>
                  <a:pt x="1814" y="976"/>
                  <a:pt x="1817" y="976"/>
                </a:cubicBezTo>
                <a:cubicBezTo>
                  <a:pt x="1821" y="975"/>
                  <a:pt x="1824" y="974"/>
                  <a:pt x="1828" y="973"/>
                </a:cubicBezTo>
                <a:cubicBezTo>
                  <a:pt x="1830" y="973"/>
                  <a:pt x="1833" y="972"/>
                  <a:pt x="1836" y="972"/>
                </a:cubicBezTo>
                <a:cubicBezTo>
                  <a:pt x="1840" y="971"/>
                  <a:pt x="1843" y="970"/>
                  <a:pt x="1847" y="969"/>
                </a:cubicBezTo>
                <a:cubicBezTo>
                  <a:pt x="1849" y="969"/>
                  <a:pt x="1852" y="968"/>
                  <a:pt x="1855" y="967"/>
                </a:cubicBezTo>
                <a:cubicBezTo>
                  <a:pt x="1859" y="967"/>
                  <a:pt x="1862" y="966"/>
                  <a:pt x="1865" y="965"/>
                </a:cubicBezTo>
                <a:cubicBezTo>
                  <a:pt x="1868" y="964"/>
                  <a:pt x="1871" y="964"/>
                  <a:pt x="1874" y="963"/>
                </a:cubicBezTo>
                <a:cubicBezTo>
                  <a:pt x="1875" y="963"/>
                  <a:pt x="1877" y="962"/>
                  <a:pt x="1878" y="962"/>
                </a:cubicBezTo>
                <a:cubicBezTo>
                  <a:pt x="1878" y="962"/>
                  <a:pt x="1878" y="962"/>
                  <a:pt x="1878" y="962"/>
                </a:cubicBezTo>
                <a:close/>
                <a:moveTo>
                  <a:pt x="2134" y="1076"/>
                </a:moveTo>
                <a:cubicBezTo>
                  <a:pt x="2133" y="1079"/>
                  <a:pt x="2133" y="1081"/>
                  <a:pt x="2132" y="1084"/>
                </a:cubicBezTo>
                <a:cubicBezTo>
                  <a:pt x="2131" y="1088"/>
                  <a:pt x="2130" y="1092"/>
                  <a:pt x="2128" y="1096"/>
                </a:cubicBezTo>
                <a:cubicBezTo>
                  <a:pt x="2127" y="1101"/>
                  <a:pt x="2126" y="1106"/>
                  <a:pt x="2124" y="1111"/>
                </a:cubicBezTo>
                <a:cubicBezTo>
                  <a:pt x="2123" y="1115"/>
                  <a:pt x="2122" y="1119"/>
                  <a:pt x="2121" y="1123"/>
                </a:cubicBezTo>
                <a:cubicBezTo>
                  <a:pt x="2120" y="1128"/>
                  <a:pt x="2118" y="1133"/>
                  <a:pt x="2117" y="1138"/>
                </a:cubicBezTo>
                <a:cubicBezTo>
                  <a:pt x="2116" y="1142"/>
                  <a:pt x="2115" y="1146"/>
                  <a:pt x="2114" y="1150"/>
                </a:cubicBezTo>
                <a:cubicBezTo>
                  <a:pt x="2113" y="1155"/>
                  <a:pt x="2111" y="1161"/>
                  <a:pt x="2110" y="1166"/>
                </a:cubicBezTo>
                <a:cubicBezTo>
                  <a:pt x="2109" y="1170"/>
                  <a:pt x="2108" y="1174"/>
                  <a:pt x="2107" y="1177"/>
                </a:cubicBezTo>
                <a:cubicBezTo>
                  <a:pt x="2106" y="1183"/>
                  <a:pt x="2105" y="1189"/>
                  <a:pt x="2104" y="1195"/>
                </a:cubicBezTo>
                <a:cubicBezTo>
                  <a:pt x="2103" y="1198"/>
                  <a:pt x="2102" y="1201"/>
                  <a:pt x="2102" y="1205"/>
                </a:cubicBezTo>
                <a:cubicBezTo>
                  <a:pt x="2100" y="1212"/>
                  <a:pt x="2098" y="1220"/>
                  <a:pt x="2097" y="1228"/>
                </a:cubicBezTo>
                <a:cubicBezTo>
                  <a:pt x="2097" y="1229"/>
                  <a:pt x="2096" y="1230"/>
                  <a:pt x="2096" y="1232"/>
                </a:cubicBezTo>
                <a:cubicBezTo>
                  <a:pt x="2094" y="1241"/>
                  <a:pt x="2093" y="1250"/>
                  <a:pt x="2091" y="1260"/>
                </a:cubicBezTo>
                <a:cubicBezTo>
                  <a:pt x="2091" y="1262"/>
                  <a:pt x="2090" y="1264"/>
                  <a:pt x="2090" y="1266"/>
                </a:cubicBezTo>
                <a:cubicBezTo>
                  <a:pt x="2089" y="1272"/>
                  <a:pt x="2088" y="1279"/>
                  <a:pt x="2087" y="1285"/>
                </a:cubicBezTo>
                <a:cubicBezTo>
                  <a:pt x="2084" y="1287"/>
                  <a:pt x="2082" y="1288"/>
                  <a:pt x="2079" y="1289"/>
                </a:cubicBezTo>
                <a:cubicBezTo>
                  <a:pt x="2076" y="1290"/>
                  <a:pt x="2073" y="1291"/>
                  <a:pt x="2070" y="1292"/>
                </a:cubicBezTo>
                <a:cubicBezTo>
                  <a:pt x="2067" y="1293"/>
                  <a:pt x="2064" y="1295"/>
                  <a:pt x="2061" y="1296"/>
                </a:cubicBezTo>
                <a:cubicBezTo>
                  <a:pt x="2058" y="1297"/>
                  <a:pt x="2055" y="1298"/>
                  <a:pt x="2052" y="1299"/>
                </a:cubicBezTo>
                <a:cubicBezTo>
                  <a:pt x="2049" y="1301"/>
                  <a:pt x="2046" y="1302"/>
                  <a:pt x="2042" y="1303"/>
                </a:cubicBezTo>
                <a:cubicBezTo>
                  <a:pt x="2039" y="1304"/>
                  <a:pt x="2037" y="1305"/>
                  <a:pt x="2034" y="1306"/>
                </a:cubicBezTo>
                <a:cubicBezTo>
                  <a:pt x="2030" y="1308"/>
                  <a:pt x="2027" y="1309"/>
                  <a:pt x="2023" y="1310"/>
                </a:cubicBezTo>
                <a:cubicBezTo>
                  <a:pt x="2020" y="1311"/>
                  <a:pt x="2018" y="1312"/>
                  <a:pt x="2015" y="1313"/>
                </a:cubicBezTo>
                <a:cubicBezTo>
                  <a:pt x="2009" y="1315"/>
                  <a:pt x="2003" y="1317"/>
                  <a:pt x="1997" y="1319"/>
                </a:cubicBezTo>
                <a:cubicBezTo>
                  <a:pt x="1995" y="1320"/>
                  <a:pt x="1994" y="1320"/>
                  <a:pt x="1992" y="1321"/>
                </a:cubicBezTo>
                <a:cubicBezTo>
                  <a:pt x="1988" y="1322"/>
                  <a:pt x="1983" y="1324"/>
                  <a:pt x="1978" y="1325"/>
                </a:cubicBezTo>
                <a:cubicBezTo>
                  <a:pt x="1976" y="1326"/>
                  <a:pt x="1974" y="1327"/>
                  <a:pt x="1971" y="1328"/>
                </a:cubicBezTo>
                <a:cubicBezTo>
                  <a:pt x="1967" y="1329"/>
                  <a:pt x="1964" y="1330"/>
                  <a:pt x="1960" y="1331"/>
                </a:cubicBezTo>
                <a:cubicBezTo>
                  <a:pt x="1957" y="1332"/>
                  <a:pt x="1954" y="1333"/>
                  <a:pt x="1952" y="1334"/>
                </a:cubicBezTo>
                <a:cubicBezTo>
                  <a:pt x="1948" y="1335"/>
                  <a:pt x="1945" y="1336"/>
                  <a:pt x="1941" y="1337"/>
                </a:cubicBezTo>
                <a:cubicBezTo>
                  <a:pt x="1938" y="1338"/>
                  <a:pt x="1935" y="1339"/>
                  <a:pt x="1933" y="1339"/>
                </a:cubicBezTo>
                <a:cubicBezTo>
                  <a:pt x="1929" y="1340"/>
                  <a:pt x="1926" y="1341"/>
                  <a:pt x="1922" y="1342"/>
                </a:cubicBezTo>
                <a:cubicBezTo>
                  <a:pt x="1919" y="1343"/>
                  <a:pt x="1916" y="1344"/>
                  <a:pt x="1914" y="1345"/>
                </a:cubicBezTo>
                <a:cubicBezTo>
                  <a:pt x="1910" y="1346"/>
                  <a:pt x="1907" y="1347"/>
                  <a:pt x="1903" y="1348"/>
                </a:cubicBezTo>
                <a:cubicBezTo>
                  <a:pt x="1900" y="1348"/>
                  <a:pt x="1897" y="1349"/>
                  <a:pt x="1895" y="1350"/>
                </a:cubicBezTo>
                <a:cubicBezTo>
                  <a:pt x="1891" y="1351"/>
                  <a:pt x="1888" y="1352"/>
                  <a:pt x="1884" y="1353"/>
                </a:cubicBezTo>
                <a:cubicBezTo>
                  <a:pt x="1881" y="1353"/>
                  <a:pt x="1878" y="1354"/>
                  <a:pt x="1876" y="1355"/>
                </a:cubicBezTo>
                <a:cubicBezTo>
                  <a:pt x="1872" y="1356"/>
                  <a:pt x="1869" y="1356"/>
                  <a:pt x="1865" y="1357"/>
                </a:cubicBezTo>
                <a:cubicBezTo>
                  <a:pt x="1862" y="1358"/>
                  <a:pt x="1859" y="1359"/>
                  <a:pt x="1856" y="1359"/>
                </a:cubicBezTo>
                <a:cubicBezTo>
                  <a:pt x="1853" y="1360"/>
                  <a:pt x="1850" y="1361"/>
                  <a:pt x="1846" y="1362"/>
                </a:cubicBezTo>
                <a:cubicBezTo>
                  <a:pt x="1843" y="1362"/>
                  <a:pt x="1840" y="1363"/>
                  <a:pt x="1837" y="1364"/>
                </a:cubicBezTo>
                <a:cubicBezTo>
                  <a:pt x="1834" y="1364"/>
                  <a:pt x="1831" y="1365"/>
                  <a:pt x="1827" y="1366"/>
                </a:cubicBezTo>
                <a:cubicBezTo>
                  <a:pt x="1824" y="1366"/>
                  <a:pt x="1821" y="1367"/>
                  <a:pt x="1818" y="1368"/>
                </a:cubicBezTo>
                <a:cubicBezTo>
                  <a:pt x="1815" y="1368"/>
                  <a:pt x="1811" y="1369"/>
                  <a:pt x="1808" y="1370"/>
                </a:cubicBezTo>
                <a:cubicBezTo>
                  <a:pt x="1805" y="1370"/>
                  <a:pt x="1802" y="1371"/>
                  <a:pt x="1799" y="1372"/>
                </a:cubicBezTo>
                <a:cubicBezTo>
                  <a:pt x="1797" y="1372"/>
                  <a:pt x="1795" y="1372"/>
                  <a:pt x="1793" y="1373"/>
                </a:cubicBezTo>
                <a:cubicBezTo>
                  <a:pt x="1793" y="1369"/>
                  <a:pt x="1793" y="1366"/>
                  <a:pt x="1794" y="1362"/>
                </a:cubicBezTo>
                <a:cubicBezTo>
                  <a:pt x="1794" y="1359"/>
                  <a:pt x="1794" y="1355"/>
                  <a:pt x="1795" y="1351"/>
                </a:cubicBezTo>
                <a:cubicBezTo>
                  <a:pt x="1795" y="1346"/>
                  <a:pt x="1796" y="1341"/>
                  <a:pt x="1797" y="1336"/>
                </a:cubicBezTo>
                <a:cubicBezTo>
                  <a:pt x="1797" y="1333"/>
                  <a:pt x="1797" y="1329"/>
                  <a:pt x="1798" y="1326"/>
                </a:cubicBezTo>
                <a:cubicBezTo>
                  <a:pt x="1798" y="1321"/>
                  <a:pt x="1799" y="1315"/>
                  <a:pt x="1800" y="1310"/>
                </a:cubicBezTo>
                <a:cubicBezTo>
                  <a:pt x="1800" y="1307"/>
                  <a:pt x="1801" y="1304"/>
                  <a:pt x="1801" y="1300"/>
                </a:cubicBezTo>
                <a:cubicBezTo>
                  <a:pt x="1802" y="1295"/>
                  <a:pt x="1803" y="1289"/>
                  <a:pt x="1804" y="1283"/>
                </a:cubicBezTo>
                <a:cubicBezTo>
                  <a:pt x="1804" y="1281"/>
                  <a:pt x="1805" y="1278"/>
                  <a:pt x="1805" y="1275"/>
                </a:cubicBezTo>
                <a:cubicBezTo>
                  <a:pt x="1806" y="1268"/>
                  <a:pt x="1807" y="1261"/>
                  <a:pt x="1809" y="1254"/>
                </a:cubicBezTo>
                <a:cubicBezTo>
                  <a:pt x="1809" y="1252"/>
                  <a:pt x="1809" y="1251"/>
                  <a:pt x="1809" y="1250"/>
                </a:cubicBezTo>
                <a:cubicBezTo>
                  <a:pt x="1811" y="1241"/>
                  <a:pt x="1812" y="1233"/>
                  <a:pt x="1814" y="1224"/>
                </a:cubicBezTo>
                <a:cubicBezTo>
                  <a:pt x="1815" y="1222"/>
                  <a:pt x="1815" y="1220"/>
                  <a:pt x="1815" y="1218"/>
                </a:cubicBezTo>
                <a:cubicBezTo>
                  <a:pt x="1817" y="1212"/>
                  <a:pt x="1818" y="1206"/>
                  <a:pt x="1819" y="1199"/>
                </a:cubicBezTo>
                <a:cubicBezTo>
                  <a:pt x="1820" y="1196"/>
                  <a:pt x="1821" y="1193"/>
                  <a:pt x="1821" y="1190"/>
                </a:cubicBezTo>
                <a:cubicBezTo>
                  <a:pt x="1822" y="1185"/>
                  <a:pt x="1823" y="1181"/>
                  <a:pt x="1824" y="1176"/>
                </a:cubicBezTo>
                <a:cubicBezTo>
                  <a:pt x="1828" y="1176"/>
                  <a:pt x="1831" y="1175"/>
                  <a:pt x="1834" y="1174"/>
                </a:cubicBezTo>
                <a:cubicBezTo>
                  <a:pt x="1837" y="1174"/>
                  <a:pt x="1840" y="1173"/>
                  <a:pt x="1843" y="1172"/>
                </a:cubicBezTo>
                <a:cubicBezTo>
                  <a:pt x="1847" y="1171"/>
                  <a:pt x="1851" y="1171"/>
                  <a:pt x="1855" y="1170"/>
                </a:cubicBezTo>
                <a:cubicBezTo>
                  <a:pt x="1858" y="1169"/>
                  <a:pt x="1861" y="1168"/>
                  <a:pt x="1863" y="1168"/>
                </a:cubicBezTo>
                <a:cubicBezTo>
                  <a:pt x="1868" y="1167"/>
                  <a:pt x="1873" y="1165"/>
                  <a:pt x="1878" y="1164"/>
                </a:cubicBezTo>
                <a:cubicBezTo>
                  <a:pt x="1880" y="1164"/>
                  <a:pt x="1882" y="1163"/>
                  <a:pt x="1884" y="1163"/>
                </a:cubicBezTo>
                <a:cubicBezTo>
                  <a:pt x="1890" y="1161"/>
                  <a:pt x="1897" y="1159"/>
                  <a:pt x="1904" y="1158"/>
                </a:cubicBezTo>
                <a:cubicBezTo>
                  <a:pt x="1905" y="1157"/>
                  <a:pt x="1907" y="1157"/>
                  <a:pt x="1909" y="1156"/>
                </a:cubicBezTo>
                <a:cubicBezTo>
                  <a:pt x="1914" y="1155"/>
                  <a:pt x="1919" y="1154"/>
                  <a:pt x="1924" y="1152"/>
                </a:cubicBezTo>
                <a:cubicBezTo>
                  <a:pt x="1927" y="1151"/>
                  <a:pt x="1929" y="1151"/>
                  <a:pt x="1932" y="1150"/>
                </a:cubicBezTo>
                <a:cubicBezTo>
                  <a:pt x="1936" y="1149"/>
                  <a:pt x="1940" y="1148"/>
                  <a:pt x="1944" y="1146"/>
                </a:cubicBezTo>
                <a:cubicBezTo>
                  <a:pt x="1947" y="1145"/>
                  <a:pt x="1950" y="1145"/>
                  <a:pt x="1953" y="1144"/>
                </a:cubicBezTo>
                <a:cubicBezTo>
                  <a:pt x="1956" y="1143"/>
                  <a:pt x="1960" y="1141"/>
                  <a:pt x="1964" y="1140"/>
                </a:cubicBezTo>
                <a:cubicBezTo>
                  <a:pt x="1967" y="1139"/>
                  <a:pt x="1970" y="1138"/>
                  <a:pt x="1973" y="1137"/>
                </a:cubicBezTo>
                <a:cubicBezTo>
                  <a:pt x="1977" y="1136"/>
                  <a:pt x="1980" y="1135"/>
                  <a:pt x="1984" y="1134"/>
                </a:cubicBezTo>
                <a:cubicBezTo>
                  <a:pt x="1987" y="1133"/>
                  <a:pt x="1990" y="1132"/>
                  <a:pt x="1993" y="1131"/>
                </a:cubicBezTo>
                <a:cubicBezTo>
                  <a:pt x="1997" y="1130"/>
                  <a:pt x="2000" y="1128"/>
                  <a:pt x="2004" y="1127"/>
                </a:cubicBezTo>
                <a:cubicBezTo>
                  <a:pt x="2007" y="1126"/>
                  <a:pt x="2010" y="1125"/>
                  <a:pt x="2013" y="1124"/>
                </a:cubicBezTo>
                <a:cubicBezTo>
                  <a:pt x="2017" y="1123"/>
                  <a:pt x="2020" y="1122"/>
                  <a:pt x="2024" y="1120"/>
                </a:cubicBezTo>
                <a:cubicBezTo>
                  <a:pt x="2027" y="1119"/>
                  <a:pt x="2030" y="1118"/>
                  <a:pt x="2033" y="1117"/>
                </a:cubicBezTo>
                <a:cubicBezTo>
                  <a:pt x="2037" y="1116"/>
                  <a:pt x="2040" y="1114"/>
                  <a:pt x="2044" y="1113"/>
                </a:cubicBezTo>
                <a:cubicBezTo>
                  <a:pt x="2047" y="1112"/>
                  <a:pt x="2050" y="1111"/>
                  <a:pt x="2053" y="1110"/>
                </a:cubicBezTo>
                <a:cubicBezTo>
                  <a:pt x="2056" y="1108"/>
                  <a:pt x="2060" y="1107"/>
                  <a:pt x="2063" y="1106"/>
                </a:cubicBezTo>
                <a:cubicBezTo>
                  <a:pt x="2066" y="1104"/>
                  <a:pt x="2069" y="1103"/>
                  <a:pt x="2072" y="1102"/>
                </a:cubicBezTo>
                <a:cubicBezTo>
                  <a:pt x="2076" y="1101"/>
                  <a:pt x="2079" y="1099"/>
                  <a:pt x="2083" y="1098"/>
                </a:cubicBezTo>
                <a:cubicBezTo>
                  <a:pt x="2086" y="1097"/>
                  <a:pt x="2089" y="1095"/>
                  <a:pt x="2092" y="1094"/>
                </a:cubicBezTo>
                <a:cubicBezTo>
                  <a:pt x="2095" y="1093"/>
                  <a:pt x="2099" y="1091"/>
                  <a:pt x="2102" y="1090"/>
                </a:cubicBezTo>
                <a:cubicBezTo>
                  <a:pt x="2105" y="1089"/>
                  <a:pt x="2108" y="1087"/>
                  <a:pt x="2111" y="1086"/>
                </a:cubicBezTo>
                <a:cubicBezTo>
                  <a:pt x="2115" y="1085"/>
                  <a:pt x="2118" y="1083"/>
                  <a:pt x="2121" y="1082"/>
                </a:cubicBezTo>
                <a:cubicBezTo>
                  <a:pt x="2124" y="1080"/>
                  <a:pt x="2127" y="1079"/>
                  <a:pt x="2130" y="1078"/>
                </a:cubicBezTo>
                <a:cubicBezTo>
                  <a:pt x="2132" y="1077"/>
                  <a:pt x="2133" y="1076"/>
                  <a:pt x="2134" y="1076"/>
                </a:cubicBezTo>
                <a:cubicBezTo>
                  <a:pt x="2134" y="1076"/>
                  <a:pt x="2134" y="1076"/>
                  <a:pt x="2134" y="1076"/>
                </a:cubicBezTo>
                <a:close/>
                <a:moveTo>
                  <a:pt x="2335" y="1371"/>
                </a:moveTo>
                <a:cubicBezTo>
                  <a:pt x="2335" y="1376"/>
                  <a:pt x="2334" y="1380"/>
                  <a:pt x="2334" y="1384"/>
                </a:cubicBezTo>
                <a:cubicBezTo>
                  <a:pt x="2334" y="1389"/>
                  <a:pt x="2333" y="1394"/>
                  <a:pt x="2333" y="1398"/>
                </a:cubicBezTo>
                <a:cubicBezTo>
                  <a:pt x="2333" y="1405"/>
                  <a:pt x="2332" y="1412"/>
                  <a:pt x="2332" y="1419"/>
                </a:cubicBezTo>
                <a:cubicBezTo>
                  <a:pt x="2332" y="1423"/>
                  <a:pt x="2331" y="1427"/>
                  <a:pt x="2331" y="1432"/>
                </a:cubicBezTo>
                <a:cubicBezTo>
                  <a:pt x="2331" y="1439"/>
                  <a:pt x="2331" y="1447"/>
                  <a:pt x="2330" y="1454"/>
                </a:cubicBezTo>
                <a:cubicBezTo>
                  <a:pt x="2330" y="1458"/>
                  <a:pt x="2330" y="1462"/>
                  <a:pt x="2330" y="1465"/>
                </a:cubicBezTo>
                <a:cubicBezTo>
                  <a:pt x="2330" y="1476"/>
                  <a:pt x="2330" y="1488"/>
                  <a:pt x="2330" y="1499"/>
                </a:cubicBezTo>
                <a:cubicBezTo>
                  <a:pt x="2330" y="1504"/>
                  <a:pt x="2330" y="1509"/>
                  <a:pt x="2330" y="1515"/>
                </a:cubicBezTo>
                <a:cubicBezTo>
                  <a:pt x="2330" y="1516"/>
                  <a:pt x="2330" y="1518"/>
                  <a:pt x="2330" y="1520"/>
                </a:cubicBezTo>
                <a:cubicBezTo>
                  <a:pt x="2330" y="1524"/>
                  <a:pt x="2330" y="1527"/>
                  <a:pt x="2330" y="1531"/>
                </a:cubicBezTo>
                <a:cubicBezTo>
                  <a:pt x="2330" y="1533"/>
                  <a:pt x="2330" y="1535"/>
                  <a:pt x="2330" y="1537"/>
                </a:cubicBezTo>
                <a:cubicBezTo>
                  <a:pt x="2330" y="1540"/>
                  <a:pt x="2330" y="1544"/>
                  <a:pt x="2330" y="1547"/>
                </a:cubicBezTo>
                <a:cubicBezTo>
                  <a:pt x="2331" y="1550"/>
                  <a:pt x="2331" y="1552"/>
                  <a:pt x="2331" y="1554"/>
                </a:cubicBezTo>
                <a:cubicBezTo>
                  <a:pt x="2331" y="1557"/>
                  <a:pt x="2331" y="1559"/>
                  <a:pt x="2331" y="1562"/>
                </a:cubicBezTo>
                <a:cubicBezTo>
                  <a:pt x="2325" y="1565"/>
                  <a:pt x="2320" y="1569"/>
                  <a:pt x="2314" y="1572"/>
                </a:cubicBezTo>
                <a:cubicBezTo>
                  <a:pt x="2311" y="1575"/>
                  <a:pt x="2307" y="1577"/>
                  <a:pt x="2303" y="1579"/>
                </a:cubicBezTo>
                <a:cubicBezTo>
                  <a:pt x="2296" y="1584"/>
                  <a:pt x="2288" y="1589"/>
                  <a:pt x="2280" y="1593"/>
                </a:cubicBezTo>
                <a:cubicBezTo>
                  <a:pt x="2278" y="1595"/>
                  <a:pt x="2276" y="1596"/>
                  <a:pt x="2273" y="1597"/>
                </a:cubicBezTo>
                <a:cubicBezTo>
                  <a:pt x="2264" y="1603"/>
                  <a:pt x="2253" y="1609"/>
                  <a:pt x="2243" y="1615"/>
                </a:cubicBezTo>
                <a:cubicBezTo>
                  <a:pt x="2241" y="1616"/>
                  <a:pt x="2238" y="1618"/>
                  <a:pt x="2235" y="1619"/>
                </a:cubicBezTo>
                <a:cubicBezTo>
                  <a:pt x="2228" y="1623"/>
                  <a:pt x="2220" y="1627"/>
                  <a:pt x="2213" y="1631"/>
                </a:cubicBezTo>
                <a:cubicBezTo>
                  <a:pt x="2209" y="1633"/>
                  <a:pt x="2205" y="1635"/>
                  <a:pt x="2201" y="1637"/>
                </a:cubicBezTo>
                <a:cubicBezTo>
                  <a:pt x="2195" y="1640"/>
                  <a:pt x="2188" y="1644"/>
                  <a:pt x="2182" y="1647"/>
                </a:cubicBezTo>
                <a:cubicBezTo>
                  <a:pt x="2178" y="1649"/>
                  <a:pt x="2173" y="1651"/>
                  <a:pt x="2169" y="1653"/>
                </a:cubicBezTo>
                <a:cubicBezTo>
                  <a:pt x="2163" y="1656"/>
                  <a:pt x="2157" y="1659"/>
                  <a:pt x="2151" y="1662"/>
                </a:cubicBezTo>
                <a:cubicBezTo>
                  <a:pt x="2146" y="1664"/>
                  <a:pt x="2142" y="1666"/>
                  <a:pt x="2137" y="1668"/>
                </a:cubicBezTo>
                <a:cubicBezTo>
                  <a:pt x="2131" y="1671"/>
                  <a:pt x="2125" y="1673"/>
                  <a:pt x="2120" y="1676"/>
                </a:cubicBezTo>
                <a:cubicBezTo>
                  <a:pt x="2115" y="1678"/>
                  <a:pt x="2110" y="1680"/>
                  <a:pt x="2105" y="1682"/>
                </a:cubicBezTo>
                <a:cubicBezTo>
                  <a:pt x="2101" y="1684"/>
                  <a:pt x="2096" y="1686"/>
                  <a:pt x="2092" y="1688"/>
                </a:cubicBezTo>
                <a:cubicBezTo>
                  <a:pt x="2091" y="1685"/>
                  <a:pt x="2091" y="1683"/>
                  <a:pt x="2091" y="1680"/>
                </a:cubicBezTo>
                <a:cubicBezTo>
                  <a:pt x="2090" y="1677"/>
                  <a:pt x="2090" y="1673"/>
                  <a:pt x="2090" y="1670"/>
                </a:cubicBezTo>
                <a:cubicBezTo>
                  <a:pt x="2089" y="1666"/>
                  <a:pt x="2089" y="1662"/>
                  <a:pt x="2089" y="1658"/>
                </a:cubicBezTo>
                <a:cubicBezTo>
                  <a:pt x="2088" y="1655"/>
                  <a:pt x="2088" y="1651"/>
                  <a:pt x="2088" y="1648"/>
                </a:cubicBezTo>
                <a:cubicBezTo>
                  <a:pt x="2087" y="1644"/>
                  <a:pt x="2087" y="1640"/>
                  <a:pt x="2087" y="1636"/>
                </a:cubicBezTo>
                <a:cubicBezTo>
                  <a:pt x="2086" y="1632"/>
                  <a:pt x="2086" y="1629"/>
                  <a:pt x="2086" y="1626"/>
                </a:cubicBezTo>
                <a:cubicBezTo>
                  <a:pt x="2086" y="1622"/>
                  <a:pt x="2085" y="1617"/>
                  <a:pt x="2085" y="1613"/>
                </a:cubicBezTo>
                <a:cubicBezTo>
                  <a:pt x="2085" y="1610"/>
                  <a:pt x="2085" y="1607"/>
                  <a:pt x="2084" y="1603"/>
                </a:cubicBezTo>
                <a:cubicBezTo>
                  <a:pt x="2084" y="1599"/>
                  <a:pt x="2084" y="1595"/>
                  <a:pt x="2084" y="1591"/>
                </a:cubicBezTo>
                <a:cubicBezTo>
                  <a:pt x="2084" y="1588"/>
                  <a:pt x="2083" y="1584"/>
                  <a:pt x="2083" y="1581"/>
                </a:cubicBezTo>
                <a:cubicBezTo>
                  <a:pt x="2083" y="1577"/>
                  <a:pt x="2083" y="1572"/>
                  <a:pt x="2083" y="1568"/>
                </a:cubicBezTo>
                <a:cubicBezTo>
                  <a:pt x="2083" y="1565"/>
                  <a:pt x="2082" y="1562"/>
                  <a:pt x="2082" y="1559"/>
                </a:cubicBezTo>
                <a:cubicBezTo>
                  <a:pt x="2082" y="1554"/>
                  <a:pt x="2082" y="1549"/>
                  <a:pt x="2082" y="1544"/>
                </a:cubicBezTo>
                <a:cubicBezTo>
                  <a:pt x="2082" y="1542"/>
                  <a:pt x="2082" y="1539"/>
                  <a:pt x="2082" y="1537"/>
                </a:cubicBezTo>
                <a:cubicBezTo>
                  <a:pt x="2082" y="1529"/>
                  <a:pt x="2082" y="1522"/>
                  <a:pt x="2082" y="1514"/>
                </a:cubicBezTo>
                <a:cubicBezTo>
                  <a:pt x="2082" y="1511"/>
                  <a:pt x="2082" y="1507"/>
                  <a:pt x="2082" y="1503"/>
                </a:cubicBezTo>
                <a:cubicBezTo>
                  <a:pt x="2089" y="1500"/>
                  <a:pt x="2095" y="1497"/>
                  <a:pt x="2102" y="1494"/>
                </a:cubicBezTo>
                <a:cubicBezTo>
                  <a:pt x="2106" y="1493"/>
                  <a:pt x="2110" y="1491"/>
                  <a:pt x="2114" y="1489"/>
                </a:cubicBezTo>
                <a:cubicBezTo>
                  <a:pt x="2125" y="1485"/>
                  <a:pt x="2136" y="1480"/>
                  <a:pt x="2147" y="1475"/>
                </a:cubicBezTo>
                <a:cubicBezTo>
                  <a:pt x="2148" y="1474"/>
                  <a:pt x="2148" y="1474"/>
                  <a:pt x="2149" y="1474"/>
                </a:cubicBezTo>
                <a:cubicBezTo>
                  <a:pt x="2159" y="1469"/>
                  <a:pt x="2170" y="1464"/>
                  <a:pt x="2180" y="1459"/>
                </a:cubicBezTo>
                <a:cubicBezTo>
                  <a:pt x="2184" y="1457"/>
                  <a:pt x="2188" y="1455"/>
                  <a:pt x="2192" y="1453"/>
                </a:cubicBezTo>
                <a:cubicBezTo>
                  <a:pt x="2199" y="1449"/>
                  <a:pt x="2206" y="1446"/>
                  <a:pt x="2213" y="1442"/>
                </a:cubicBezTo>
                <a:cubicBezTo>
                  <a:pt x="2218" y="1440"/>
                  <a:pt x="2222" y="1437"/>
                  <a:pt x="2226" y="1435"/>
                </a:cubicBezTo>
                <a:cubicBezTo>
                  <a:pt x="2233" y="1432"/>
                  <a:pt x="2239" y="1428"/>
                  <a:pt x="2246" y="1425"/>
                </a:cubicBezTo>
                <a:cubicBezTo>
                  <a:pt x="2250" y="1422"/>
                  <a:pt x="2255" y="1419"/>
                  <a:pt x="2260" y="1417"/>
                </a:cubicBezTo>
                <a:cubicBezTo>
                  <a:pt x="2266" y="1413"/>
                  <a:pt x="2272" y="1410"/>
                  <a:pt x="2278" y="1406"/>
                </a:cubicBezTo>
                <a:cubicBezTo>
                  <a:pt x="2282" y="1404"/>
                  <a:pt x="2287" y="1401"/>
                  <a:pt x="2292" y="1398"/>
                </a:cubicBezTo>
                <a:cubicBezTo>
                  <a:pt x="2298" y="1395"/>
                  <a:pt x="2303" y="1391"/>
                  <a:pt x="2309" y="1388"/>
                </a:cubicBezTo>
                <a:cubicBezTo>
                  <a:pt x="2314" y="1385"/>
                  <a:pt x="2319" y="1382"/>
                  <a:pt x="2323" y="1379"/>
                </a:cubicBezTo>
                <a:cubicBezTo>
                  <a:pt x="2327" y="1376"/>
                  <a:pt x="2331" y="1374"/>
                  <a:pt x="2335" y="1371"/>
                </a:cubicBezTo>
                <a:cubicBezTo>
                  <a:pt x="2335" y="1371"/>
                  <a:pt x="2335" y="1371"/>
                  <a:pt x="2335" y="1371"/>
                </a:cubicBezTo>
                <a:close/>
                <a:moveTo>
                  <a:pt x="2584" y="1373"/>
                </a:moveTo>
                <a:cubicBezTo>
                  <a:pt x="2584" y="1376"/>
                  <a:pt x="2584" y="1380"/>
                  <a:pt x="2583" y="1384"/>
                </a:cubicBezTo>
                <a:cubicBezTo>
                  <a:pt x="2583" y="1388"/>
                  <a:pt x="2583" y="1393"/>
                  <a:pt x="2582" y="1397"/>
                </a:cubicBezTo>
                <a:cubicBezTo>
                  <a:pt x="2582" y="1404"/>
                  <a:pt x="2581" y="1411"/>
                  <a:pt x="2581" y="1418"/>
                </a:cubicBezTo>
                <a:cubicBezTo>
                  <a:pt x="2581" y="1422"/>
                  <a:pt x="2581" y="1427"/>
                  <a:pt x="2580" y="1431"/>
                </a:cubicBezTo>
                <a:cubicBezTo>
                  <a:pt x="2580" y="1439"/>
                  <a:pt x="2580" y="1446"/>
                  <a:pt x="2580" y="1454"/>
                </a:cubicBezTo>
                <a:cubicBezTo>
                  <a:pt x="2580" y="1458"/>
                  <a:pt x="2579" y="1461"/>
                  <a:pt x="2579" y="1465"/>
                </a:cubicBezTo>
                <a:cubicBezTo>
                  <a:pt x="2579" y="1476"/>
                  <a:pt x="2579" y="1488"/>
                  <a:pt x="2579" y="1499"/>
                </a:cubicBezTo>
                <a:cubicBezTo>
                  <a:pt x="2579" y="1504"/>
                  <a:pt x="2579" y="1509"/>
                  <a:pt x="2579" y="1515"/>
                </a:cubicBezTo>
                <a:cubicBezTo>
                  <a:pt x="2579" y="1516"/>
                  <a:pt x="2579" y="1518"/>
                  <a:pt x="2579" y="1519"/>
                </a:cubicBezTo>
                <a:cubicBezTo>
                  <a:pt x="2579" y="1523"/>
                  <a:pt x="2579" y="1527"/>
                  <a:pt x="2579" y="1531"/>
                </a:cubicBezTo>
                <a:cubicBezTo>
                  <a:pt x="2579" y="1533"/>
                  <a:pt x="2579" y="1535"/>
                  <a:pt x="2579" y="1537"/>
                </a:cubicBezTo>
                <a:cubicBezTo>
                  <a:pt x="2579" y="1540"/>
                  <a:pt x="2580" y="1543"/>
                  <a:pt x="2580" y="1547"/>
                </a:cubicBezTo>
                <a:cubicBezTo>
                  <a:pt x="2580" y="1549"/>
                  <a:pt x="2580" y="1552"/>
                  <a:pt x="2580" y="1554"/>
                </a:cubicBezTo>
                <a:cubicBezTo>
                  <a:pt x="2580" y="1556"/>
                  <a:pt x="2580" y="1559"/>
                  <a:pt x="2580" y="1562"/>
                </a:cubicBezTo>
                <a:cubicBezTo>
                  <a:pt x="2574" y="1568"/>
                  <a:pt x="2569" y="1573"/>
                  <a:pt x="2563" y="1579"/>
                </a:cubicBezTo>
                <a:cubicBezTo>
                  <a:pt x="2560" y="1581"/>
                  <a:pt x="2558" y="1584"/>
                  <a:pt x="2555" y="1586"/>
                </a:cubicBezTo>
                <a:cubicBezTo>
                  <a:pt x="2546" y="1595"/>
                  <a:pt x="2538" y="1603"/>
                  <a:pt x="2529" y="1611"/>
                </a:cubicBezTo>
                <a:cubicBezTo>
                  <a:pt x="2527" y="1613"/>
                  <a:pt x="2526" y="1614"/>
                  <a:pt x="2524" y="1615"/>
                </a:cubicBezTo>
                <a:cubicBezTo>
                  <a:pt x="2517" y="1622"/>
                  <a:pt x="2509" y="1629"/>
                  <a:pt x="2502" y="1635"/>
                </a:cubicBezTo>
                <a:cubicBezTo>
                  <a:pt x="2498" y="1638"/>
                  <a:pt x="2495" y="1641"/>
                  <a:pt x="2492" y="1644"/>
                </a:cubicBezTo>
                <a:cubicBezTo>
                  <a:pt x="2486" y="1649"/>
                  <a:pt x="2480" y="1654"/>
                  <a:pt x="2474" y="1659"/>
                </a:cubicBezTo>
                <a:cubicBezTo>
                  <a:pt x="2470" y="1662"/>
                  <a:pt x="2466" y="1665"/>
                  <a:pt x="2462" y="1668"/>
                </a:cubicBezTo>
                <a:cubicBezTo>
                  <a:pt x="2457" y="1673"/>
                  <a:pt x="2451" y="1678"/>
                  <a:pt x="2446" y="1682"/>
                </a:cubicBezTo>
                <a:cubicBezTo>
                  <a:pt x="2441" y="1685"/>
                  <a:pt x="2437" y="1688"/>
                  <a:pt x="2433" y="1692"/>
                </a:cubicBezTo>
                <a:cubicBezTo>
                  <a:pt x="2428" y="1696"/>
                  <a:pt x="2422" y="1700"/>
                  <a:pt x="2417" y="1704"/>
                </a:cubicBezTo>
                <a:cubicBezTo>
                  <a:pt x="2412" y="1707"/>
                  <a:pt x="2408" y="1711"/>
                  <a:pt x="2404" y="1714"/>
                </a:cubicBezTo>
                <a:cubicBezTo>
                  <a:pt x="2398" y="1718"/>
                  <a:pt x="2393" y="1722"/>
                  <a:pt x="2388" y="1726"/>
                </a:cubicBezTo>
                <a:cubicBezTo>
                  <a:pt x="2383" y="1729"/>
                  <a:pt x="2378" y="1732"/>
                  <a:pt x="2374" y="1735"/>
                </a:cubicBezTo>
                <a:cubicBezTo>
                  <a:pt x="2370" y="1738"/>
                  <a:pt x="2366" y="1741"/>
                  <a:pt x="2362" y="1744"/>
                </a:cubicBezTo>
                <a:cubicBezTo>
                  <a:pt x="2361" y="1741"/>
                  <a:pt x="2361" y="1738"/>
                  <a:pt x="2360" y="1736"/>
                </a:cubicBezTo>
                <a:cubicBezTo>
                  <a:pt x="2360" y="1733"/>
                  <a:pt x="2359" y="1729"/>
                  <a:pt x="2359" y="1726"/>
                </a:cubicBezTo>
                <a:cubicBezTo>
                  <a:pt x="2358" y="1722"/>
                  <a:pt x="2358" y="1717"/>
                  <a:pt x="2357" y="1713"/>
                </a:cubicBezTo>
                <a:cubicBezTo>
                  <a:pt x="2357" y="1710"/>
                  <a:pt x="2356" y="1707"/>
                  <a:pt x="2356" y="1703"/>
                </a:cubicBezTo>
                <a:cubicBezTo>
                  <a:pt x="2355" y="1699"/>
                  <a:pt x="2354" y="1695"/>
                  <a:pt x="2354" y="1690"/>
                </a:cubicBezTo>
                <a:cubicBezTo>
                  <a:pt x="2353" y="1687"/>
                  <a:pt x="2353" y="1684"/>
                  <a:pt x="2353" y="1681"/>
                </a:cubicBezTo>
                <a:cubicBezTo>
                  <a:pt x="2352" y="1676"/>
                  <a:pt x="2352" y="1671"/>
                  <a:pt x="2351" y="1667"/>
                </a:cubicBezTo>
                <a:cubicBezTo>
                  <a:pt x="2351" y="1664"/>
                  <a:pt x="2350" y="1661"/>
                  <a:pt x="2350" y="1658"/>
                </a:cubicBezTo>
                <a:cubicBezTo>
                  <a:pt x="2350" y="1653"/>
                  <a:pt x="2349" y="1647"/>
                  <a:pt x="2349" y="1642"/>
                </a:cubicBezTo>
                <a:cubicBezTo>
                  <a:pt x="2348" y="1640"/>
                  <a:pt x="2348" y="1637"/>
                  <a:pt x="2348" y="1635"/>
                </a:cubicBezTo>
                <a:cubicBezTo>
                  <a:pt x="2347" y="1627"/>
                  <a:pt x="2347" y="1620"/>
                  <a:pt x="2346" y="1612"/>
                </a:cubicBezTo>
                <a:cubicBezTo>
                  <a:pt x="2346" y="1612"/>
                  <a:pt x="2346" y="1611"/>
                  <a:pt x="2346" y="1610"/>
                </a:cubicBezTo>
                <a:cubicBezTo>
                  <a:pt x="2345" y="1603"/>
                  <a:pt x="2345" y="1596"/>
                  <a:pt x="2344" y="1589"/>
                </a:cubicBezTo>
                <a:cubicBezTo>
                  <a:pt x="2344" y="1587"/>
                  <a:pt x="2344" y="1585"/>
                  <a:pt x="2344" y="1583"/>
                </a:cubicBezTo>
                <a:cubicBezTo>
                  <a:pt x="2344" y="1578"/>
                  <a:pt x="2344" y="1573"/>
                  <a:pt x="2343" y="1568"/>
                </a:cubicBezTo>
                <a:cubicBezTo>
                  <a:pt x="2344" y="1568"/>
                  <a:pt x="2345" y="1567"/>
                  <a:pt x="2345" y="1567"/>
                </a:cubicBezTo>
                <a:cubicBezTo>
                  <a:pt x="2355" y="1560"/>
                  <a:pt x="2365" y="1554"/>
                  <a:pt x="2375" y="1547"/>
                </a:cubicBezTo>
                <a:cubicBezTo>
                  <a:pt x="2376" y="1546"/>
                  <a:pt x="2376" y="1546"/>
                  <a:pt x="2376" y="1546"/>
                </a:cubicBezTo>
                <a:cubicBezTo>
                  <a:pt x="2386" y="1539"/>
                  <a:pt x="2396" y="1532"/>
                  <a:pt x="2406" y="1525"/>
                </a:cubicBezTo>
                <a:cubicBezTo>
                  <a:pt x="2407" y="1524"/>
                  <a:pt x="2407" y="1524"/>
                  <a:pt x="2408" y="1524"/>
                </a:cubicBezTo>
                <a:cubicBezTo>
                  <a:pt x="2417" y="1517"/>
                  <a:pt x="2427" y="1509"/>
                  <a:pt x="2436" y="1502"/>
                </a:cubicBezTo>
                <a:cubicBezTo>
                  <a:pt x="2437" y="1501"/>
                  <a:pt x="2438" y="1501"/>
                  <a:pt x="2439" y="1500"/>
                </a:cubicBezTo>
                <a:cubicBezTo>
                  <a:pt x="2448" y="1493"/>
                  <a:pt x="2457" y="1486"/>
                  <a:pt x="2466" y="1478"/>
                </a:cubicBezTo>
                <a:cubicBezTo>
                  <a:pt x="2468" y="1477"/>
                  <a:pt x="2469" y="1476"/>
                  <a:pt x="2470" y="1475"/>
                </a:cubicBezTo>
                <a:cubicBezTo>
                  <a:pt x="2479" y="1468"/>
                  <a:pt x="2488" y="1461"/>
                  <a:pt x="2496" y="1453"/>
                </a:cubicBezTo>
                <a:cubicBezTo>
                  <a:pt x="2498" y="1452"/>
                  <a:pt x="2499" y="1451"/>
                  <a:pt x="2500" y="1450"/>
                </a:cubicBezTo>
                <a:cubicBezTo>
                  <a:pt x="2509" y="1443"/>
                  <a:pt x="2517" y="1435"/>
                  <a:pt x="2526" y="1428"/>
                </a:cubicBezTo>
                <a:cubicBezTo>
                  <a:pt x="2527" y="1426"/>
                  <a:pt x="2529" y="1425"/>
                  <a:pt x="2530" y="1424"/>
                </a:cubicBezTo>
                <a:cubicBezTo>
                  <a:pt x="2538" y="1416"/>
                  <a:pt x="2547" y="1409"/>
                  <a:pt x="2555" y="1401"/>
                </a:cubicBezTo>
                <a:cubicBezTo>
                  <a:pt x="2556" y="1400"/>
                  <a:pt x="2557" y="1399"/>
                  <a:pt x="2558" y="1398"/>
                </a:cubicBezTo>
                <a:cubicBezTo>
                  <a:pt x="2567" y="1390"/>
                  <a:pt x="2575" y="1382"/>
                  <a:pt x="2583" y="1373"/>
                </a:cubicBezTo>
                <a:cubicBezTo>
                  <a:pt x="2583" y="1373"/>
                  <a:pt x="2584" y="1373"/>
                  <a:pt x="2584" y="1373"/>
                </a:cubicBezTo>
                <a:cubicBezTo>
                  <a:pt x="2584" y="1373"/>
                  <a:pt x="2584" y="1373"/>
                  <a:pt x="2584" y="1373"/>
                </a:cubicBezTo>
                <a:close/>
                <a:moveTo>
                  <a:pt x="2829" y="1458"/>
                </a:moveTo>
                <a:cubicBezTo>
                  <a:pt x="2829" y="1460"/>
                  <a:pt x="2829" y="1461"/>
                  <a:pt x="2829" y="1462"/>
                </a:cubicBezTo>
                <a:cubicBezTo>
                  <a:pt x="2828" y="1466"/>
                  <a:pt x="2828" y="1470"/>
                  <a:pt x="2828" y="1474"/>
                </a:cubicBezTo>
                <a:cubicBezTo>
                  <a:pt x="2828" y="1476"/>
                  <a:pt x="2828" y="1478"/>
                  <a:pt x="2828" y="1480"/>
                </a:cubicBezTo>
                <a:cubicBezTo>
                  <a:pt x="2828" y="1487"/>
                  <a:pt x="2828" y="1493"/>
                  <a:pt x="2828" y="1499"/>
                </a:cubicBezTo>
                <a:cubicBezTo>
                  <a:pt x="2828" y="1509"/>
                  <a:pt x="2828" y="1520"/>
                  <a:pt x="2828" y="1531"/>
                </a:cubicBezTo>
                <a:cubicBezTo>
                  <a:pt x="2828" y="1535"/>
                  <a:pt x="2829" y="1538"/>
                  <a:pt x="2829" y="1542"/>
                </a:cubicBezTo>
                <a:cubicBezTo>
                  <a:pt x="2829" y="1549"/>
                  <a:pt x="2829" y="1556"/>
                  <a:pt x="2829" y="1563"/>
                </a:cubicBezTo>
                <a:cubicBezTo>
                  <a:pt x="2830" y="1568"/>
                  <a:pt x="2830" y="1572"/>
                  <a:pt x="2830" y="1576"/>
                </a:cubicBezTo>
                <a:cubicBezTo>
                  <a:pt x="2830" y="1583"/>
                  <a:pt x="2831" y="1589"/>
                  <a:pt x="2831" y="1596"/>
                </a:cubicBezTo>
                <a:cubicBezTo>
                  <a:pt x="2831" y="1600"/>
                  <a:pt x="2832" y="1604"/>
                  <a:pt x="2832" y="1608"/>
                </a:cubicBezTo>
                <a:cubicBezTo>
                  <a:pt x="2833" y="1614"/>
                  <a:pt x="2833" y="1621"/>
                  <a:pt x="2833" y="1627"/>
                </a:cubicBezTo>
                <a:cubicBezTo>
                  <a:pt x="2832" y="1631"/>
                  <a:pt x="2830" y="1634"/>
                  <a:pt x="2828" y="1638"/>
                </a:cubicBezTo>
                <a:cubicBezTo>
                  <a:pt x="2826" y="1640"/>
                  <a:pt x="2825" y="1642"/>
                  <a:pt x="2824" y="1645"/>
                </a:cubicBezTo>
                <a:cubicBezTo>
                  <a:pt x="2821" y="1650"/>
                  <a:pt x="2818" y="1655"/>
                  <a:pt x="2815" y="1660"/>
                </a:cubicBezTo>
                <a:cubicBezTo>
                  <a:pt x="2814" y="1661"/>
                  <a:pt x="2814" y="1662"/>
                  <a:pt x="2813" y="1663"/>
                </a:cubicBezTo>
                <a:cubicBezTo>
                  <a:pt x="2810" y="1669"/>
                  <a:pt x="2806" y="1675"/>
                  <a:pt x="2803" y="1681"/>
                </a:cubicBezTo>
                <a:cubicBezTo>
                  <a:pt x="2802" y="1683"/>
                  <a:pt x="2801" y="1684"/>
                  <a:pt x="2800" y="1686"/>
                </a:cubicBezTo>
                <a:cubicBezTo>
                  <a:pt x="2797" y="1690"/>
                  <a:pt x="2794" y="1695"/>
                  <a:pt x="2792" y="1699"/>
                </a:cubicBezTo>
                <a:cubicBezTo>
                  <a:pt x="2790" y="1701"/>
                  <a:pt x="2789" y="1703"/>
                  <a:pt x="2788" y="1705"/>
                </a:cubicBezTo>
                <a:cubicBezTo>
                  <a:pt x="2785" y="1709"/>
                  <a:pt x="2783" y="1713"/>
                  <a:pt x="2780" y="1717"/>
                </a:cubicBezTo>
                <a:cubicBezTo>
                  <a:pt x="2779" y="1719"/>
                  <a:pt x="2777" y="1722"/>
                  <a:pt x="2776" y="1724"/>
                </a:cubicBezTo>
                <a:cubicBezTo>
                  <a:pt x="2773" y="1727"/>
                  <a:pt x="2771" y="1731"/>
                  <a:pt x="2769" y="1734"/>
                </a:cubicBezTo>
                <a:cubicBezTo>
                  <a:pt x="2767" y="1737"/>
                  <a:pt x="2766" y="1739"/>
                  <a:pt x="2764" y="1742"/>
                </a:cubicBezTo>
                <a:cubicBezTo>
                  <a:pt x="2762" y="1745"/>
                  <a:pt x="2759" y="1749"/>
                  <a:pt x="2757" y="1752"/>
                </a:cubicBezTo>
                <a:cubicBezTo>
                  <a:pt x="2755" y="1754"/>
                  <a:pt x="2754" y="1757"/>
                  <a:pt x="2752" y="1759"/>
                </a:cubicBezTo>
                <a:cubicBezTo>
                  <a:pt x="2750" y="1763"/>
                  <a:pt x="2747" y="1766"/>
                  <a:pt x="2745" y="1769"/>
                </a:cubicBezTo>
                <a:cubicBezTo>
                  <a:pt x="2743" y="1772"/>
                  <a:pt x="2742" y="1774"/>
                  <a:pt x="2740" y="1777"/>
                </a:cubicBezTo>
                <a:cubicBezTo>
                  <a:pt x="2737" y="1780"/>
                  <a:pt x="2735" y="1783"/>
                  <a:pt x="2733" y="1786"/>
                </a:cubicBezTo>
                <a:cubicBezTo>
                  <a:pt x="2731" y="1789"/>
                  <a:pt x="2729" y="1792"/>
                  <a:pt x="2727" y="1794"/>
                </a:cubicBezTo>
                <a:cubicBezTo>
                  <a:pt x="2725" y="1797"/>
                  <a:pt x="2723" y="1800"/>
                  <a:pt x="2720" y="1803"/>
                </a:cubicBezTo>
                <a:cubicBezTo>
                  <a:pt x="2719" y="1806"/>
                  <a:pt x="2717" y="1809"/>
                  <a:pt x="2715" y="1811"/>
                </a:cubicBezTo>
                <a:cubicBezTo>
                  <a:pt x="2712" y="1814"/>
                  <a:pt x="2710" y="1817"/>
                  <a:pt x="2708" y="1820"/>
                </a:cubicBezTo>
                <a:cubicBezTo>
                  <a:pt x="2706" y="1823"/>
                  <a:pt x="2704" y="1825"/>
                  <a:pt x="2702" y="1828"/>
                </a:cubicBezTo>
                <a:cubicBezTo>
                  <a:pt x="2700" y="1831"/>
                  <a:pt x="2697" y="1834"/>
                  <a:pt x="2695" y="1837"/>
                </a:cubicBezTo>
                <a:cubicBezTo>
                  <a:pt x="2693" y="1839"/>
                  <a:pt x="2691" y="1842"/>
                  <a:pt x="2689" y="1844"/>
                </a:cubicBezTo>
                <a:cubicBezTo>
                  <a:pt x="2686" y="1847"/>
                  <a:pt x="2684" y="1850"/>
                  <a:pt x="2682" y="1853"/>
                </a:cubicBezTo>
                <a:cubicBezTo>
                  <a:pt x="2680" y="1856"/>
                  <a:pt x="2678" y="1858"/>
                  <a:pt x="2676" y="1861"/>
                </a:cubicBezTo>
                <a:cubicBezTo>
                  <a:pt x="2673" y="1864"/>
                  <a:pt x="2671" y="1867"/>
                  <a:pt x="2668" y="1870"/>
                </a:cubicBezTo>
                <a:cubicBezTo>
                  <a:pt x="2666" y="1872"/>
                  <a:pt x="2664" y="1875"/>
                  <a:pt x="2662" y="1877"/>
                </a:cubicBezTo>
                <a:cubicBezTo>
                  <a:pt x="2660" y="1880"/>
                  <a:pt x="2657" y="1883"/>
                  <a:pt x="2655" y="1886"/>
                </a:cubicBezTo>
                <a:cubicBezTo>
                  <a:pt x="2653" y="1888"/>
                  <a:pt x="2650" y="1891"/>
                  <a:pt x="2648" y="1893"/>
                </a:cubicBezTo>
                <a:cubicBezTo>
                  <a:pt x="2647" y="1894"/>
                  <a:pt x="2646" y="1896"/>
                  <a:pt x="2645" y="1897"/>
                </a:cubicBezTo>
                <a:cubicBezTo>
                  <a:pt x="2644" y="1896"/>
                  <a:pt x="2644" y="1894"/>
                  <a:pt x="2643" y="1892"/>
                </a:cubicBezTo>
                <a:cubicBezTo>
                  <a:pt x="2643" y="1889"/>
                  <a:pt x="2642" y="1887"/>
                  <a:pt x="2641" y="1884"/>
                </a:cubicBezTo>
                <a:cubicBezTo>
                  <a:pt x="2640" y="1880"/>
                  <a:pt x="2639" y="1876"/>
                  <a:pt x="2638" y="1873"/>
                </a:cubicBezTo>
                <a:cubicBezTo>
                  <a:pt x="2637" y="1870"/>
                  <a:pt x="2637" y="1867"/>
                  <a:pt x="2636" y="1865"/>
                </a:cubicBezTo>
                <a:cubicBezTo>
                  <a:pt x="2635" y="1861"/>
                  <a:pt x="2634" y="1857"/>
                  <a:pt x="2633" y="1853"/>
                </a:cubicBezTo>
                <a:cubicBezTo>
                  <a:pt x="2633" y="1850"/>
                  <a:pt x="2632" y="1848"/>
                  <a:pt x="2631" y="1845"/>
                </a:cubicBezTo>
                <a:cubicBezTo>
                  <a:pt x="2630" y="1841"/>
                  <a:pt x="2629" y="1837"/>
                  <a:pt x="2629" y="1833"/>
                </a:cubicBezTo>
                <a:cubicBezTo>
                  <a:pt x="2628" y="1831"/>
                  <a:pt x="2627" y="1828"/>
                  <a:pt x="2627" y="1826"/>
                </a:cubicBezTo>
                <a:cubicBezTo>
                  <a:pt x="2626" y="1821"/>
                  <a:pt x="2625" y="1817"/>
                  <a:pt x="2624" y="1813"/>
                </a:cubicBezTo>
                <a:cubicBezTo>
                  <a:pt x="2624" y="1811"/>
                  <a:pt x="2623" y="1808"/>
                  <a:pt x="2623" y="1806"/>
                </a:cubicBezTo>
                <a:cubicBezTo>
                  <a:pt x="2621" y="1801"/>
                  <a:pt x="2620" y="1795"/>
                  <a:pt x="2619" y="1790"/>
                </a:cubicBezTo>
                <a:cubicBezTo>
                  <a:pt x="2619" y="1789"/>
                  <a:pt x="2619" y="1788"/>
                  <a:pt x="2619" y="1786"/>
                </a:cubicBezTo>
                <a:cubicBezTo>
                  <a:pt x="2617" y="1780"/>
                  <a:pt x="2616" y="1773"/>
                  <a:pt x="2615" y="1767"/>
                </a:cubicBezTo>
                <a:cubicBezTo>
                  <a:pt x="2615" y="1765"/>
                  <a:pt x="2614" y="1763"/>
                  <a:pt x="2614" y="1761"/>
                </a:cubicBezTo>
                <a:cubicBezTo>
                  <a:pt x="2613" y="1757"/>
                  <a:pt x="2612" y="1753"/>
                  <a:pt x="2612" y="1749"/>
                </a:cubicBezTo>
                <a:cubicBezTo>
                  <a:pt x="2615" y="1745"/>
                  <a:pt x="2619" y="1741"/>
                  <a:pt x="2622" y="1738"/>
                </a:cubicBezTo>
                <a:cubicBezTo>
                  <a:pt x="2624" y="1736"/>
                  <a:pt x="2625" y="1734"/>
                  <a:pt x="2627" y="1733"/>
                </a:cubicBezTo>
                <a:cubicBezTo>
                  <a:pt x="2632" y="1727"/>
                  <a:pt x="2637" y="1721"/>
                  <a:pt x="2643" y="1715"/>
                </a:cubicBezTo>
                <a:cubicBezTo>
                  <a:pt x="2644" y="1714"/>
                  <a:pt x="2644" y="1713"/>
                  <a:pt x="2645" y="1712"/>
                </a:cubicBezTo>
                <a:cubicBezTo>
                  <a:pt x="2650" y="1707"/>
                  <a:pt x="2654" y="1702"/>
                  <a:pt x="2658" y="1697"/>
                </a:cubicBezTo>
                <a:cubicBezTo>
                  <a:pt x="2660" y="1695"/>
                  <a:pt x="2662" y="1693"/>
                  <a:pt x="2664" y="1691"/>
                </a:cubicBezTo>
                <a:cubicBezTo>
                  <a:pt x="2667" y="1687"/>
                  <a:pt x="2670" y="1683"/>
                  <a:pt x="2674" y="1679"/>
                </a:cubicBezTo>
                <a:cubicBezTo>
                  <a:pt x="2676" y="1677"/>
                  <a:pt x="2678" y="1675"/>
                  <a:pt x="2680" y="1672"/>
                </a:cubicBezTo>
                <a:cubicBezTo>
                  <a:pt x="2683" y="1669"/>
                  <a:pt x="2686" y="1665"/>
                  <a:pt x="2689" y="1661"/>
                </a:cubicBezTo>
                <a:cubicBezTo>
                  <a:pt x="2691" y="1659"/>
                  <a:pt x="2693" y="1656"/>
                  <a:pt x="2695" y="1654"/>
                </a:cubicBezTo>
                <a:cubicBezTo>
                  <a:pt x="2698" y="1650"/>
                  <a:pt x="2701" y="1646"/>
                  <a:pt x="2704" y="1643"/>
                </a:cubicBezTo>
                <a:cubicBezTo>
                  <a:pt x="2706" y="1640"/>
                  <a:pt x="2708" y="1637"/>
                  <a:pt x="2710" y="1635"/>
                </a:cubicBezTo>
                <a:cubicBezTo>
                  <a:pt x="2713" y="1631"/>
                  <a:pt x="2715" y="1628"/>
                  <a:pt x="2718" y="1624"/>
                </a:cubicBezTo>
                <a:cubicBezTo>
                  <a:pt x="2720" y="1621"/>
                  <a:pt x="2722" y="1619"/>
                  <a:pt x="2724" y="1616"/>
                </a:cubicBezTo>
                <a:cubicBezTo>
                  <a:pt x="2727" y="1612"/>
                  <a:pt x="2730" y="1609"/>
                  <a:pt x="2732" y="1605"/>
                </a:cubicBezTo>
                <a:cubicBezTo>
                  <a:pt x="2734" y="1602"/>
                  <a:pt x="2736" y="1600"/>
                  <a:pt x="2739" y="1597"/>
                </a:cubicBezTo>
                <a:cubicBezTo>
                  <a:pt x="2741" y="1593"/>
                  <a:pt x="2744" y="1590"/>
                  <a:pt x="2746" y="1586"/>
                </a:cubicBezTo>
                <a:cubicBezTo>
                  <a:pt x="2748" y="1583"/>
                  <a:pt x="2750" y="1580"/>
                  <a:pt x="2752" y="1578"/>
                </a:cubicBezTo>
                <a:cubicBezTo>
                  <a:pt x="2755" y="1574"/>
                  <a:pt x="2758" y="1570"/>
                  <a:pt x="2760" y="1566"/>
                </a:cubicBezTo>
                <a:cubicBezTo>
                  <a:pt x="2762" y="1564"/>
                  <a:pt x="2764" y="1561"/>
                  <a:pt x="2766" y="1558"/>
                </a:cubicBezTo>
                <a:cubicBezTo>
                  <a:pt x="2768" y="1554"/>
                  <a:pt x="2771" y="1551"/>
                  <a:pt x="2774" y="1547"/>
                </a:cubicBezTo>
                <a:cubicBezTo>
                  <a:pt x="2775" y="1544"/>
                  <a:pt x="2777" y="1541"/>
                  <a:pt x="2779" y="1538"/>
                </a:cubicBezTo>
                <a:cubicBezTo>
                  <a:pt x="2782" y="1535"/>
                  <a:pt x="2784" y="1531"/>
                  <a:pt x="2787" y="1527"/>
                </a:cubicBezTo>
                <a:cubicBezTo>
                  <a:pt x="2788" y="1524"/>
                  <a:pt x="2790" y="1521"/>
                  <a:pt x="2792" y="1519"/>
                </a:cubicBezTo>
                <a:cubicBezTo>
                  <a:pt x="2795" y="1514"/>
                  <a:pt x="2797" y="1510"/>
                  <a:pt x="2800" y="1506"/>
                </a:cubicBezTo>
                <a:cubicBezTo>
                  <a:pt x="2801" y="1504"/>
                  <a:pt x="2803" y="1501"/>
                  <a:pt x="2804" y="1499"/>
                </a:cubicBezTo>
                <a:cubicBezTo>
                  <a:pt x="2807" y="1494"/>
                  <a:pt x="2810" y="1489"/>
                  <a:pt x="2813" y="1485"/>
                </a:cubicBezTo>
                <a:cubicBezTo>
                  <a:pt x="2814" y="1482"/>
                  <a:pt x="2816" y="1480"/>
                  <a:pt x="2817" y="1478"/>
                </a:cubicBezTo>
                <a:cubicBezTo>
                  <a:pt x="2821" y="1472"/>
                  <a:pt x="2825" y="1465"/>
                  <a:pt x="2828" y="1458"/>
                </a:cubicBezTo>
                <a:cubicBezTo>
                  <a:pt x="2828" y="1459"/>
                  <a:pt x="2828" y="1459"/>
                  <a:pt x="2828" y="1459"/>
                </a:cubicBezTo>
                <a:lnTo>
                  <a:pt x="2829" y="1458"/>
                </a:lnTo>
                <a:close/>
                <a:moveTo>
                  <a:pt x="2614" y="1824"/>
                </a:moveTo>
                <a:cubicBezTo>
                  <a:pt x="2615" y="1827"/>
                  <a:pt x="2615" y="1829"/>
                  <a:pt x="2616" y="1832"/>
                </a:cubicBezTo>
                <a:cubicBezTo>
                  <a:pt x="2617" y="1836"/>
                  <a:pt x="2618" y="1841"/>
                  <a:pt x="2619" y="1846"/>
                </a:cubicBezTo>
                <a:cubicBezTo>
                  <a:pt x="2620" y="1848"/>
                  <a:pt x="2620" y="1849"/>
                  <a:pt x="2620" y="1851"/>
                </a:cubicBezTo>
                <a:cubicBezTo>
                  <a:pt x="2622" y="1858"/>
                  <a:pt x="2624" y="1864"/>
                  <a:pt x="2625" y="1871"/>
                </a:cubicBezTo>
                <a:cubicBezTo>
                  <a:pt x="2625" y="1871"/>
                  <a:pt x="2625" y="1871"/>
                  <a:pt x="2625" y="1871"/>
                </a:cubicBezTo>
                <a:cubicBezTo>
                  <a:pt x="2627" y="1877"/>
                  <a:pt x="2629" y="1884"/>
                  <a:pt x="2630" y="1891"/>
                </a:cubicBezTo>
                <a:cubicBezTo>
                  <a:pt x="2631" y="1892"/>
                  <a:pt x="2631" y="1893"/>
                  <a:pt x="2631" y="1894"/>
                </a:cubicBezTo>
                <a:cubicBezTo>
                  <a:pt x="2633" y="1899"/>
                  <a:pt x="2634" y="1903"/>
                  <a:pt x="2635" y="1908"/>
                </a:cubicBezTo>
                <a:cubicBezTo>
                  <a:pt x="2631" y="1912"/>
                  <a:pt x="2627" y="1917"/>
                  <a:pt x="2623" y="1921"/>
                </a:cubicBezTo>
                <a:cubicBezTo>
                  <a:pt x="2621" y="1924"/>
                  <a:pt x="2618" y="1927"/>
                  <a:pt x="2615" y="1930"/>
                </a:cubicBezTo>
                <a:cubicBezTo>
                  <a:pt x="2610" y="1936"/>
                  <a:pt x="2605" y="1941"/>
                  <a:pt x="2599" y="1947"/>
                </a:cubicBezTo>
                <a:cubicBezTo>
                  <a:pt x="2597" y="1949"/>
                  <a:pt x="2595" y="1951"/>
                  <a:pt x="2594" y="1953"/>
                </a:cubicBezTo>
                <a:cubicBezTo>
                  <a:pt x="2586" y="1960"/>
                  <a:pt x="2579" y="1968"/>
                  <a:pt x="2572" y="1975"/>
                </a:cubicBezTo>
                <a:cubicBezTo>
                  <a:pt x="2569" y="1977"/>
                  <a:pt x="2567" y="1979"/>
                  <a:pt x="2565" y="1982"/>
                </a:cubicBezTo>
                <a:cubicBezTo>
                  <a:pt x="2559" y="1987"/>
                  <a:pt x="2554" y="1992"/>
                  <a:pt x="2549" y="1997"/>
                </a:cubicBezTo>
                <a:cubicBezTo>
                  <a:pt x="2546" y="2000"/>
                  <a:pt x="2543" y="2002"/>
                  <a:pt x="2540" y="2005"/>
                </a:cubicBezTo>
                <a:cubicBezTo>
                  <a:pt x="2535" y="2010"/>
                  <a:pt x="2531" y="2014"/>
                  <a:pt x="2526" y="2018"/>
                </a:cubicBezTo>
                <a:cubicBezTo>
                  <a:pt x="2523" y="2021"/>
                  <a:pt x="2519" y="2024"/>
                  <a:pt x="2516" y="2027"/>
                </a:cubicBezTo>
                <a:cubicBezTo>
                  <a:pt x="2512" y="2031"/>
                  <a:pt x="2507" y="2035"/>
                  <a:pt x="2503" y="2039"/>
                </a:cubicBezTo>
                <a:cubicBezTo>
                  <a:pt x="2499" y="2042"/>
                  <a:pt x="2496" y="2045"/>
                  <a:pt x="2492" y="2048"/>
                </a:cubicBezTo>
                <a:cubicBezTo>
                  <a:pt x="2488" y="2052"/>
                  <a:pt x="2483" y="2056"/>
                  <a:pt x="2479" y="2060"/>
                </a:cubicBezTo>
                <a:cubicBezTo>
                  <a:pt x="2475" y="2062"/>
                  <a:pt x="2472" y="2065"/>
                  <a:pt x="2468" y="2068"/>
                </a:cubicBezTo>
                <a:cubicBezTo>
                  <a:pt x="2465" y="2071"/>
                  <a:pt x="2461" y="2074"/>
                  <a:pt x="2458" y="2077"/>
                </a:cubicBezTo>
                <a:cubicBezTo>
                  <a:pt x="2457" y="2075"/>
                  <a:pt x="2456" y="2072"/>
                  <a:pt x="2455" y="2070"/>
                </a:cubicBezTo>
                <a:cubicBezTo>
                  <a:pt x="2454" y="2067"/>
                  <a:pt x="2453" y="2065"/>
                  <a:pt x="2452" y="2062"/>
                </a:cubicBezTo>
                <a:cubicBezTo>
                  <a:pt x="2450" y="2058"/>
                  <a:pt x="2449" y="2055"/>
                  <a:pt x="2447" y="2051"/>
                </a:cubicBezTo>
                <a:cubicBezTo>
                  <a:pt x="2446" y="2048"/>
                  <a:pt x="2445" y="2046"/>
                  <a:pt x="2444" y="2043"/>
                </a:cubicBezTo>
                <a:cubicBezTo>
                  <a:pt x="2443" y="2039"/>
                  <a:pt x="2441" y="2035"/>
                  <a:pt x="2440" y="2032"/>
                </a:cubicBezTo>
                <a:cubicBezTo>
                  <a:pt x="2439" y="2029"/>
                  <a:pt x="2438" y="2027"/>
                  <a:pt x="2437" y="2024"/>
                </a:cubicBezTo>
                <a:cubicBezTo>
                  <a:pt x="2435" y="2020"/>
                  <a:pt x="2434" y="2016"/>
                  <a:pt x="2432" y="2012"/>
                </a:cubicBezTo>
                <a:cubicBezTo>
                  <a:pt x="2431" y="2009"/>
                  <a:pt x="2431" y="2007"/>
                  <a:pt x="2430" y="2005"/>
                </a:cubicBezTo>
                <a:cubicBezTo>
                  <a:pt x="2428" y="2000"/>
                  <a:pt x="2426" y="1994"/>
                  <a:pt x="2424" y="1989"/>
                </a:cubicBezTo>
                <a:cubicBezTo>
                  <a:pt x="2424" y="1988"/>
                  <a:pt x="2423" y="1987"/>
                  <a:pt x="2423" y="1986"/>
                </a:cubicBezTo>
                <a:cubicBezTo>
                  <a:pt x="2421" y="1979"/>
                  <a:pt x="2419" y="1973"/>
                  <a:pt x="2416" y="1967"/>
                </a:cubicBezTo>
                <a:cubicBezTo>
                  <a:pt x="2416" y="1965"/>
                  <a:pt x="2415" y="1963"/>
                  <a:pt x="2415" y="1961"/>
                </a:cubicBezTo>
                <a:cubicBezTo>
                  <a:pt x="2413" y="1956"/>
                  <a:pt x="2412" y="1952"/>
                  <a:pt x="2410" y="1947"/>
                </a:cubicBezTo>
                <a:cubicBezTo>
                  <a:pt x="2409" y="1945"/>
                  <a:pt x="2409" y="1942"/>
                  <a:pt x="2408" y="1940"/>
                </a:cubicBezTo>
                <a:cubicBezTo>
                  <a:pt x="2407" y="1937"/>
                  <a:pt x="2406" y="1933"/>
                  <a:pt x="2405" y="1930"/>
                </a:cubicBezTo>
                <a:cubicBezTo>
                  <a:pt x="2410" y="1926"/>
                  <a:pt x="2415" y="1922"/>
                  <a:pt x="2420" y="1919"/>
                </a:cubicBezTo>
                <a:cubicBezTo>
                  <a:pt x="2424" y="1916"/>
                  <a:pt x="2427" y="1914"/>
                  <a:pt x="2430" y="1911"/>
                </a:cubicBezTo>
                <a:cubicBezTo>
                  <a:pt x="2438" y="1906"/>
                  <a:pt x="2445" y="1900"/>
                  <a:pt x="2453" y="1894"/>
                </a:cubicBezTo>
                <a:cubicBezTo>
                  <a:pt x="2454" y="1893"/>
                  <a:pt x="2455" y="1892"/>
                  <a:pt x="2457" y="1891"/>
                </a:cubicBezTo>
                <a:cubicBezTo>
                  <a:pt x="2465" y="1884"/>
                  <a:pt x="2474" y="1877"/>
                  <a:pt x="2483" y="1870"/>
                </a:cubicBezTo>
                <a:cubicBezTo>
                  <a:pt x="2486" y="1867"/>
                  <a:pt x="2488" y="1865"/>
                  <a:pt x="2491" y="1862"/>
                </a:cubicBezTo>
                <a:cubicBezTo>
                  <a:pt x="2497" y="1857"/>
                  <a:pt x="2503" y="1853"/>
                  <a:pt x="2508" y="1848"/>
                </a:cubicBezTo>
                <a:cubicBezTo>
                  <a:pt x="2512" y="1845"/>
                  <a:pt x="2515" y="1842"/>
                  <a:pt x="2518" y="1839"/>
                </a:cubicBezTo>
                <a:cubicBezTo>
                  <a:pt x="2523" y="1834"/>
                  <a:pt x="2528" y="1830"/>
                  <a:pt x="2533" y="1825"/>
                </a:cubicBezTo>
                <a:cubicBezTo>
                  <a:pt x="2537" y="1822"/>
                  <a:pt x="2540" y="1819"/>
                  <a:pt x="2544" y="1816"/>
                </a:cubicBezTo>
                <a:cubicBezTo>
                  <a:pt x="2549" y="1811"/>
                  <a:pt x="2553" y="1807"/>
                  <a:pt x="2558" y="1803"/>
                </a:cubicBezTo>
                <a:cubicBezTo>
                  <a:pt x="2562" y="1799"/>
                  <a:pt x="2565" y="1796"/>
                  <a:pt x="2569" y="1792"/>
                </a:cubicBezTo>
                <a:cubicBezTo>
                  <a:pt x="2573" y="1788"/>
                  <a:pt x="2578" y="1783"/>
                  <a:pt x="2582" y="1779"/>
                </a:cubicBezTo>
                <a:cubicBezTo>
                  <a:pt x="2586" y="1776"/>
                  <a:pt x="2589" y="1772"/>
                  <a:pt x="2593" y="1768"/>
                </a:cubicBezTo>
                <a:cubicBezTo>
                  <a:pt x="2596" y="1765"/>
                  <a:pt x="2598" y="1763"/>
                  <a:pt x="2601" y="1760"/>
                </a:cubicBezTo>
                <a:cubicBezTo>
                  <a:pt x="2601" y="1760"/>
                  <a:pt x="2601" y="1760"/>
                  <a:pt x="2601" y="1760"/>
                </a:cubicBezTo>
                <a:cubicBezTo>
                  <a:pt x="2601" y="1760"/>
                  <a:pt x="2601" y="1760"/>
                  <a:pt x="2601" y="1760"/>
                </a:cubicBezTo>
                <a:cubicBezTo>
                  <a:pt x="2602" y="1761"/>
                  <a:pt x="2602" y="1763"/>
                  <a:pt x="2602" y="1764"/>
                </a:cubicBezTo>
                <a:cubicBezTo>
                  <a:pt x="2603" y="1767"/>
                  <a:pt x="2603" y="1770"/>
                  <a:pt x="2604" y="1773"/>
                </a:cubicBezTo>
                <a:cubicBezTo>
                  <a:pt x="2605" y="1777"/>
                  <a:pt x="2605" y="1780"/>
                  <a:pt x="2606" y="1784"/>
                </a:cubicBezTo>
                <a:cubicBezTo>
                  <a:pt x="2606" y="1787"/>
                  <a:pt x="2607" y="1790"/>
                  <a:pt x="2608" y="1793"/>
                </a:cubicBezTo>
                <a:cubicBezTo>
                  <a:pt x="2608" y="1797"/>
                  <a:pt x="2609" y="1800"/>
                  <a:pt x="2610" y="1804"/>
                </a:cubicBezTo>
                <a:cubicBezTo>
                  <a:pt x="2610" y="1807"/>
                  <a:pt x="2611" y="1810"/>
                  <a:pt x="2612" y="1812"/>
                </a:cubicBezTo>
                <a:cubicBezTo>
                  <a:pt x="2612" y="1816"/>
                  <a:pt x="2613" y="1820"/>
                  <a:pt x="2614" y="1824"/>
                </a:cubicBezTo>
                <a:close/>
                <a:moveTo>
                  <a:pt x="2406" y="1972"/>
                </a:moveTo>
                <a:cubicBezTo>
                  <a:pt x="2407" y="1976"/>
                  <a:pt x="2408" y="1980"/>
                  <a:pt x="2410" y="1984"/>
                </a:cubicBezTo>
                <a:cubicBezTo>
                  <a:pt x="2410" y="1986"/>
                  <a:pt x="2411" y="1989"/>
                  <a:pt x="2412" y="1992"/>
                </a:cubicBezTo>
                <a:cubicBezTo>
                  <a:pt x="2414" y="1996"/>
                  <a:pt x="2415" y="2000"/>
                  <a:pt x="2417" y="2004"/>
                </a:cubicBezTo>
                <a:cubicBezTo>
                  <a:pt x="2417" y="2006"/>
                  <a:pt x="2418" y="2009"/>
                  <a:pt x="2419" y="2011"/>
                </a:cubicBezTo>
                <a:cubicBezTo>
                  <a:pt x="2421" y="2016"/>
                  <a:pt x="2423" y="2021"/>
                  <a:pt x="2425" y="2026"/>
                </a:cubicBezTo>
                <a:cubicBezTo>
                  <a:pt x="2425" y="2028"/>
                  <a:pt x="2426" y="2029"/>
                  <a:pt x="2426" y="2030"/>
                </a:cubicBezTo>
                <a:cubicBezTo>
                  <a:pt x="2429" y="2036"/>
                  <a:pt x="2431" y="2043"/>
                  <a:pt x="2433" y="2049"/>
                </a:cubicBezTo>
                <a:cubicBezTo>
                  <a:pt x="2434" y="2051"/>
                  <a:pt x="2435" y="2053"/>
                  <a:pt x="2436" y="2055"/>
                </a:cubicBezTo>
                <a:cubicBezTo>
                  <a:pt x="2438" y="2060"/>
                  <a:pt x="2439" y="2064"/>
                  <a:pt x="2441" y="2068"/>
                </a:cubicBezTo>
                <a:cubicBezTo>
                  <a:pt x="2442" y="2071"/>
                  <a:pt x="2443" y="2073"/>
                  <a:pt x="2444" y="2076"/>
                </a:cubicBezTo>
                <a:cubicBezTo>
                  <a:pt x="2445" y="2079"/>
                  <a:pt x="2447" y="2082"/>
                  <a:pt x="2448" y="2085"/>
                </a:cubicBezTo>
                <a:cubicBezTo>
                  <a:pt x="2444" y="2088"/>
                  <a:pt x="2440" y="2091"/>
                  <a:pt x="2436" y="2094"/>
                </a:cubicBezTo>
                <a:cubicBezTo>
                  <a:pt x="2433" y="2097"/>
                  <a:pt x="2429" y="2099"/>
                  <a:pt x="2426" y="2102"/>
                </a:cubicBezTo>
                <a:cubicBezTo>
                  <a:pt x="2421" y="2105"/>
                  <a:pt x="2416" y="2109"/>
                  <a:pt x="2411" y="2113"/>
                </a:cubicBezTo>
                <a:cubicBezTo>
                  <a:pt x="2408" y="2115"/>
                  <a:pt x="2405" y="2117"/>
                  <a:pt x="2402" y="2119"/>
                </a:cubicBezTo>
                <a:cubicBezTo>
                  <a:pt x="2396" y="2124"/>
                  <a:pt x="2390" y="2128"/>
                  <a:pt x="2384" y="2133"/>
                </a:cubicBezTo>
                <a:cubicBezTo>
                  <a:pt x="2382" y="2134"/>
                  <a:pt x="2380" y="2136"/>
                  <a:pt x="2378" y="2137"/>
                </a:cubicBezTo>
                <a:cubicBezTo>
                  <a:pt x="2370" y="2143"/>
                  <a:pt x="2362" y="2148"/>
                  <a:pt x="2354" y="2154"/>
                </a:cubicBezTo>
                <a:cubicBezTo>
                  <a:pt x="2351" y="2156"/>
                  <a:pt x="2348" y="2157"/>
                  <a:pt x="2346" y="2159"/>
                </a:cubicBezTo>
                <a:cubicBezTo>
                  <a:pt x="2340" y="2163"/>
                  <a:pt x="2334" y="2167"/>
                  <a:pt x="2329" y="2170"/>
                </a:cubicBezTo>
                <a:cubicBezTo>
                  <a:pt x="2325" y="2173"/>
                  <a:pt x="2322" y="2175"/>
                  <a:pt x="2318" y="2177"/>
                </a:cubicBezTo>
                <a:cubicBezTo>
                  <a:pt x="2313" y="2180"/>
                  <a:pt x="2308" y="2183"/>
                  <a:pt x="2303" y="2186"/>
                </a:cubicBezTo>
                <a:cubicBezTo>
                  <a:pt x="2300" y="2189"/>
                  <a:pt x="2296" y="2191"/>
                  <a:pt x="2292" y="2193"/>
                </a:cubicBezTo>
                <a:cubicBezTo>
                  <a:pt x="2287" y="2196"/>
                  <a:pt x="2283" y="2199"/>
                  <a:pt x="2278" y="2202"/>
                </a:cubicBezTo>
                <a:cubicBezTo>
                  <a:pt x="2274" y="2204"/>
                  <a:pt x="2270" y="2206"/>
                  <a:pt x="2266" y="2208"/>
                </a:cubicBezTo>
                <a:cubicBezTo>
                  <a:pt x="2262" y="2211"/>
                  <a:pt x="2259" y="2213"/>
                  <a:pt x="2255" y="2215"/>
                </a:cubicBezTo>
                <a:cubicBezTo>
                  <a:pt x="2253" y="2212"/>
                  <a:pt x="2252" y="2210"/>
                  <a:pt x="2250" y="2207"/>
                </a:cubicBezTo>
                <a:cubicBezTo>
                  <a:pt x="2249" y="2204"/>
                  <a:pt x="2248" y="2201"/>
                  <a:pt x="2246" y="2199"/>
                </a:cubicBezTo>
                <a:cubicBezTo>
                  <a:pt x="2244" y="2195"/>
                  <a:pt x="2242" y="2191"/>
                  <a:pt x="2240" y="2187"/>
                </a:cubicBezTo>
                <a:cubicBezTo>
                  <a:pt x="2239" y="2185"/>
                  <a:pt x="2238" y="2182"/>
                  <a:pt x="2237" y="2179"/>
                </a:cubicBezTo>
                <a:cubicBezTo>
                  <a:pt x="2234" y="2175"/>
                  <a:pt x="2232" y="2171"/>
                  <a:pt x="2230" y="2167"/>
                </a:cubicBezTo>
                <a:cubicBezTo>
                  <a:pt x="2229" y="2164"/>
                  <a:pt x="2228" y="2162"/>
                  <a:pt x="2227" y="2160"/>
                </a:cubicBezTo>
                <a:cubicBezTo>
                  <a:pt x="2224" y="2154"/>
                  <a:pt x="2222" y="2149"/>
                  <a:pt x="2219" y="2143"/>
                </a:cubicBezTo>
                <a:cubicBezTo>
                  <a:pt x="2219" y="2142"/>
                  <a:pt x="2218" y="2141"/>
                  <a:pt x="2218" y="2140"/>
                </a:cubicBezTo>
                <a:cubicBezTo>
                  <a:pt x="2215" y="2134"/>
                  <a:pt x="2212" y="2127"/>
                  <a:pt x="2209" y="2121"/>
                </a:cubicBezTo>
                <a:cubicBezTo>
                  <a:pt x="2208" y="2119"/>
                  <a:pt x="2207" y="2117"/>
                  <a:pt x="2206" y="2115"/>
                </a:cubicBezTo>
                <a:cubicBezTo>
                  <a:pt x="2204" y="2110"/>
                  <a:pt x="2202" y="2105"/>
                  <a:pt x="2200" y="2101"/>
                </a:cubicBezTo>
                <a:cubicBezTo>
                  <a:pt x="2199" y="2098"/>
                  <a:pt x="2198" y="2096"/>
                  <a:pt x="2197" y="2093"/>
                </a:cubicBezTo>
                <a:cubicBezTo>
                  <a:pt x="2195" y="2089"/>
                  <a:pt x="2194" y="2085"/>
                  <a:pt x="2192" y="2081"/>
                </a:cubicBezTo>
                <a:cubicBezTo>
                  <a:pt x="2191" y="2078"/>
                  <a:pt x="2190" y="2075"/>
                  <a:pt x="2189" y="2072"/>
                </a:cubicBezTo>
                <a:cubicBezTo>
                  <a:pt x="2188" y="2069"/>
                  <a:pt x="2186" y="2066"/>
                  <a:pt x="2185" y="2063"/>
                </a:cubicBezTo>
                <a:cubicBezTo>
                  <a:pt x="2190" y="2061"/>
                  <a:pt x="2195" y="2058"/>
                  <a:pt x="2200" y="2056"/>
                </a:cubicBezTo>
                <a:cubicBezTo>
                  <a:pt x="2203" y="2054"/>
                  <a:pt x="2207" y="2052"/>
                  <a:pt x="2211" y="2050"/>
                </a:cubicBezTo>
                <a:cubicBezTo>
                  <a:pt x="2217" y="2047"/>
                  <a:pt x="2223" y="2044"/>
                  <a:pt x="2229" y="2040"/>
                </a:cubicBezTo>
                <a:cubicBezTo>
                  <a:pt x="2232" y="2039"/>
                  <a:pt x="2235" y="2037"/>
                  <a:pt x="2238" y="2036"/>
                </a:cubicBezTo>
                <a:cubicBezTo>
                  <a:pt x="2247" y="2031"/>
                  <a:pt x="2255" y="2026"/>
                  <a:pt x="2263" y="2022"/>
                </a:cubicBezTo>
                <a:cubicBezTo>
                  <a:pt x="2264" y="2021"/>
                  <a:pt x="2265" y="2021"/>
                  <a:pt x="2266" y="2020"/>
                </a:cubicBezTo>
                <a:cubicBezTo>
                  <a:pt x="2275" y="2015"/>
                  <a:pt x="2284" y="2010"/>
                  <a:pt x="2293" y="2004"/>
                </a:cubicBezTo>
                <a:cubicBezTo>
                  <a:pt x="2296" y="2003"/>
                  <a:pt x="2298" y="2001"/>
                  <a:pt x="2301" y="2000"/>
                </a:cubicBezTo>
                <a:cubicBezTo>
                  <a:pt x="2307" y="1996"/>
                  <a:pt x="2314" y="1992"/>
                  <a:pt x="2320" y="1988"/>
                </a:cubicBezTo>
                <a:cubicBezTo>
                  <a:pt x="2323" y="1986"/>
                  <a:pt x="2327" y="1984"/>
                  <a:pt x="2330" y="1981"/>
                </a:cubicBezTo>
                <a:cubicBezTo>
                  <a:pt x="2335" y="1978"/>
                  <a:pt x="2341" y="1974"/>
                  <a:pt x="2346" y="1971"/>
                </a:cubicBezTo>
                <a:cubicBezTo>
                  <a:pt x="2350" y="1968"/>
                  <a:pt x="2354" y="1966"/>
                  <a:pt x="2357" y="1963"/>
                </a:cubicBezTo>
                <a:cubicBezTo>
                  <a:pt x="2362" y="1960"/>
                  <a:pt x="2367" y="1957"/>
                  <a:pt x="2372" y="1953"/>
                </a:cubicBezTo>
                <a:cubicBezTo>
                  <a:pt x="2376" y="1951"/>
                  <a:pt x="2380" y="1948"/>
                  <a:pt x="2384" y="1945"/>
                </a:cubicBezTo>
                <a:cubicBezTo>
                  <a:pt x="2387" y="1943"/>
                  <a:pt x="2391" y="1940"/>
                  <a:pt x="2395" y="1938"/>
                </a:cubicBezTo>
                <a:cubicBezTo>
                  <a:pt x="2395" y="1938"/>
                  <a:pt x="2395" y="1938"/>
                  <a:pt x="2395" y="1938"/>
                </a:cubicBezTo>
                <a:cubicBezTo>
                  <a:pt x="2395" y="1938"/>
                  <a:pt x="2395" y="1938"/>
                  <a:pt x="2395" y="1938"/>
                </a:cubicBezTo>
                <a:cubicBezTo>
                  <a:pt x="2395" y="1940"/>
                  <a:pt x="2396" y="1942"/>
                  <a:pt x="2397" y="1944"/>
                </a:cubicBezTo>
                <a:cubicBezTo>
                  <a:pt x="2398" y="1947"/>
                  <a:pt x="2398" y="1950"/>
                  <a:pt x="2399" y="1953"/>
                </a:cubicBezTo>
                <a:cubicBezTo>
                  <a:pt x="2401" y="1956"/>
                  <a:pt x="2402" y="1960"/>
                  <a:pt x="2403" y="1964"/>
                </a:cubicBezTo>
                <a:cubicBezTo>
                  <a:pt x="2404" y="1967"/>
                  <a:pt x="2405" y="1969"/>
                  <a:pt x="2406" y="1972"/>
                </a:cubicBezTo>
                <a:close/>
                <a:moveTo>
                  <a:pt x="1364" y="796"/>
                </a:moveTo>
                <a:cubicBezTo>
                  <a:pt x="1362" y="799"/>
                  <a:pt x="1361" y="802"/>
                  <a:pt x="1359" y="805"/>
                </a:cubicBezTo>
                <a:cubicBezTo>
                  <a:pt x="1358" y="808"/>
                  <a:pt x="1356" y="811"/>
                  <a:pt x="1354" y="815"/>
                </a:cubicBezTo>
                <a:cubicBezTo>
                  <a:pt x="1352" y="819"/>
                  <a:pt x="1350" y="823"/>
                  <a:pt x="1347" y="828"/>
                </a:cubicBezTo>
                <a:cubicBezTo>
                  <a:pt x="1346" y="831"/>
                  <a:pt x="1344" y="834"/>
                  <a:pt x="1342" y="837"/>
                </a:cubicBezTo>
                <a:cubicBezTo>
                  <a:pt x="1340" y="842"/>
                  <a:pt x="1338" y="847"/>
                  <a:pt x="1336" y="851"/>
                </a:cubicBezTo>
                <a:cubicBezTo>
                  <a:pt x="1334" y="854"/>
                  <a:pt x="1333" y="857"/>
                  <a:pt x="1331" y="860"/>
                </a:cubicBezTo>
                <a:cubicBezTo>
                  <a:pt x="1329" y="866"/>
                  <a:pt x="1326" y="871"/>
                  <a:pt x="1324" y="876"/>
                </a:cubicBezTo>
                <a:cubicBezTo>
                  <a:pt x="1323" y="878"/>
                  <a:pt x="1321" y="881"/>
                  <a:pt x="1320" y="884"/>
                </a:cubicBezTo>
                <a:cubicBezTo>
                  <a:pt x="1317" y="891"/>
                  <a:pt x="1314" y="898"/>
                  <a:pt x="1311" y="905"/>
                </a:cubicBezTo>
                <a:cubicBezTo>
                  <a:pt x="1310" y="905"/>
                  <a:pt x="1310" y="906"/>
                  <a:pt x="1310" y="907"/>
                </a:cubicBezTo>
                <a:cubicBezTo>
                  <a:pt x="1306" y="915"/>
                  <a:pt x="1303" y="923"/>
                  <a:pt x="1299" y="931"/>
                </a:cubicBezTo>
                <a:cubicBezTo>
                  <a:pt x="1299" y="933"/>
                  <a:pt x="1298" y="935"/>
                  <a:pt x="1297" y="937"/>
                </a:cubicBezTo>
                <a:cubicBezTo>
                  <a:pt x="1294" y="943"/>
                  <a:pt x="1292" y="949"/>
                  <a:pt x="1290" y="955"/>
                </a:cubicBezTo>
                <a:cubicBezTo>
                  <a:pt x="1289" y="957"/>
                  <a:pt x="1288" y="960"/>
                  <a:pt x="1286" y="963"/>
                </a:cubicBezTo>
                <a:cubicBezTo>
                  <a:pt x="1285" y="967"/>
                  <a:pt x="1283" y="972"/>
                  <a:pt x="1281" y="976"/>
                </a:cubicBezTo>
                <a:cubicBezTo>
                  <a:pt x="1276" y="975"/>
                  <a:pt x="1270" y="974"/>
                  <a:pt x="1264" y="973"/>
                </a:cubicBezTo>
                <a:cubicBezTo>
                  <a:pt x="1260" y="972"/>
                  <a:pt x="1255" y="972"/>
                  <a:pt x="1251" y="971"/>
                </a:cubicBezTo>
                <a:cubicBezTo>
                  <a:pt x="1243" y="969"/>
                  <a:pt x="1236" y="968"/>
                  <a:pt x="1229" y="967"/>
                </a:cubicBezTo>
                <a:cubicBezTo>
                  <a:pt x="1225" y="966"/>
                  <a:pt x="1221" y="965"/>
                  <a:pt x="1217" y="964"/>
                </a:cubicBezTo>
                <a:cubicBezTo>
                  <a:pt x="1209" y="963"/>
                  <a:pt x="1200" y="961"/>
                  <a:pt x="1191" y="959"/>
                </a:cubicBezTo>
                <a:cubicBezTo>
                  <a:pt x="1189" y="958"/>
                  <a:pt x="1187" y="958"/>
                  <a:pt x="1184" y="957"/>
                </a:cubicBezTo>
                <a:cubicBezTo>
                  <a:pt x="1173" y="955"/>
                  <a:pt x="1162" y="952"/>
                  <a:pt x="1151" y="950"/>
                </a:cubicBezTo>
                <a:cubicBezTo>
                  <a:pt x="1148" y="949"/>
                  <a:pt x="1146" y="948"/>
                  <a:pt x="1143" y="947"/>
                </a:cubicBezTo>
                <a:cubicBezTo>
                  <a:pt x="1135" y="945"/>
                  <a:pt x="1127" y="943"/>
                  <a:pt x="1119" y="941"/>
                </a:cubicBezTo>
                <a:cubicBezTo>
                  <a:pt x="1114" y="940"/>
                  <a:pt x="1110" y="939"/>
                  <a:pt x="1106" y="938"/>
                </a:cubicBezTo>
                <a:cubicBezTo>
                  <a:pt x="1100" y="936"/>
                  <a:pt x="1093" y="934"/>
                  <a:pt x="1086" y="932"/>
                </a:cubicBezTo>
                <a:cubicBezTo>
                  <a:pt x="1082" y="930"/>
                  <a:pt x="1077" y="929"/>
                  <a:pt x="1073" y="928"/>
                </a:cubicBezTo>
                <a:cubicBezTo>
                  <a:pt x="1066" y="926"/>
                  <a:pt x="1060" y="924"/>
                  <a:pt x="1054" y="922"/>
                </a:cubicBezTo>
                <a:cubicBezTo>
                  <a:pt x="1049" y="920"/>
                  <a:pt x="1044" y="919"/>
                  <a:pt x="1040" y="917"/>
                </a:cubicBezTo>
                <a:cubicBezTo>
                  <a:pt x="1035" y="916"/>
                  <a:pt x="1030" y="914"/>
                  <a:pt x="1025" y="912"/>
                </a:cubicBezTo>
                <a:cubicBezTo>
                  <a:pt x="1026" y="909"/>
                  <a:pt x="1028" y="906"/>
                  <a:pt x="1029" y="903"/>
                </a:cubicBezTo>
                <a:cubicBezTo>
                  <a:pt x="1030" y="900"/>
                  <a:pt x="1032" y="897"/>
                  <a:pt x="1033" y="894"/>
                </a:cubicBezTo>
                <a:cubicBezTo>
                  <a:pt x="1035" y="890"/>
                  <a:pt x="1037" y="885"/>
                  <a:pt x="1039" y="881"/>
                </a:cubicBezTo>
                <a:cubicBezTo>
                  <a:pt x="1040" y="878"/>
                  <a:pt x="1042" y="875"/>
                  <a:pt x="1043" y="872"/>
                </a:cubicBezTo>
                <a:cubicBezTo>
                  <a:pt x="1045" y="868"/>
                  <a:pt x="1047" y="864"/>
                  <a:pt x="1049" y="859"/>
                </a:cubicBezTo>
                <a:cubicBezTo>
                  <a:pt x="1051" y="857"/>
                  <a:pt x="1052" y="854"/>
                  <a:pt x="1053" y="851"/>
                </a:cubicBezTo>
                <a:cubicBezTo>
                  <a:pt x="1056" y="846"/>
                  <a:pt x="1058" y="841"/>
                  <a:pt x="1061" y="837"/>
                </a:cubicBezTo>
                <a:cubicBezTo>
                  <a:pt x="1062" y="834"/>
                  <a:pt x="1063" y="832"/>
                  <a:pt x="1064" y="830"/>
                </a:cubicBezTo>
                <a:cubicBezTo>
                  <a:pt x="1068" y="823"/>
                  <a:pt x="1071" y="816"/>
                  <a:pt x="1075" y="809"/>
                </a:cubicBezTo>
                <a:cubicBezTo>
                  <a:pt x="1076" y="807"/>
                  <a:pt x="1077" y="805"/>
                  <a:pt x="1078" y="804"/>
                </a:cubicBezTo>
                <a:cubicBezTo>
                  <a:pt x="1081" y="798"/>
                  <a:pt x="1083" y="793"/>
                  <a:pt x="1086" y="788"/>
                </a:cubicBezTo>
                <a:cubicBezTo>
                  <a:pt x="1088" y="785"/>
                  <a:pt x="1089" y="783"/>
                  <a:pt x="1091" y="780"/>
                </a:cubicBezTo>
                <a:cubicBezTo>
                  <a:pt x="1093" y="776"/>
                  <a:pt x="1096" y="771"/>
                  <a:pt x="1098" y="767"/>
                </a:cubicBezTo>
                <a:cubicBezTo>
                  <a:pt x="1100" y="764"/>
                  <a:pt x="1101" y="762"/>
                  <a:pt x="1103" y="759"/>
                </a:cubicBezTo>
                <a:cubicBezTo>
                  <a:pt x="1105" y="755"/>
                  <a:pt x="1107" y="752"/>
                  <a:pt x="1109" y="749"/>
                </a:cubicBezTo>
                <a:cubicBezTo>
                  <a:pt x="1115" y="750"/>
                  <a:pt x="1120" y="752"/>
                  <a:pt x="1126" y="753"/>
                </a:cubicBezTo>
                <a:cubicBezTo>
                  <a:pt x="1130" y="754"/>
                  <a:pt x="1135" y="755"/>
                  <a:pt x="1139" y="757"/>
                </a:cubicBezTo>
                <a:cubicBezTo>
                  <a:pt x="1146" y="758"/>
                  <a:pt x="1154" y="760"/>
                  <a:pt x="1161" y="762"/>
                </a:cubicBezTo>
                <a:cubicBezTo>
                  <a:pt x="1164" y="763"/>
                  <a:pt x="1168" y="764"/>
                  <a:pt x="1171" y="764"/>
                </a:cubicBezTo>
                <a:cubicBezTo>
                  <a:pt x="1182" y="767"/>
                  <a:pt x="1193" y="769"/>
                  <a:pt x="1204" y="772"/>
                </a:cubicBezTo>
                <a:cubicBezTo>
                  <a:pt x="1206" y="772"/>
                  <a:pt x="1208" y="772"/>
                  <a:pt x="1210" y="773"/>
                </a:cubicBezTo>
                <a:cubicBezTo>
                  <a:pt x="1219" y="775"/>
                  <a:pt x="1228" y="776"/>
                  <a:pt x="1236" y="778"/>
                </a:cubicBezTo>
                <a:cubicBezTo>
                  <a:pt x="1240" y="779"/>
                  <a:pt x="1244" y="779"/>
                  <a:pt x="1248" y="780"/>
                </a:cubicBezTo>
                <a:cubicBezTo>
                  <a:pt x="1255" y="781"/>
                  <a:pt x="1262" y="783"/>
                  <a:pt x="1269" y="784"/>
                </a:cubicBezTo>
                <a:cubicBezTo>
                  <a:pt x="1274" y="784"/>
                  <a:pt x="1278" y="785"/>
                  <a:pt x="1283" y="786"/>
                </a:cubicBezTo>
                <a:cubicBezTo>
                  <a:pt x="1289" y="787"/>
                  <a:pt x="1296" y="788"/>
                  <a:pt x="1302" y="789"/>
                </a:cubicBezTo>
                <a:cubicBezTo>
                  <a:pt x="1307" y="789"/>
                  <a:pt x="1312" y="790"/>
                  <a:pt x="1316" y="791"/>
                </a:cubicBezTo>
                <a:cubicBezTo>
                  <a:pt x="1323" y="791"/>
                  <a:pt x="1329" y="792"/>
                  <a:pt x="1335" y="793"/>
                </a:cubicBezTo>
                <a:cubicBezTo>
                  <a:pt x="1340" y="794"/>
                  <a:pt x="1345" y="794"/>
                  <a:pt x="1350" y="795"/>
                </a:cubicBezTo>
                <a:cubicBezTo>
                  <a:pt x="1355" y="795"/>
                  <a:pt x="1359" y="796"/>
                  <a:pt x="1364" y="796"/>
                </a:cubicBezTo>
                <a:cubicBezTo>
                  <a:pt x="1364" y="796"/>
                  <a:pt x="1364" y="796"/>
                  <a:pt x="1364" y="796"/>
                </a:cubicBezTo>
                <a:close/>
                <a:moveTo>
                  <a:pt x="1566" y="1005"/>
                </a:moveTo>
                <a:cubicBezTo>
                  <a:pt x="1565" y="1008"/>
                  <a:pt x="1564" y="1011"/>
                  <a:pt x="1563" y="1014"/>
                </a:cubicBezTo>
                <a:cubicBezTo>
                  <a:pt x="1562" y="1018"/>
                  <a:pt x="1561" y="1021"/>
                  <a:pt x="1559" y="1025"/>
                </a:cubicBezTo>
                <a:cubicBezTo>
                  <a:pt x="1558" y="1029"/>
                  <a:pt x="1556" y="1034"/>
                  <a:pt x="1555" y="1039"/>
                </a:cubicBezTo>
                <a:cubicBezTo>
                  <a:pt x="1554" y="1042"/>
                  <a:pt x="1552" y="1046"/>
                  <a:pt x="1551" y="1049"/>
                </a:cubicBezTo>
                <a:cubicBezTo>
                  <a:pt x="1550" y="1054"/>
                  <a:pt x="1548" y="1059"/>
                  <a:pt x="1547" y="1064"/>
                </a:cubicBezTo>
                <a:cubicBezTo>
                  <a:pt x="1546" y="1067"/>
                  <a:pt x="1545" y="1070"/>
                  <a:pt x="1544" y="1074"/>
                </a:cubicBezTo>
                <a:cubicBezTo>
                  <a:pt x="1542" y="1079"/>
                  <a:pt x="1541" y="1084"/>
                  <a:pt x="1539" y="1089"/>
                </a:cubicBezTo>
                <a:cubicBezTo>
                  <a:pt x="1538" y="1092"/>
                  <a:pt x="1537" y="1096"/>
                  <a:pt x="1536" y="1099"/>
                </a:cubicBezTo>
                <a:cubicBezTo>
                  <a:pt x="1534" y="1105"/>
                  <a:pt x="1533" y="1112"/>
                  <a:pt x="1531" y="1119"/>
                </a:cubicBezTo>
                <a:cubicBezTo>
                  <a:pt x="1530" y="1120"/>
                  <a:pt x="1530" y="1122"/>
                  <a:pt x="1529" y="1124"/>
                </a:cubicBezTo>
                <a:cubicBezTo>
                  <a:pt x="1527" y="1132"/>
                  <a:pt x="1525" y="1140"/>
                  <a:pt x="1523" y="1148"/>
                </a:cubicBezTo>
                <a:cubicBezTo>
                  <a:pt x="1522" y="1151"/>
                  <a:pt x="1522" y="1154"/>
                  <a:pt x="1521" y="1156"/>
                </a:cubicBezTo>
                <a:cubicBezTo>
                  <a:pt x="1520" y="1162"/>
                  <a:pt x="1518" y="1168"/>
                  <a:pt x="1517" y="1173"/>
                </a:cubicBezTo>
                <a:cubicBezTo>
                  <a:pt x="1516" y="1177"/>
                  <a:pt x="1516" y="1180"/>
                  <a:pt x="1515" y="1183"/>
                </a:cubicBezTo>
                <a:cubicBezTo>
                  <a:pt x="1514" y="1187"/>
                  <a:pt x="1513" y="1192"/>
                  <a:pt x="1512" y="1196"/>
                </a:cubicBezTo>
                <a:cubicBezTo>
                  <a:pt x="1505" y="1196"/>
                  <a:pt x="1498" y="1196"/>
                  <a:pt x="1490" y="1196"/>
                </a:cubicBezTo>
                <a:cubicBezTo>
                  <a:pt x="1486" y="1196"/>
                  <a:pt x="1482" y="1196"/>
                  <a:pt x="1478" y="1196"/>
                </a:cubicBezTo>
                <a:cubicBezTo>
                  <a:pt x="1468" y="1195"/>
                  <a:pt x="1458" y="1195"/>
                  <a:pt x="1448" y="1195"/>
                </a:cubicBezTo>
                <a:cubicBezTo>
                  <a:pt x="1446" y="1195"/>
                  <a:pt x="1444" y="1195"/>
                  <a:pt x="1442" y="1194"/>
                </a:cubicBezTo>
                <a:cubicBezTo>
                  <a:pt x="1430" y="1194"/>
                  <a:pt x="1419" y="1193"/>
                  <a:pt x="1407" y="1192"/>
                </a:cubicBezTo>
                <a:cubicBezTo>
                  <a:pt x="1403" y="1192"/>
                  <a:pt x="1400" y="1192"/>
                  <a:pt x="1396" y="1191"/>
                </a:cubicBezTo>
                <a:cubicBezTo>
                  <a:pt x="1388" y="1191"/>
                  <a:pt x="1380" y="1190"/>
                  <a:pt x="1371" y="1189"/>
                </a:cubicBezTo>
                <a:cubicBezTo>
                  <a:pt x="1367" y="1189"/>
                  <a:pt x="1362" y="1188"/>
                  <a:pt x="1358" y="1188"/>
                </a:cubicBezTo>
                <a:cubicBezTo>
                  <a:pt x="1350" y="1187"/>
                  <a:pt x="1343" y="1186"/>
                  <a:pt x="1336" y="1186"/>
                </a:cubicBezTo>
                <a:cubicBezTo>
                  <a:pt x="1331" y="1185"/>
                  <a:pt x="1326" y="1184"/>
                  <a:pt x="1321" y="1184"/>
                </a:cubicBezTo>
                <a:cubicBezTo>
                  <a:pt x="1314" y="1183"/>
                  <a:pt x="1308" y="1182"/>
                  <a:pt x="1301" y="1181"/>
                </a:cubicBezTo>
                <a:cubicBezTo>
                  <a:pt x="1296" y="1180"/>
                  <a:pt x="1291" y="1179"/>
                  <a:pt x="1286" y="1179"/>
                </a:cubicBezTo>
                <a:cubicBezTo>
                  <a:pt x="1279" y="1178"/>
                  <a:pt x="1273" y="1177"/>
                  <a:pt x="1266" y="1176"/>
                </a:cubicBezTo>
                <a:cubicBezTo>
                  <a:pt x="1261" y="1175"/>
                  <a:pt x="1256" y="1174"/>
                  <a:pt x="1250" y="1173"/>
                </a:cubicBezTo>
                <a:cubicBezTo>
                  <a:pt x="1245" y="1172"/>
                  <a:pt x="1240" y="1171"/>
                  <a:pt x="1235" y="1170"/>
                </a:cubicBezTo>
                <a:cubicBezTo>
                  <a:pt x="1235" y="1167"/>
                  <a:pt x="1236" y="1163"/>
                  <a:pt x="1237" y="1160"/>
                </a:cubicBezTo>
                <a:cubicBezTo>
                  <a:pt x="1238" y="1156"/>
                  <a:pt x="1239" y="1153"/>
                  <a:pt x="1239" y="1150"/>
                </a:cubicBezTo>
                <a:cubicBezTo>
                  <a:pt x="1241" y="1145"/>
                  <a:pt x="1242" y="1140"/>
                  <a:pt x="1243" y="1136"/>
                </a:cubicBezTo>
                <a:cubicBezTo>
                  <a:pt x="1244" y="1133"/>
                  <a:pt x="1245" y="1129"/>
                  <a:pt x="1246" y="1126"/>
                </a:cubicBezTo>
                <a:cubicBezTo>
                  <a:pt x="1247" y="1121"/>
                  <a:pt x="1248" y="1116"/>
                  <a:pt x="1250" y="1111"/>
                </a:cubicBezTo>
                <a:cubicBezTo>
                  <a:pt x="1250" y="1108"/>
                  <a:pt x="1251" y="1106"/>
                  <a:pt x="1252" y="1103"/>
                </a:cubicBezTo>
                <a:cubicBezTo>
                  <a:pt x="1254" y="1097"/>
                  <a:pt x="1255" y="1091"/>
                  <a:pt x="1257" y="1086"/>
                </a:cubicBezTo>
                <a:cubicBezTo>
                  <a:pt x="1258" y="1084"/>
                  <a:pt x="1258" y="1081"/>
                  <a:pt x="1259" y="1079"/>
                </a:cubicBezTo>
                <a:cubicBezTo>
                  <a:pt x="1261" y="1071"/>
                  <a:pt x="1264" y="1064"/>
                  <a:pt x="1266" y="1056"/>
                </a:cubicBezTo>
                <a:cubicBezTo>
                  <a:pt x="1267" y="1054"/>
                  <a:pt x="1268" y="1051"/>
                  <a:pt x="1268" y="1049"/>
                </a:cubicBezTo>
                <a:cubicBezTo>
                  <a:pt x="1270" y="1043"/>
                  <a:pt x="1272" y="1038"/>
                  <a:pt x="1274" y="1033"/>
                </a:cubicBezTo>
                <a:cubicBezTo>
                  <a:pt x="1275" y="1030"/>
                  <a:pt x="1276" y="1027"/>
                  <a:pt x="1277" y="1023"/>
                </a:cubicBezTo>
                <a:cubicBezTo>
                  <a:pt x="1279" y="1019"/>
                  <a:pt x="1280" y="1014"/>
                  <a:pt x="1282" y="1010"/>
                </a:cubicBezTo>
                <a:cubicBezTo>
                  <a:pt x="1283" y="1007"/>
                  <a:pt x="1284" y="1003"/>
                  <a:pt x="1285" y="1000"/>
                </a:cubicBezTo>
                <a:cubicBezTo>
                  <a:pt x="1287" y="996"/>
                  <a:pt x="1288" y="993"/>
                  <a:pt x="1289" y="989"/>
                </a:cubicBezTo>
                <a:cubicBezTo>
                  <a:pt x="1293" y="990"/>
                  <a:pt x="1298" y="990"/>
                  <a:pt x="1302" y="991"/>
                </a:cubicBezTo>
                <a:cubicBezTo>
                  <a:pt x="1306" y="992"/>
                  <a:pt x="1311" y="992"/>
                  <a:pt x="1315" y="993"/>
                </a:cubicBezTo>
                <a:cubicBezTo>
                  <a:pt x="1320" y="993"/>
                  <a:pt x="1325" y="994"/>
                  <a:pt x="1330" y="995"/>
                </a:cubicBezTo>
                <a:cubicBezTo>
                  <a:pt x="1335" y="995"/>
                  <a:pt x="1339" y="996"/>
                  <a:pt x="1343" y="996"/>
                </a:cubicBezTo>
                <a:cubicBezTo>
                  <a:pt x="1348" y="997"/>
                  <a:pt x="1354" y="997"/>
                  <a:pt x="1359" y="998"/>
                </a:cubicBezTo>
                <a:cubicBezTo>
                  <a:pt x="1363" y="998"/>
                  <a:pt x="1367" y="999"/>
                  <a:pt x="1372" y="999"/>
                </a:cubicBezTo>
                <a:cubicBezTo>
                  <a:pt x="1377" y="1000"/>
                  <a:pt x="1382" y="1000"/>
                  <a:pt x="1388" y="1001"/>
                </a:cubicBezTo>
                <a:cubicBezTo>
                  <a:pt x="1392" y="1001"/>
                  <a:pt x="1396" y="1001"/>
                  <a:pt x="1400" y="1002"/>
                </a:cubicBezTo>
                <a:cubicBezTo>
                  <a:pt x="1406" y="1002"/>
                  <a:pt x="1411" y="1002"/>
                  <a:pt x="1417" y="1003"/>
                </a:cubicBezTo>
                <a:cubicBezTo>
                  <a:pt x="1421" y="1003"/>
                  <a:pt x="1425" y="1003"/>
                  <a:pt x="1429" y="1003"/>
                </a:cubicBezTo>
                <a:cubicBezTo>
                  <a:pt x="1434" y="1004"/>
                  <a:pt x="1440" y="1004"/>
                  <a:pt x="1446" y="1004"/>
                </a:cubicBezTo>
                <a:cubicBezTo>
                  <a:pt x="1450" y="1004"/>
                  <a:pt x="1454" y="1005"/>
                  <a:pt x="1457" y="1005"/>
                </a:cubicBezTo>
                <a:cubicBezTo>
                  <a:pt x="1464" y="1005"/>
                  <a:pt x="1470" y="1005"/>
                  <a:pt x="1476" y="1005"/>
                </a:cubicBezTo>
                <a:cubicBezTo>
                  <a:pt x="1480" y="1005"/>
                  <a:pt x="1483" y="1006"/>
                  <a:pt x="1486" y="1006"/>
                </a:cubicBezTo>
                <a:cubicBezTo>
                  <a:pt x="1495" y="1006"/>
                  <a:pt x="1505" y="1006"/>
                  <a:pt x="1515" y="1006"/>
                </a:cubicBezTo>
                <a:cubicBezTo>
                  <a:pt x="1524" y="1006"/>
                  <a:pt x="1533" y="1006"/>
                  <a:pt x="1543" y="1006"/>
                </a:cubicBezTo>
                <a:cubicBezTo>
                  <a:pt x="1546" y="1006"/>
                  <a:pt x="1549" y="1005"/>
                  <a:pt x="1552" y="1005"/>
                </a:cubicBezTo>
                <a:cubicBezTo>
                  <a:pt x="1557" y="1005"/>
                  <a:pt x="1562" y="1005"/>
                  <a:pt x="1566" y="1005"/>
                </a:cubicBezTo>
                <a:cubicBezTo>
                  <a:pt x="1566" y="1005"/>
                  <a:pt x="1566" y="1005"/>
                  <a:pt x="1566" y="1005"/>
                </a:cubicBezTo>
                <a:close/>
                <a:moveTo>
                  <a:pt x="1811" y="1179"/>
                </a:moveTo>
                <a:cubicBezTo>
                  <a:pt x="1811" y="1182"/>
                  <a:pt x="1810" y="1185"/>
                  <a:pt x="1809" y="1188"/>
                </a:cubicBezTo>
                <a:cubicBezTo>
                  <a:pt x="1809" y="1192"/>
                  <a:pt x="1808" y="1196"/>
                  <a:pt x="1807" y="1199"/>
                </a:cubicBezTo>
                <a:cubicBezTo>
                  <a:pt x="1806" y="1204"/>
                  <a:pt x="1805" y="1209"/>
                  <a:pt x="1804" y="1213"/>
                </a:cubicBezTo>
                <a:cubicBezTo>
                  <a:pt x="1803" y="1217"/>
                  <a:pt x="1803" y="1221"/>
                  <a:pt x="1802" y="1225"/>
                </a:cubicBezTo>
                <a:cubicBezTo>
                  <a:pt x="1801" y="1229"/>
                  <a:pt x="1800" y="1234"/>
                  <a:pt x="1799" y="1239"/>
                </a:cubicBezTo>
                <a:cubicBezTo>
                  <a:pt x="1798" y="1243"/>
                  <a:pt x="1798" y="1246"/>
                  <a:pt x="1797" y="1250"/>
                </a:cubicBezTo>
                <a:cubicBezTo>
                  <a:pt x="1796" y="1255"/>
                  <a:pt x="1795" y="1260"/>
                  <a:pt x="1795" y="1265"/>
                </a:cubicBezTo>
                <a:cubicBezTo>
                  <a:pt x="1794" y="1269"/>
                  <a:pt x="1793" y="1272"/>
                  <a:pt x="1793" y="1275"/>
                </a:cubicBezTo>
                <a:cubicBezTo>
                  <a:pt x="1792" y="1282"/>
                  <a:pt x="1791" y="1288"/>
                  <a:pt x="1790" y="1294"/>
                </a:cubicBezTo>
                <a:cubicBezTo>
                  <a:pt x="1790" y="1296"/>
                  <a:pt x="1789" y="1299"/>
                  <a:pt x="1789" y="1301"/>
                </a:cubicBezTo>
                <a:cubicBezTo>
                  <a:pt x="1788" y="1309"/>
                  <a:pt x="1787" y="1318"/>
                  <a:pt x="1786" y="1326"/>
                </a:cubicBezTo>
                <a:cubicBezTo>
                  <a:pt x="1785" y="1329"/>
                  <a:pt x="1785" y="1331"/>
                  <a:pt x="1785" y="1334"/>
                </a:cubicBezTo>
                <a:cubicBezTo>
                  <a:pt x="1784" y="1340"/>
                  <a:pt x="1783" y="1346"/>
                  <a:pt x="1783" y="1352"/>
                </a:cubicBezTo>
                <a:cubicBezTo>
                  <a:pt x="1782" y="1355"/>
                  <a:pt x="1782" y="1358"/>
                  <a:pt x="1782" y="1362"/>
                </a:cubicBezTo>
                <a:cubicBezTo>
                  <a:pt x="1781" y="1366"/>
                  <a:pt x="1781" y="1370"/>
                  <a:pt x="1780" y="1375"/>
                </a:cubicBezTo>
                <a:cubicBezTo>
                  <a:pt x="1775" y="1376"/>
                  <a:pt x="1770" y="1377"/>
                  <a:pt x="1765" y="1377"/>
                </a:cubicBezTo>
                <a:cubicBezTo>
                  <a:pt x="1760" y="1378"/>
                  <a:pt x="1755" y="1379"/>
                  <a:pt x="1750" y="1380"/>
                </a:cubicBezTo>
                <a:cubicBezTo>
                  <a:pt x="1744" y="1381"/>
                  <a:pt x="1738" y="1382"/>
                  <a:pt x="1732" y="1383"/>
                </a:cubicBezTo>
                <a:cubicBezTo>
                  <a:pt x="1727" y="1383"/>
                  <a:pt x="1722" y="1384"/>
                  <a:pt x="1716" y="1385"/>
                </a:cubicBezTo>
                <a:cubicBezTo>
                  <a:pt x="1710" y="1386"/>
                  <a:pt x="1704" y="1386"/>
                  <a:pt x="1698" y="1387"/>
                </a:cubicBezTo>
                <a:cubicBezTo>
                  <a:pt x="1693" y="1388"/>
                  <a:pt x="1688" y="1388"/>
                  <a:pt x="1683" y="1389"/>
                </a:cubicBezTo>
                <a:cubicBezTo>
                  <a:pt x="1677" y="1390"/>
                  <a:pt x="1671" y="1390"/>
                  <a:pt x="1664" y="1391"/>
                </a:cubicBezTo>
                <a:cubicBezTo>
                  <a:pt x="1659" y="1391"/>
                  <a:pt x="1654" y="1392"/>
                  <a:pt x="1649" y="1392"/>
                </a:cubicBezTo>
                <a:cubicBezTo>
                  <a:pt x="1643" y="1393"/>
                  <a:pt x="1637" y="1393"/>
                  <a:pt x="1630" y="1394"/>
                </a:cubicBezTo>
                <a:cubicBezTo>
                  <a:pt x="1625" y="1394"/>
                  <a:pt x="1621" y="1395"/>
                  <a:pt x="1616" y="1395"/>
                </a:cubicBezTo>
                <a:cubicBezTo>
                  <a:pt x="1609" y="1395"/>
                  <a:pt x="1602" y="1396"/>
                  <a:pt x="1596" y="1396"/>
                </a:cubicBezTo>
                <a:cubicBezTo>
                  <a:pt x="1591" y="1396"/>
                  <a:pt x="1587" y="1397"/>
                  <a:pt x="1582" y="1397"/>
                </a:cubicBezTo>
                <a:cubicBezTo>
                  <a:pt x="1574" y="1397"/>
                  <a:pt x="1567" y="1397"/>
                  <a:pt x="1559" y="1398"/>
                </a:cubicBezTo>
                <a:cubicBezTo>
                  <a:pt x="1556" y="1398"/>
                  <a:pt x="1552" y="1398"/>
                  <a:pt x="1548" y="1398"/>
                </a:cubicBezTo>
                <a:cubicBezTo>
                  <a:pt x="1537" y="1398"/>
                  <a:pt x="1526" y="1398"/>
                  <a:pt x="1515" y="1398"/>
                </a:cubicBezTo>
                <a:cubicBezTo>
                  <a:pt x="1508" y="1398"/>
                  <a:pt x="1501" y="1398"/>
                  <a:pt x="1495" y="1398"/>
                </a:cubicBezTo>
                <a:cubicBezTo>
                  <a:pt x="1495" y="1395"/>
                  <a:pt x="1495" y="1391"/>
                  <a:pt x="1496" y="1388"/>
                </a:cubicBezTo>
                <a:cubicBezTo>
                  <a:pt x="1496" y="1384"/>
                  <a:pt x="1496" y="1381"/>
                  <a:pt x="1497" y="1377"/>
                </a:cubicBezTo>
                <a:cubicBezTo>
                  <a:pt x="1497" y="1372"/>
                  <a:pt x="1498" y="1367"/>
                  <a:pt x="1498" y="1363"/>
                </a:cubicBezTo>
                <a:cubicBezTo>
                  <a:pt x="1498" y="1359"/>
                  <a:pt x="1499" y="1356"/>
                  <a:pt x="1499" y="1352"/>
                </a:cubicBezTo>
                <a:cubicBezTo>
                  <a:pt x="1500" y="1347"/>
                  <a:pt x="1500" y="1342"/>
                  <a:pt x="1501" y="1337"/>
                </a:cubicBezTo>
                <a:cubicBezTo>
                  <a:pt x="1501" y="1334"/>
                  <a:pt x="1502" y="1331"/>
                  <a:pt x="1502" y="1328"/>
                </a:cubicBezTo>
                <a:cubicBezTo>
                  <a:pt x="1503" y="1322"/>
                  <a:pt x="1504" y="1315"/>
                  <a:pt x="1504" y="1309"/>
                </a:cubicBezTo>
                <a:cubicBezTo>
                  <a:pt x="1505" y="1307"/>
                  <a:pt x="1505" y="1305"/>
                  <a:pt x="1505" y="1303"/>
                </a:cubicBezTo>
                <a:cubicBezTo>
                  <a:pt x="1506" y="1295"/>
                  <a:pt x="1508" y="1287"/>
                  <a:pt x="1509" y="1279"/>
                </a:cubicBezTo>
                <a:cubicBezTo>
                  <a:pt x="1509" y="1277"/>
                  <a:pt x="1510" y="1275"/>
                  <a:pt x="1510" y="1273"/>
                </a:cubicBezTo>
                <a:cubicBezTo>
                  <a:pt x="1511" y="1267"/>
                  <a:pt x="1512" y="1260"/>
                  <a:pt x="1513" y="1254"/>
                </a:cubicBezTo>
                <a:cubicBezTo>
                  <a:pt x="1513" y="1251"/>
                  <a:pt x="1514" y="1248"/>
                  <a:pt x="1515" y="1246"/>
                </a:cubicBezTo>
                <a:cubicBezTo>
                  <a:pt x="1515" y="1240"/>
                  <a:pt x="1516" y="1235"/>
                  <a:pt x="1517" y="1230"/>
                </a:cubicBezTo>
                <a:cubicBezTo>
                  <a:pt x="1518" y="1227"/>
                  <a:pt x="1519" y="1223"/>
                  <a:pt x="1519" y="1220"/>
                </a:cubicBezTo>
                <a:cubicBezTo>
                  <a:pt x="1520" y="1216"/>
                  <a:pt x="1521" y="1212"/>
                  <a:pt x="1522" y="1208"/>
                </a:cubicBezTo>
                <a:cubicBezTo>
                  <a:pt x="1523" y="1208"/>
                  <a:pt x="1523" y="1208"/>
                  <a:pt x="1524" y="1208"/>
                </a:cubicBezTo>
                <a:cubicBezTo>
                  <a:pt x="1535" y="1208"/>
                  <a:pt x="1546" y="1208"/>
                  <a:pt x="1557" y="1208"/>
                </a:cubicBezTo>
                <a:cubicBezTo>
                  <a:pt x="1558" y="1207"/>
                  <a:pt x="1559" y="1207"/>
                  <a:pt x="1560" y="1207"/>
                </a:cubicBezTo>
                <a:cubicBezTo>
                  <a:pt x="1572" y="1207"/>
                  <a:pt x="1583" y="1207"/>
                  <a:pt x="1594" y="1206"/>
                </a:cubicBezTo>
                <a:cubicBezTo>
                  <a:pt x="1595" y="1206"/>
                  <a:pt x="1595" y="1206"/>
                  <a:pt x="1596" y="1206"/>
                </a:cubicBezTo>
                <a:cubicBezTo>
                  <a:pt x="1608" y="1205"/>
                  <a:pt x="1619" y="1205"/>
                  <a:pt x="1631" y="1204"/>
                </a:cubicBezTo>
                <a:cubicBezTo>
                  <a:pt x="1631" y="1204"/>
                  <a:pt x="1631" y="1204"/>
                  <a:pt x="1631" y="1204"/>
                </a:cubicBezTo>
                <a:cubicBezTo>
                  <a:pt x="1643" y="1203"/>
                  <a:pt x="1654" y="1202"/>
                  <a:pt x="1666" y="1201"/>
                </a:cubicBezTo>
                <a:cubicBezTo>
                  <a:pt x="1667" y="1201"/>
                  <a:pt x="1667" y="1200"/>
                  <a:pt x="1668" y="1200"/>
                </a:cubicBezTo>
                <a:cubicBezTo>
                  <a:pt x="1679" y="1199"/>
                  <a:pt x="1690" y="1198"/>
                  <a:pt x="1701" y="1197"/>
                </a:cubicBezTo>
                <a:cubicBezTo>
                  <a:pt x="1703" y="1197"/>
                  <a:pt x="1704" y="1196"/>
                  <a:pt x="1705" y="1196"/>
                </a:cubicBezTo>
                <a:cubicBezTo>
                  <a:pt x="1716" y="1195"/>
                  <a:pt x="1726" y="1193"/>
                  <a:pt x="1737" y="1192"/>
                </a:cubicBezTo>
                <a:cubicBezTo>
                  <a:pt x="1739" y="1192"/>
                  <a:pt x="1740" y="1191"/>
                  <a:pt x="1742" y="1191"/>
                </a:cubicBezTo>
                <a:cubicBezTo>
                  <a:pt x="1752" y="1190"/>
                  <a:pt x="1763" y="1188"/>
                  <a:pt x="1773" y="1186"/>
                </a:cubicBezTo>
                <a:cubicBezTo>
                  <a:pt x="1775" y="1186"/>
                  <a:pt x="1776" y="1186"/>
                  <a:pt x="1778" y="1185"/>
                </a:cubicBezTo>
                <a:cubicBezTo>
                  <a:pt x="1788" y="1183"/>
                  <a:pt x="1799" y="1182"/>
                  <a:pt x="1809" y="1180"/>
                </a:cubicBezTo>
                <a:cubicBezTo>
                  <a:pt x="1810" y="1179"/>
                  <a:pt x="1811" y="1179"/>
                  <a:pt x="1811" y="1179"/>
                </a:cubicBezTo>
                <a:cubicBezTo>
                  <a:pt x="1811" y="1179"/>
                  <a:pt x="1811" y="1179"/>
                  <a:pt x="1811" y="1179"/>
                </a:cubicBezTo>
                <a:close/>
                <a:moveTo>
                  <a:pt x="2070" y="1508"/>
                </a:moveTo>
                <a:cubicBezTo>
                  <a:pt x="2070" y="1510"/>
                  <a:pt x="2070" y="1512"/>
                  <a:pt x="2070" y="1514"/>
                </a:cubicBezTo>
                <a:cubicBezTo>
                  <a:pt x="2070" y="1522"/>
                  <a:pt x="2070" y="1530"/>
                  <a:pt x="2070" y="1537"/>
                </a:cubicBezTo>
                <a:cubicBezTo>
                  <a:pt x="2070" y="1540"/>
                  <a:pt x="2070" y="1542"/>
                  <a:pt x="2070" y="1545"/>
                </a:cubicBezTo>
                <a:cubicBezTo>
                  <a:pt x="2070" y="1550"/>
                  <a:pt x="2070" y="1555"/>
                  <a:pt x="2070" y="1560"/>
                </a:cubicBezTo>
                <a:cubicBezTo>
                  <a:pt x="2070" y="1563"/>
                  <a:pt x="2071" y="1566"/>
                  <a:pt x="2071" y="1569"/>
                </a:cubicBezTo>
                <a:cubicBezTo>
                  <a:pt x="2071" y="1574"/>
                  <a:pt x="2071" y="1578"/>
                  <a:pt x="2071" y="1582"/>
                </a:cubicBezTo>
                <a:cubicBezTo>
                  <a:pt x="2071" y="1586"/>
                  <a:pt x="2072" y="1589"/>
                  <a:pt x="2072" y="1593"/>
                </a:cubicBezTo>
                <a:cubicBezTo>
                  <a:pt x="2072" y="1597"/>
                  <a:pt x="2072" y="1601"/>
                  <a:pt x="2072" y="1605"/>
                </a:cubicBezTo>
                <a:cubicBezTo>
                  <a:pt x="2073" y="1609"/>
                  <a:pt x="2073" y="1612"/>
                  <a:pt x="2073" y="1616"/>
                </a:cubicBezTo>
                <a:cubicBezTo>
                  <a:pt x="2073" y="1620"/>
                  <a:pt x="2074" y="1624"/>
                  <a:pt x="2074" y="1627"/>
                </a:cubicBezTo>
                <a:cubicBezTo>
                  <a:pt x="2074" y="1631"/>
                  <a:pt x="2074" y="1635"/>
                  <a:pt x="2075" y="1639"/>
                </a:cubicBezTo>
                <a:cubicBezTo>
                  <a:pt x="2075" y="1642"/>
                  <a:pt x="2075" y="1646"/>
                  <a:pt x="2076" y="1650"/>
                </a:cubicBezTo>
                <a:cubicBezTo>
                  <a:pt x="2076" y="1654"/>
                  <a:pt x="2076" y="1658"/>
                  <a:pt x="2077" y="1661"/>
                </a:cubicBezTo>
                <a:cubicBezTo>
                  <a:pt x="2077" y="1665"/>
                  <a:pt x="2078" y="1669"/>
                  <a:pt x="2078" y="1673"/>
                </a:cubicBezTo>
                <a:cubicBezTo>
                  <a:pt x="2078" y="1676"/>
                  <a:pt x="2079" y="1680"/>
                  <a:pt x="2079" y="1684"/>
                </a:cubicBezTo>
                <a:cubicBezTo>
                  <a:pt x="2079" y="1687"/>
                  <a:pt x="2080" y="1690"/>
                  <a:pt x="2080" y="1693"/>
                </a:cubicBezTo>
                <a:cubicBezTo>
                  <a:pt x="2074" y="1695"/>
                  <a:pt x="2069" y="1697"/>
                  <a:pt x="2063" y="1700"/>
                </a:cubicBezTo>
                <a:cubicBezTo>
                  <a:pt x="2058" y="1702"/>
                  <a:pt x="2053" y="1703"/>
                  <a:pt x="2049" y="1705"/>
                </a:cubicBezTo>
                <a:cubicBezTo>
                  <a:pt x="2042" y="1708"/>
                  <a:pt x="2035" y="1710"/>
                  <a:pt x="2028" y="1713"/>
                </a:cubicBezTo>
                <a:cubicBezTo>
                  <a:pt x="2023" y="1715"/>
                  <a:pt x="2019" y="1716"/>
                  <a:pt x="2015" y="1718"/>
                </a:cubicBezTo>
                <a:cubicBezTo>
                  <a:pt x="2006" y="1721"/>
                  <a:pt x="1998" y="1724"/>
                  <a:pt x="1989" y="1726"/>
                </a:cubicBezTo>
                <a:cubicBezTo>
                  <a:pt x="1986" y="1727"/>
                  <a:pt x="1983" y="1728"/>
                  <a:pt x="1980" y="1729"/>
                </a:cubicBezTo>
                <a:cubicBezTo>
                  <a:pt x="1969" y="1733"/>
                  <a:pt x="1957" y="1737"/>
                  <a:pt x="1946" y="1740"/>
                </a:cubicBezTo>
                <a:cubicBezTo>
                  <a:pt x="1943" y="1741"/>
                  <a:pt x="1939" y="1742"/>
                  <a:pt x="1936" y="1743"/>
                </a:cubicBezTo>
                <a:cubicBezTo>
                  <a:pt x="1928" y="1745"/>
                  <a:pt x="1919" y="1748"/>
                  <a:pt x="1911" y="1750"/>
                </a:cubicBezTo>
                <a:cubicBezTo>
                  <a:pt x="1907" y="1751"/>
                  <a:pt x="1902" y="1752"/>
                  <a:pt x="1898" y="1754"/>
                </a:cubicBezTo>
                <a:cubicBezTo>
                  <a:pt x="1890" y="1755"/>
                  <a:pt x="1883" y="1757"/>
                  <a:pt x="1876" y="1759"/>
                </a:cubicBezTo>
                <a:cubicBezTo>
                  <a:pt x="1871" y="1760"/>
                  <a:pt x="1866" y="1761"/>
                  <a:pt x="1861" y="1763"/>
                </a:cubicBezTo>
                <a:cubicBezTo>
                  <a:pt x="1854" y="1764"/>
                  <a:pt x="1848" y="1766"/>
                  <a:pt x="1841" y="1767"/>
                </a:cubicBezTo>
                <a:cubicBezTo>
                  <a:pt x="1836" y="1769"/>
                  <a:pt x="1831" y="1770"/>
                  <a:pt x="1825" y="1771"/>
                </a:cubicBezTo>
                <a:cubicBezTo>
                  <a:pt x="1820" y="1772"/>
                  <a:pt x="1814" y="1773"/>
                  <a:pt x="1808" y="1774"/>
                </a:cubicBezTo>
                <a:cubicBezTo>
                  <a:pt x="1808" y="1771"/>
                  <a:pt x="1807" y="1768"/>
                  <a:pt x="1807" y="1764"/>
                </a:cubicBezTo>
                <a:cubicBezTo>
                  <a:pt x="1806" y="1761"/>
                  <a:pt x="1806" y="1757"/>
                  <a:pt x="1805" y="1754"/>
                </a:cubicBezTo>
                <a:cubicBezTo>
                  <a:pt x="1804" y="1749"/>
                  <a:pt x="1804" y="1745"/>
                  <a:pt x="1803" y="1740"/>
                </a:cubicBezTo>
                <a:cubicBezTo>
                  <a:pt x="1802" y="1737"/>
                  <a:pt x="1802" y="1733"/>
                  <a:pt x="1801" y="1730"/>
                </a:cubicBezTo>
                <a:cubicBezTo>
                  <a:pt x="1801" y="1725"/>
                  <a:pt x="1800" y="1720"/>
                  <a:pt x="1799" y="1716"/>
                </a:cubicBezTo>
                <a:cubicBezTo>
                  <a:pt x="1799" y="1712"/>
                  <a:pt x="1799" y="1709"/>
                  <a:pt x="1798" y="1706"/>
                </a:cubicBezTo>
                <a:cubicBezTo>
                  <a:pt x="1797" y="1700"/>
                  <a:pt x="1797" y="1695"/>
                  <a:pt x="1796" y="1689"/>
                </a:cubicBezTo>
                <a:cubicBezTo>
                  <a:pt x="1796" y="1687"/>
                  <a:pt x="1796" y="1684"/>
                  <a:pt x="1795" y="1682"/>
                </a:cubicBezTo>
                <a:cubicBezTo>
                  <a:pt x="1794" y="1674"/>
                  <a:pt x="1794" y="1666"/>
                  <a:pt x="1793" y="1658"/>
                </a:cubicBezTo>
                <a:cubicBezTo>
                  <a:pt x="1793" y="1655"/>
                  <a:pt x="1792" y="1652"/>
                  <a:pt x="1792" y="1649"/>
                </a:cubicBezTo>
                <a:cubicBezTo>
                  <a:pt x="1792" y="1644"/>
                  <a:pt x="1791" y="1639"/>
                  <a:pt x="1791" y="1634"/>
                </a:cubicBezTo>
                <a:cubicBezTo>
                  <a:pt x="1791" y="1630"/>
                  <a:pt x="1790" y="1627"/>
                  <a:pt x="1790" y="1624"/>
                </a:cubicBezTo>
                <a:cubicBezTo>
                  <a:pt x="1790" y="1619"/>
                  <a:pt x="1789" y="1614"/>
                  <a:pt x="1789" y="1610"/>
                </a:cubicBezTo>
                <a:cubicBezTo>
                  <a:pt x="1789" y="1606"/>
                  <a:pt x="1789" y="1602"/>
                  <a:pt x="1788" y="1599"/>
                </a:cubicBezTo>
                <a:cubicBezTo>
                  <a:pt x="1788" y="1595"/>
                  <a:pt x="1788" y="1592"/>
                  <a:pt x="1788" y="1588"/>
                </a:cubicBezTo>
                <a:cubicBezTo>
                  <a:pt x="1789" y="1588"/>
                  <a:pt x="1790" y="1588"/>
                  <a:pt x="1790" y="1588"/>
                </a:cubicBezTo>
                <a:cubicBezTo>
                  <a:pt x="1801" y="1586"/>
                  <a:pt x="1812" y="1584"/>
                  <a:pt x="1823" y="1581"/>
                </a:cubicBezTo>
                <a:cubicBezTo>
                  <a:pt x="1824" y="1581"/>
                  <a:pt x="1825" y="1581"/>
                  <a:pt x="1826" y="1581"/>
                </a:cubicBezTo>
                <a:cubicBezTo>
                  <a:pt x="1837" y="1578"/>
                  <a:pt x="1848" y="1576"/>
                  <a:pt x="1859" y="1573"/>
                </a:cubicBezTo>
                <a:cubicBezTo>
                  <a:pt x="1860" y="1573"/>
                  <a:pt x="1860" y="1573"/>
                  <a:pt x="1861" y="1573"/>
                </a:cubicBezTo>
                <a:cubicBezTo>
                  <a:pt x="1872" y="1570"/>
                  <a:pt x="1884" y="1567"/>
                  <a:pt x="1895" y="1564"/>
                </a:cubicBezTo>
                <a:cubicBezTo>
                  <a:pt x="1895" y="1564"/>
                  <a:pt x="1895" y="1564"/>
                  <a:pt x="1895" y="1564"/>
                </a:cubicBezTo>
                <a:cubicBezTo>
                  <a:pt x="1907" y="1561"/>
                  <a:pt x="1918" y="1558"/>
                  <a:pt x="1929" y="1555"/>
                </a:cubicBezTo>
                <a:cubicBezTo>
                  <a:pt x="1930" y="1555"/>
                  <a:pt x="1931" y="1555"/>
                  <a:pt x="1931" y="1555"/>
                </a:cubicBezTo>
                <a:cubicBezTo>
                  <a:pt x="1942" y="1551"/>
                  <a:pt x="1953" y="1548"/>
                  <a:pt x="1964" y="1545"/>
                </a:cubicBezTo>
                <a:cubicBezTo>
                  <a:pt x="1965" y="1545"/>
                  <a:pt x="1966" y="1544"/>
                  <a:pt x="1967" y="1544"/>
                </a:cubicBezTo>
                <a:cubicBezTo>
                  <a:pt x="1977" y="1541"/>
                  <a:pt x="1988" y="1537"/>
                  <a:pt x="1998" y="1534"/>
                </a:cubicBezTo>
                <a:cubicBezTo>
                  <a:pt x="2000" y="1533"/>
                  <a:pt x="2001" y="1533"/>
                  <a:pt x="2002" y="1532"/>
                </a:cubicBezTo>
                <a:cubicBezTo>
                  <a:pt x="2013" y="1529"/>
                  <a:pt x="2023" y="1525"/>
                  <a:pt x="2033" y="1522"/>
                </a:cubicBezTo>
                <a:cubicBezTo>
                  <a:pt x="2034" y="1521"/>
                  <a:pt x="2036" y="1520"/>
                  <a:pt x="2037" y="1520"/>
                </a:cubicBezTo>
                <a:cubicBezTo>
                  <a:pt x="2047" y="1516"/>
                  <a:pt x="2057" y="1512"/>
                  <a:pt x="2067" y="1509"/>
                </a:cubicBezTo>
                <a:cubicBezTo>
                  <a:pt x="2068" y="1508"/>
                  <a:pt x="2069" y="1508"/>
                  <a:pt x="2070" y="1508"/>
                </a:cubicBezTo>
                <a:cubicBezTo>
                  <a:pt x="2070" y="1508"/>
                  <a:pt x="2070" y="1508"/>
                  <a:pt x="2070" y="1508"/>
                </a:cubicBezTo>
                <a:close/>
                <a:moveTo>
                  <a:pt x="1509" y="1208"/>
                </a:moveTo>
                <a:cubicBezTo>
                  <a:pt x="1509" y="1212"/>
                  <a:pt x="1508" y="1215"/>
                  <a:pt x="1507" y="1218"/>
                </a:cubicBezTo>
                <a:cubicBezTo>
                  <a:pt x="1507" y="1222"/>
                  <a:pt x="1506" y="1225"/>
                  <a:pt x="1505" y="1229"/>
                </a:cubicBezTo>
                <a:cubicBezTo>
                  <a:pt x="1505" y="1233"/>
                  <a:pt x="1504" y="1238"/>
                  <a:pt x="1503" y="1243"/>
                </a:cubicBezTo>
                <a:cubicBezTo>
                  <a:pt x="1502" y="1246"/>
                  <a:pt x="1502" y="1250"/>
                  <a:pt x="1501" y="1253"/>
                </a:cubicBezTo>
                <a:cubicBezTo>
                  <a:pt x="1500" y="1258"/>
                  <a:pt x="1499" y="1263"/>
                  <a:pt x="1498" y="1268"/>
                </a:cubicBezTo>
                <a:cubicBezTo>
                  <a:pt x="1498" y="1272"/>
                  <a:pt x="1497" y="1275"/>
                  <a:pt x="1497" y="1278"/>
                </a:cubicBezTo>
                <a:cubicBezTo>
                  <a:pt x="1496" y="1284"/>
                  <a:pt x="1495" y="1290"/>
                  <a:pt x="1494" y="1296"/>
                </a:cubicBezTo>
                <a:cubicBezTo>
                  <a:pt x="1494" y="1298"/>
                  <a:pt x="1494" y="1300"/>
                  <a:pt x="1493" y="1302"/>
                </a:cubicBezTo>
                <a:cubicBezTo>
                  <a:pt x="1492" y="1310"/>
                  <a:pt x="1491" y="1319"/>
                  <a:pt x="1490" y="1327"/>
                </a:cubicBezTo>
                <a:cubicBezTo>
                  <a:pt x="1490" y="1329"/>
                  <a:pt x="1490" y="1331"/>
                  <a:pt x="1489" y="1333"/>
                </a:cubicBezTo>
                <a:cubicBezTo>
                  <a:pt x="1489" y="1339"/>
                  <a:pt x="1488" y="1345"/>
                  <a:pt x="1487" y="1352"/>
                </a:cubicBezTo>
                <a:cubicBezTo>
                  <a:pt x="1487" y="1355"/>
                  <a:pt x="1487" y="1358"/>
                  <a:pt x="1486" y="1361"/>
                </a:cubicBezTo>
                <a:cubicBezTo>
                  <a:pt x="1486" y="1366"/>
                  <a:pt x="1485" y="1371"/>
                  <a:pt x="1485" y="1376"/>
                </a:cubicBezTo>
                <a:cubicBezTo>
                  <a:pt x="1484" y="1380"/>
                  <a:pt x="1484" y="1383"/>
                  <a:pt x="1484" y="1387"/>
                </a:cubicBezTo>
                <a:cubicBezTo>
                  <a:pt x="1484" y="1390"/>
                  <a:pt x="1483" y="1394"/>
                  <a:pt x="1483" y="1398"/>
                </a:cubicBezTo>
                <a:cubicBezTo>
                  <a:pt x="1477" y="1398"/>
                  <a:pt x="1471" y="1398"/>
                  <a:pt x="1465" y="1397"/>
                </a:cubicBezTo>
                <a:cubicBezTo>
                  <a:pt x="1460" y="1397"/>
                  <a:pt x="1455" y="1397"/>
                  <a:pt x="1450" y="1397"/>
                </a:cubicBezTo>
                <a:cubicBezTo>
                  <a:pt x="1442" y="1397"/>
                  <a:pt x="1435" y="1396"/>
                  <a:pt x="1428" y="1396"/>
                </a:cubicBezTo>
                <a:cubicBezTo>
                  <a:pt x="1423" y="1396"/>
                  <a:pt x="1418" y="1395"/>
                  <a:pt x="1414" y="1395"/>
                </a:cubicBezTo>
                <a:cubicBezTo>
                  <a:pt x="1405" y="1394"/>
                  <a:pt x="1397" y="1394"/>
                  <a:pt x="1389" y="1393"/>
                </a:cubicBezTo>
                <a:cubicBezTo>
                  <a:pt x="1385" y="1393"/>
                  <a:pt x="1381" y="1393"/>
                  <a:pt x="1377" y="1392"/>
                </a:cubicBezTo>
                <a:cubicBezTo>
                  <a:pt x="1366" y="1391"/>
                  <a:pt x="1355" y="1390"/>
                  <a:pt x="1344" y="1389"/>
                </a:cubicBezTo>
                <a:cubicBezTo>
                  <a:pt x="1343" y="1389"/>
                  <a:pt x="1342" y="1389"/>
                  <a:pt x="1342" y="1389"/>
                </a:cubicBezTo>
                <a:cubicBezTo>
                  <a:pt x="1330" y="1387"/>
                  <a:pt x="1318" y="1386"/>
                  <a:pt x="1306" y="1384"/>
                </a:cubicBezTo>
                <a:cubicBezTo>
                  <a:pt x="1302" y="1383"/>
                  <a:pt x="1298" y="1383"/>
                  <a:pt x="1295" y="1382"/>
                </a:cubicBezTo>
                <a:cubicBezTo>
                  <a:pt x="1286" y="1381"/>
                  <a:pt x="1278" y="1380"/>
                  <a:pt x="1270" y="1379"/>
                </a:cubicBezTo>
                <a:cubicBezTo>
                  <a:pt x="1265" y="1378"/>
                  <a:pt x="1261" y="1377"/>
                  <a:pt x="1256" y="1376"/>
                </a:cubicBezTo>
                <a:cubicBezTo>
                  <a:pt x="1249" y="1375"/>
                  <a:pt x="1242" y="1374"/>
                  <a:pt x="1235" y="1372"/>
                </a:cubicBezTo>
                <a:cubicBezTo>
                  <a:pt x="1230" y="1371"/>
                  <a:pt x="1225" y="1370"/>
                  <a:pt x="1219" y="1369"/>
                </a:cubicBezTo>
                <a:cubicBezTo>
                  <a:pt x="1214" y="1368"/>
                  <a:pt x="1208" y="1367"/>
                  <a:pt x="1202" y="1366"/>
                </a:cubicBezTo>
                <a:cubicBezTo>
                  <a:pt x="1203" y="1362"/>
                  <a:pt x="1203" y="1358"/>
                  <a:pt x="1203" y="1355"/>
                </a:cubicBezTo>
                <a:cubicBezTo>
                  <a:pt x="1204" y="1351"/>
                  <a:pt x="1204" y="1348"/>
                  <a:pt x="1204" y="1345"/>
                </a:cubicBezTo>
                <a:cubicBezTo>
                  <a:pt x="1205" y="1340"/>
                  <a:pt x="1206" y="1335"/>
                  <a:pt x="1206" y="1330"/>
                </a:cubicBezTo>
                <a:cubicBezTo>
                  <a:pt x="1206" y="1327"/>
                  <a:pt x="1207" y="1324"/>
                  <a:pt x="1207" y="1321"/>
                </a:cubicBezTo>
                <a:cubicBezTo>
                  <a:pt x="1208" y="1315"/>
                  <a:pt x="1209" y="1310"/>
                  <a:pt x="1209" y="1304"/>
                </a:cubicBezTo>
                <a:cubicBezTo>
                  <a:pt x="1210" y="1302"/>
                  <a:pt x="1210" y="1299"/>
                  <a:pt x="1211" y="1297"/>
                </a:cubicBezTo>
                <a:cubicBezTo>
                  <a:pt x="1212" y="1289"/>
                  <a:pt x="1213" y="1281"/>
                  <a:pt x="1214" y="1273"/>
                </a:cubicBezTo>
                <a:cubicBezTo>
                  <a:pt x="1214" y="1272"/>
                  <a:pt x="1214" y="1271"/>
                  <a:pt x="1215" y="1270"/>
                </a:cubicBezTo>
                <a:cubicBezTo>
                  <a:pt x="1216" y="1263"/>
                  <a:pt x="1217" y="1256"/>
                  <a:pt x="1218" y="1249"/>
                </a:cubicBezTo>
                <a:cubicBezTo>
                  <a:pt x="1219" y="1247"/>
                  <a:pt x="1219" y="1244"/>
                  <a:pt x="1220" y="1241"/>
                </a:cubicBezTo>
                <a:cubicBezTo>
                  <a:pt x="1221" y="1236"/>
                  <a:pt x="1222" y="1231"/>
                  <a:pt x="1223" y="1226"/>
                </a:cubicBezTo>
                <a:cubicBezTo>
                  <a:pt x="1223" y="1223"/>
                  <a:pt x="1224" y="1219"/>
                  <a:pt x="1224" y="1216"/>
                </a:cubicBezTo>
                <a:cubicBezTo>
                  <a:pt x="1225" y="1212"/>
                  <a:pt x="1226" y="1207"/>
                  <a:pt x="1227" y="1202"/>
                </a:cubicBezTo>
                <a:cubicBezTo>
                  <a:pt x="1228" y="1199"/>
                  <a:pt x="1229" y="1196"/>
                  <a:pt x="1230" y="1192"/>
                </a:cubicBezTo>
                <a:cubicBezTo>
                  <a:pt x="1230" y="1189"/>
                  <a:pt x="1231" y="1185"/>
                  <a:pt x="1232" y="1182"/>
                </a:cubicBezTo>
                <a:cubicBezTo>
                  <a:pt x="1237" y="1183"/>
                  <a:pt x="1243" y="1184"/>
                  <a:pt x="1249" y="1185"/>
                </a:cubicBezTo>
                <a:cubicBezTo>
                  <a:pt x="1254" y="1186"/>
                  <a:pt x="1259" y="1187"/>
                  <a:pt x="1264" y="1187"/>
                </a:cubicBezTo>
                <a:cubicBezTo>
                  <a:pt x="1271" y="1189"/>
                  <a:pt x="1278" y="1190"/>
                  <a:pt x="1285" y="1191"/>
                </a:cubicBezTo>
                <a:cubicBezTo>
                  <a:pt x="1289" y="1191"/>
                  <a:pt x="1294" y="1192"/>
                  <a:pt x="1299" y="1193"/>
                </a:cubicBezTo>
                <a:cubicBezTo>
                  <a:pt x="1307" y="1194"/>
                  <a:pt x="1314" y="1195"/>
                  <a:pt x="1322" y="1196"/>
                </a:cubicBezTo>
                <a:cubicBezTo>
                  <a:pt x="1326" y="1196"/>
                  <a:pt x="1330" y="1197"/>
                  <a:pt x="1334" y="1197"/>
                </a:cubicBezTo>
                <a:cubicBezTo>
                  <a:pt x="1344" y="1199"/>
                  <a:pt x="1354" y="1200"/>
                  <a:pt x="1364" y="1201"/>
                </a:cubicBezTo>
                <a:cubicBezTo>
                  <a:pt x="1366" y="1201"/>
                  <a:pt x="1368" y="1201"/>
                  <a:pt x="1370" y="1201"/>
                </a:cubicBezTo>
                <a:cubicBezTo>
                  <a:pt x="1381" y="1202"/>
                  <a:pt x="1393" y="1203"/>
                  <a:pt x="1405" y="1204"/>
                </a:cubicBezTo>
                <a:cubicBezTo>
                  <a:pt x="1408" y="1204"/>
                  <a:pt x="1411" y="1205"/>
                  <a:pt x="1414" y="1205"/>
                </a:cubicBezTo>
                <a:cubicBezTo>
                  <a:pt x="1423" y="1205"/>
                  <a:pt x="1432" y="1206"/>
                  <a:pt x="1441" y="1206"/>
                </a:cubicBezTo>
                <a:cubicBezTo>
                  <a:pt x="1445" y="1207"/>
                  <a:pt x="1450" y="1207"/>
                  <a:pt x="1454" y="1207"/>
                </a:cubicBezTo>
                <a:cubicBezTo>
                  <a:pt x="1461" y="1207"/>
                  <a:pt x="1469" y="1207"/>
                  <a:pt x="1476" y="1208"/>
                </a:cubicBezTo>
                <a:cubicBezTo>
                  <a:pt x="1481" y="1208"/>
                  <a:pt x="1486" y="1208"/>
                  <a:pt x="1491" y="1208"/>
                </a:cubicBezTo>
                <a:cubicBezTo>
                  <a:pt x="1497" y="1208"/>
                  <a:pt x="1503" y="1208"/>
                  <a:pt x="1509" y="1208"/>
                </a:cubicBezTo>
                <a:cubicBezTo>
                  <a:pt x="1509" y="1208"/>
                  <a:pt x="1509" y="1208"/>
                  <a:pt x="1509" y="1208"/>
                </a:cubicBezTo>
                <a:close/>
                <a:moveTo>
                  <a:pt x="1779" y="1387"/>
                </a:moveTo>
                <a:cubicBezTo>
                  <a:pt x="1779" y="1392"/>
                  <a:pt x="1779" y="1397"/>
                  <a:pt x="1778" y="1402"/>
                </a:cubicBezTo>
                <a:cubicBezTo>
                  <a:pt x="1778" y="1407"/>
                  <a:pt x="1778" y="1411"/>
                  <a:pt x="1777" y="1416"/>
                </a:cubicBezTo>
                <a:cubicBezTo>
                  <a:pt x="1777" y="1423"/>
                  <a:pt x="1777" y="1429"/>
                  <a:pt x="1776" y="1436"/>
                </a:cubicBezTo>
                <a:cubicBezTo>
                  <a:pt x="1776" y="1440"/>
                  <a:pt x="1776" y="1444"/>
                  <a:pt x="1776" y="1449"/>
                </a:cubicBezTo>
                <a:cubicBezTo>
                  <a:pt x="1775" y="1456"/>
                  <a:pt x="1775" y="1463"/>
                  <a:pt x="1775" y="1471"/>
                </a:cubicBezTo>
                <a:cubicBezTo>
                  <a:pt x="1775" y="1474"/>
                  <a:pt x="1775" y="1478"/>
                  <a:pt x="1774" y="1482"/>
                </a:cubicBezTo>
                <a:cubicBezTo>
                  <a:pt x="1774" y="1493"/>
                  <a:pt x="1774" y="1504"/>
                  <a:pt x="1774" y="1514"/>
                </a:cubicBezTo>
                <a:cubicBezTo>
                  <a:pt x="1774" y="1520"/>
                  <a:pt x="1774" y="1525"/>
                  <a:pt x="1774" y="1531"/>
                </a:cubicBezTo>
                <a:cubicBezTo>
                  <a:pt x="1774" y="1533"/>
                  <a:pt x="1774" y="1535"/>
                  <a:pt x="1774" y="1537"/>
                </a:cubicBezTo>
                <a:cubicBezTo>
                  <a:pt x="1774" y="1540"/>
                  <a:pt x="1774" y="1544"/>
                  <a:pt x="1774" y="1547"/>
                </a:cubicBezTo>
                <a:cubicBezTo>
                  <a:pt x="1775" y="1550"/>
                  <a:pt x="1775" y="1552"/>
                  <a:pt x="1775" y="1554"/>
                </a:cubicBezTo>
                <a:cubicBezTo>
                  <a:pt x="1775" y="1558"/>
                  <a:pt x="1775" y="1561"/>
                  <a:pt x="1775" y="1564"/>
                </a:cubicBezTo>
                <a:cubicBezTo>
                  <a:pt x="1775" y="1566"/>
                  <a:pt x="1775" y="1569"/>
                  <a:pt x="1775" y="1571"/>
                </a:cubicBezTo>
                <a:cubicBezTo>
                  <a:pt x="1775" y="1574"/>
                  <a:pt x="1775" y="1576"/>
                  <a:pt x="1775" y="1578"/>
                </a:cubicBezTo>
                <a:cubicBezTo>
                  <a:pt x="1770" y="1579"/>
                  <a:pt x="1766" y="1580"/>
                  <a:pt x="1761" y="1581"/>
                </a:cubicBezTo>
                <a:cubicBezTo>
                  <a:pt x="1756" y="1581"/>
                  <a:pt x="1751" y="1582"/>
                  <a:pt x="1746" y="1583"/>
                </a:cubicBezTo>
                <a:cubicBezTo>
                  <a:pt x="1740" y="1584"/>
                  <a:pt x="1734" y="1585"/>
                  <a:pt x="1728" y="1586"/>
                </a:cubicBezTo>
                <a:cubicBezTo>
                  <a:pt x="1723" y="1586"/>
                  <a:pt x="1718" y="1587"/>
                  <a:pt x="1713" y="1588"/>
                </a:cubicBezTo>
                <a:cubicBezTo>
                  <a:pt x="1707" y="1588"/>
                  <a:pt x="1701" y="1589"/>
                  <a:pt x="1695" y="1590"/>
                </a:cubicBezTo>
                <a:cubicBezTo>
                  <a:pt x="1690" y="1590"/>
                  <a:pt x="1685" y="1591"/>
                  <a:pt x="1680" y="1592"/>
                </a:cubicBezTo>
                <a:cubicBezTo>
                  <a:pt x="1674" y="1592"/>
                  <a:pt x="1668" y="1593"/>
                  <a:pt x="1662" y="1593"/>
                </a:cubicBezTo>
                <a:cubicBezTo>
                  <a:pt x="1657" y="1594"/>
                  <a:pt x="1652" y="1594"/>
                  <a:pt x="1647" y="1595"/>
                </a:cubicBezTo>
                <a:cubicBezTo>
                  <a:pt x="1641" y="1595"/>
                  <a:pt x="1634" y="1596"/>
                  <a:pt x="1628" y="1596"/>
                </a:cubicBezTo>
                <a:cubicBezTo>
                  <a:pt x="1623" y="1597"/>
                  <a:pt x="1619" y="1597"/>
                  <a:pt x="1614" y="1597"/>
                </a:cubicBezTo>
                <a:cubicBezTo>
                  <a:pt x="1607" y="1598"/>
                  <a:pt x="1601" y="1598"/>
                  <a:pt x="1594" y="1599"/>
                </a:cubicBezTo>
                <a:cubicBezTo>
                  <a:pt x="1590" y="1599"/>
                  <a:pt x="1585" y="1599"/>
                  <a:pt x="1581" y="1599"/>
                </a:cubicBezTo>
                <a:cubicBezTo>
                  <a:pt x="1573" y="1600"/>
                  <a:pt x="1566" y="1600"/>
                  <a:pt x="1559" y="1600"/>
                </a:cubicBezTo>
                <a:cubicBezTo>
                  <a:pt x="1555" y="1600"/>
                  <a:pt x="1551" y="1600"/>
                  <a:pt x="1548" y="1600"/>
                </a:cubicBezTo>
                <a:cubicBezTo>
                  <a:pt x="1537" y="1601"/>
                  <a:pt x="1526" y="1601"/>
                  <a:pt x="1515" y="1601"/>
                </a:cubicBezTo>
                <a:cubicBezTo>
                  <a:pt x="1507" y="1601"/>
                  <a:pt x="1500" y="1601"/>
                  <a:pt x="1493" y="1600"/>
                </a:cubicBezTo>
                <a:cubicBezTo>
                  <a:pt x="1493" y="1597"/>
                  <a:pt x="1493" y="1594"/>
                  <a:pt x="1492" y="1590"/>
                </a:cubicBezTo>
                <a:cubicBezTo>
                  <a:pt x="1492" y="1587"/>
                  <a:pt x="1492" y="1584"/>
                  <a:pt x="1492" y="1581"/>
                </a:cubicBezTo>
                <a:cubicBezTo>
                  <a:pt x="1492" y="1577"/>
                  <a:pt x="1492" y="1572"/>
                  <a:pt x="1491" y="1568"/>
                </a:cubicBezTo>
                <a:cubicBezTo>
                  <a:pt x="1491" y="1565"/>
                  <a:pt x="1491" y="1562"/>
                  <a:pt x="1491" y="1559"/>
                </a:cubicBezTo>
                <a:cubicBezTo>
                  <a:pt x="1491" y="1554"/>
                  <a:pt x="1491" y="1549"/>
                  <a:pt x="1491" y="1544"/>
                </a:cubicBezTo>
                <a:cubicBezTo>
                  <a:pt x="1491" y="1541"/>
                  <a:pt x="1491" y="1539"/>
                  <a:pt x="1491" y="1537"/>
                </a:cubicBezTo>
                <a:cubicBezTo>
                  <a:pt x="1491" y="1529"/>
                  <a:pt x="1490" y="1522"/>
                  <a:pt x="1490" y="1514"/>
                </a:cubicBezTo>
                <a:cubicBezTo>
                  <a:pt x="1490" y="1506"/>
                  <a:pt x="1491" y="1497"/>
                  <a:pt x="1491" y="1488"/>
                </a:cubicBezTo>
                <a:cubicBezTo>
                  <a:pt x="1491" y="1485"/>
                  <a:pt x="1491" y="1482"/>
                  <a:pt x="1491" y="1479"/>
                </a:cubicBezTo>
                <a:cubicBezTo>
                  <a:pt x="1491" y="1473"/>
                  <a:pt x="1491" y="1467"/>
                  <a:pt x="1491" y="1461"/>
                </a:cubicBezTo>
                <a:cubicBezTo>
                  <a:pt x="1492" y="1457"/>
                  <a:pt x="1492" y="1454"/>
                  <a:pt x="1492" y="1450"/>
                </a:cubicBezTo>
                <a:cubicBezTo>
                  <a:pt x="1492" y="1445"/>
                  <a:pt x="1492" y="1439"/>
                  <a:pt x="1493" y="1434"/>
                </a:cubicBezTo>
                <a:cubicBezTo>
                  <a:pt x="1493" y="1430"/>
                  <a:pt x="1493" y="1427"/>
                  <a:pt x="1493" y="1423"/>
                </a:cubicBezTo>
                <a:cubicBezTo>
                  <a:pt x="1494" y="1419"/>
                  <a:pt x="1494" y="1414"/>
                  <a:pt x="1494" y="1410"/>
                </a:cubicBezTo>
                <a:cubicBezTo>
                  <a:pt x="1501" y="1410"/>
                  <a:pt x="1508" y="1410"/>
                  <a:pt x="1515" y="1410"/>
                </a:cubicBezTo>
                <a:cubicBezTo>
                  <a:pt x="1526" y="1410"/>
                  <a:pt x="1537" y="1410"/>
                  <a:pt x="1548" y="1410"/>
                </a:cubicBezTo>
                <a:cubicBezTo>
                  <a:pt x="1552" y="1410"/>
                  <a:pt x="1556" y="1410"/>
                  <a:pt x="1559" y="1410"/>
                </a:cubicBezTo>
                <a:cubicBezTo>
                  <a:pt x="1567" y="1409"/>
                  <a:pt x="1575" y="1409"/>
                  <a:pt x="1582" y="1409"/>
                </a:cubicBezTo>
                <a:cubicBezTo>
                  <a:pt x="1587" y="1409"/>
                  <a:pt x="1591" y="1408"/>
                  <a:pt x="1595" y="1408"/>
                </a:cubicBezTo>
                <a:cubicBezTo>
                  <a:pt x="1602" y="1408"/>
                  <a:pt x="1609" y="1407"/>
                  <a:pt x="1616" y="1407"/>
                </a:cubicBezTo>
                <a:cubicBezTo>
                  <a:pt x="1621" y="1407"/>
                  <a:pt x="1625" y="1406"/>
                  <a:pt x="1630" y="1406"/>
                </a:cubicBezTo>
                <a:cubicBezTo>
                  <a:pt x="1637" y="1405"/>
                  <a:pt x="1643" y="1405"/>
                  <a:pt x="1650" y="1404"/>
                </a:cubicBezTo>
                <a:cubicBezTo>
                  <a:pt x="1655" y="1404"/>
                  <a:pt x="1659" y="1403"/>
                  <a:pt x="1664" y="1403"/>
                </a:cubicBezTo>
                <a:cubicBezTo>
                  <a:pt x="1671" y="1402"/>
                  <a:pt x="1677" y="1402"/>
                  <a:pt x="1683" y="1401"/>
                </a:cubicBezTo>
                <a:cubicBezTo>
                  <a:pt x="1688" y="1401"/>
                  <a:pt x="1693" y="1400"/>
                  <a:pt x="1698" y="1399"/>
                </a:cubicBezTo>
                <a:cubicBezTo>
                  <a:pt x="1704" y="1399"/>
                  <a:pt x="1711" y="1398"/>
                  <a:pt x="1717" y="1397"/>
                </a:cubicBezTo>
                <a:cubicBezTo>
                  <a:pt x="1722" y="1396"/>
                  <a:pt x="1727" y="1396"/>
                  <a:pt x="1732" y="1395"/>
                </a:cubicBezTo>
                <a:cubicBezTo>
                  <a:pt x="1738" y="1394"/>
                  <a:pt x="1744" y="1393"/>
                  <a:pt x="1750" y="1392"/>
                </a:cubicBezTo>
                <a:cubicBezTo>
                  <a:pt x="1755" y="1391"/>
                  <a:pt x="1760" y="1390"/>
                  <a:pt x="1765" y="1390"/>
                </a:cubicBezTo>
                <a:cubicBezTo>
                  <a:pt x="1770" y="1389"/>
                  <a:pt x="1775" y="1388"/>
                  <a:pt x="1779" y="1387"/>
                </a:cubicBezTo>
                <a:cubicBezTo>
                  <a:pt x="1779" y="1387"/>
                  <a:pt x="1779" y="1387"/>
                  <a:pt x="1779" y="1387"/>
                </a:cubicBezTo>
                <a:close/>
                <a:moveTo>
                  <a:pt x="1218" y="1381"/>
                </a:moveTo>
                <a:cubicBezTo>
                  <a:pt x="1223" y="1382"/>
                  <a:pt x="1228" y="1383"/>
                  <a:pt x="1233" y="1384"/>
                </a:cubicBezTo>
                <a:cubicBezTo>
                  <a:pt x="1240" y="1386"/>
                  <a:pt x="1247" y="1387"/>
                  <a:pt x="1254" y="1388"/>
                </a:cubicBezTo>
                <a:cubicBezTo>
                  <a:pt x="1259" y="1389"/>
                  <a:pt x="1264" y="1390"/>
                  <a:pt x="1269" y="1390"/>
                </a:cubicBezTo>
                <a:cubicBezTo>
                  <a:pt x="1276" y="1392"/>
                  <a:pt x="1284" y="1393"/>
                  <a:pt x="1292" y="1394"/>
                </a:cubicBezTo>
                <a:cubicBezTo>
                  <a:pt x="1296" y="1395"/>
                  <a:pt x="1300" y="1395"/>
                  <a:pt x="1304" y="1396"/>
                </a:cubicBezTo>
                <a:cubicBezTo>
                  <a:pt x="1315" y="1397"/>
                  <a:pt x="1326" y="1399"/>
                  <a:pt x="1336" y="1400"/>
                </a:cubicBezTo>
                <a:cubicBezTo>
                  <a:pt x="1338" y="1400"/>
                  <a:pt x="1339" y="1400"/>
                  <a:pt x="1340" y="1400"/>
                </a:cubicBezTo>
                <a:cubicBezTo>
                  <a:pt x="1352" y="1402"/>
                  <a:pt x="1364" y="1403"/>
                  <a:pt x="1376" y="1404"/>
                </a:cubicBezTo>
                <a:cubicBezTo>
                  <a:pt x="1380" y="1404"/>
                  <a:pt x="1384" y="1405"/>
                  <a:pt x="1388" y="1405"/>
                </a:cubicBezTo>
                <a:cubicBezTo>
                  <a:pt x="1396" y="1406"/>
                  <a:pt x="1404" y="1406"/>
                  <a:pt x="1413" y="1407"/>
                </a:cubicBezTo>
                <a:cubicBezTo>
                  <a:pt x="1417" y="1407"/>
                  <a:pt x="1422" y="1408"/>
                  <a:pt x="1427" y="1408"/>
                </a:cubicBezTo>
                <a:cubicBezTo>
                  <a:pt x="1434" y="1408"/>
                  <a:pt x="1442" y="1409"/>
                  <a:pt x="1449" y="1409"/>
                </a:cubicBezTo>
                <a:cubicBezTo>
                  <a:pt x="1454" y="1409"/>
                  <a:pt x="1459" y="1409"/>
                  <a:pt x="1464" y="1409"/>
                </a:cubicBezTo>
                <a:cubicBezTo>
                  <a:pt x="1470" y="1410"/>
                  <a:pt x="1476" y="1410"/>
                  <a:pt x="1482" y="1410"/>
                </a:cubicBezTo>
                <a:cubicBezTo>
                  <a:pt x="1482" y="1410"/>
                  <a:pt x="1482" y="1410"/>
                  <a:pt x="1482" y="1410"/>
                </a:cubicBezTo>
                <a:cubicBezTo>
                  <a:pt x="1482" y="1410"/>
                  <a:pt x="1482" y="1410"/>
                  <a:pt x="1482" y="1410"/>
                </a:cubicBezTo>
                <a:cubicBezTo>
                  <a:pt x="1482" y="1414"/>
                  <a:pt x="1482" y="1418"/>
                  <a:pt x="1481" y="1422"/>
                </a:cubicBezTo>
                <a:cubicBezTo>
                  <a:pt x="1481" y="1426"/>
                  <a:pt x="1481" y="1430"/>
                  <a:pt x="1481" y="1434"/>
                </a:cubicBezTo>
                <a:cubicBezTo>
                  <a:pt x="1480" y="1439"/>
                  <a:pt x="1480" y="1444"/>
                  <a:pt x="1480" y="1450"/>
                </a:cubicBezTo>
                <a:cubicBezTo>
                  <a:pt x="1480" y="1453"/>
                  <a:pt x="1480" y="1457"/>
                  <a:pt x="1479" y="1461"/>
                </a:cubicBezTo>
                <a:cubicBezTo>
                  <a:pt x="1479" y="1467"/>
                  <a:pt x="1479" y="1473"/>
                  <a:pt x="1479" y="1479"/>
                </a:cubicBezTo>
                <a:cubicBezTo>
                  <a:pt x="1479" y="1482"/>
                  <a:pt x="1479" y="1485"/>
                  <a:pt x="1479" y="1488"/>
                </a:cubicBezTo>
                <a:cubicBezTo>
                  <a:pt x="1479" y="1497"/>
                  <a:pt x="1478" y="1506"/>
                  <a:pt x="1478" y="1514"/>
                </a:cubicBezTo>
                <a:cubicBezTo>
                  <a:pt x="1478" y="1522"/>
                  <a:pt x="1479" y="1529"/>
                  <a:pt x="1479" y="1537"/>
                </a:cubicBezTo>
                <a:cubicBezTo>
                  <a:pt x="1479" y="1539"/>
                  <a:pt x="1479" y="1542"/>
                  <a:pt x="1479" y="1544"/>
                </a:cubicBezTo>
                <a:cubicBezTo>
                  <a:pt x="1479" y="1549"/>
                  <a:pt x="1479" y="1554"/>
                  <a:pt x="1479" y="1559"/>
                </a:cubicBezTo>
                <a:cubicBezTo>
                  <a:pt x="1479" y="1562"/>
                  <a:pt x="1479" y="1565"/>
                  <a:pt x="1479" y="1568"/>
                </a:cubicBezTo>
                <a:cubicBezTo>
                  <a:pt x="1480" y="1572"/>
                  <a:pt x="1480" y="1577"/>
                  <a:pt x="1480" y="1581"/>
                </a:cubicBezTo>
                <a:cubicBezTo>
                  <a:pt x="1480" y="1584"/>
                  <a:pt x="1480" y="1587"/>
                  <a:pt x="1480" y="1590"/>
                </a:cubicBezTo>
                <a:cubicBezTo>
                  <a:pt x="1481" y="1594"/>
                  <a:pt x="1481" y="1597"/>
                  <a:pt x="1481" y="1600"/>
                </a:cubicBezTo>
                <a:cubicBezTo>
                  <a:pt x="1480" y="1600"/>
                  <a:pt x="1479" y="1600"/>
                  <a:pt x="1478" y="1600"/>
                </a:cubicBezTo>
                <a:cubicBezTo>
                  <a:pt x="1468" y="1600"/>
                  <a:pt x="1457" y="1600"/>
                  <a:pt x="1446" y="1599"/>
                </a:cubicBezTo>
                <a:cubicBezTo>
                  <a:pt x="1445" y="1599"/>
                  <a:pt x="1444" y="1599"/>
                  <a:pt x="1442" y="1599"/>
                </a:cubicBezTo>
                <a:cubicBezTo>
                  <a:pt x="1431" y="1598"/>
                  <a:pt x="1421" y="1598"/>
                  <a:pt x="1410" y="1597"/>
                </a:cubicBezTo>
                <a:cubicBezTo>
                  <a:pt x="1409" y="1597"/>
                  <a:pt x="1408" y="1597"/>
                  <a:pt x="1407" y="1597"/>
                </a:cubicBezTo>
                <a:cubicBezTo>
                  <a:pt x="1396" y="1596"/>
                  <a:pt x="1385" y="1595"/>
                  <a:pt x="1374" y="1594"/>
                </a:cubicBezTo>
                <a:cubicBezTo>
                  <a:pt x="1373" y="1594"/>
                  <a:pt x="1372" y="1594"/>
                  <a:pt x="1371" y="1594"/>
                </a:cubicBezTo>
                <a:cubicBezTo>
                  <a:pt x="1360" y="1593"/>
                  <a:pt x="1349" y="1592"/>
                  <a:pt x="1338" y="1590"/>
                </a:cubicBezTo>
                <a:cubicBezTo>
                  <a:pt x="1337" y="1590"/>
                  <a:pt x="1337" y="1590"/>
                  <a:pt x="1336" y="1590"/>
                </a:cubicBezTo>
                <a:cubicBezTo>
                  <a:pt x="1325" y="1589"/>
                  <a:pt x="1313" y="1587"/>
                  <a:pt x="1302" y="1586"/>
                </a:cubicBezTo>
                <a:cubicBezTo>
                  <a:pt x="1302" y="1586"/>
                  <a:pt x="1302" y="1586"/>
                  <a:pt x="1301" y="1586"/>
                </a:cubicBezTo>
                <a:cubicBezTo>
                  <a:pt x="1290" y="1584"/>
                  <a:pt x="1279" y="1582"/>
                  <a:pt x="1268" y="1580"/>
                </a:cubicBezTo>
                <a:cubicBezTo>
                  <a:pt x="1267" y="1580"/>
                  <a:pt x="1266" y="1580"/>
                  <a:pt x="1265" y="1580"/>
                </a:cubicBezTo>
                <a:cubicBezTo>
                  <a:pt x="1255" y="1578"/>
                  <a:pt x="1244" y="1576"/>
                  <a:pt x="1233" y="1574"/>
                </a:cubicBezTo>
                <a:cubicBezTo>
                  <a:pt x="1232" y="1574"/>
                  <a:pt x="1231" y="1574"/>
                  <a:pt x="1230" y="1574"/>
                </a:cubicBezTo>
                <a:cubicBezTo>
                  <a:pt x="1219" y="1572"/>
                  <a:pt x="1209" y="1570"/>
                  <a:pt x="1198" y="1567"/>
                </a:cubicBezTo>
                <a:cubicBezTo>
                  <a:pt x="1197" y="1567"/>
                  <a:pt x="1197" y="1567"/>
                  <a:pt x="1196" y="1567"/>
                </a:cubicBezTo>
                <a:cubicBezTo>
                  <a:pt x="1196" y="1561"/>
                  <a:pt x="1195" y="1556"/>
                  <a:pt x="1195" y="1551"/>
                </a:cubicBezTo>
                <a:cubicBezTo>
                  <a:pt x="1195" y="1548"/>
                  <a:pt x="1195" y="1545"/>
                  <a:pt x="1195" y="1542"/>
                </a:cubicBezTo>
                <a:cubicBezTo>
                  <a:pt x="1195" y="1533"/>
                  <a:pt x="1195" y="1524"/>
                  <a:pt x="1195" y="1514"/>
                </a:cubicBezTo>
                <a:cubicBezTo>
                  <a:pt x="1195" y="1503"/>
                  <a:pt x="1195" y="1491"/>
                  <a:pt x="1195" y="1480"/>
                </a:cubicBezTo>
                <a:cubicBezTo>
                  <a:pt x="1195" y="1476"/>
                  <a:pt x="1196" y="1472"/>
                  <a:pt x="1196" y="1468"/>
                </a:cubicBezTo>
                <a:cubicBezTo>
                  <a:pt x="1196" y="1460"/>
                  <a:pt x="1196" y="1452"/>
                  <a:pt x="1196" y="1444"/>
                </a:cubicBezTo>
                <a:cubicBezTo>
                  <a:pt x="1197" y="1440"/>
                  <a:pt x="1197" y="1435"/>
                  <a:pt x="1197" y="1431"/>
                </a:cubicBezTo>
                <a:cubicBezTo>
                  <a:pt x="1198" y="1423"/>
                  <a:pt x="1198" y="1416"/>
                  <a:pt x="1198" y="1409"/>
                </a:cubicBezTo>
                <a:cubicBezTo>
                  <a:pt x="1199" y="1404"/>
                  <a:pt x="1199" y="1399"/>
                  <a:pt x="1200" y="1394"/>
                </a:cubicBezTo>
                <a:cubicBezTo>
                  <a:pt x="1200" y="1389"/>
                  <a:pt x="1201" y="1383"/>
                  <a:pt x="1201" y="1378"/>
                </a:cubicBezTo>
                <a:cubicBezTo>
                  <a:pt x="1207" y="1379"/>
                  <a:pt x="1212" y="1380"/>
                  <a:pt x="1218" y="1381"/>
                </a:cubicBezTo>
                <a:close/>
                <a:moveTo>
                  <a:pt x="1199" y="1580"/>
                </a:moveTo>
                <a:cubicBezTo>
                  <a:pt x="1209" y="1582"/>
                  <a:pt x="1219" y="1584"/>
                  <a:pt x="1230" y="1586"/>
                </a:cubicBezTo>
                <a:cubicBezTo>
                  <a:pt x="1231" y="1586"/>
                  <a:pt x="1232" y="1586"/>
                  <a:pt x="1234" y="1587"/>
                </a:cubicBezTo>
                <a:cubicBezTo>
                  <a:pt x="1244" y="1589"/>
                  <a:pt x="1255" y="1591"/>
                  <a:pt x="1265" y="1592"/>
                </a:cubicBezTo>
                <a:cubicBezTo>
                  <a:pt x="1267" y="1592"/>
                  <a:pt x="1268" y="1593"/>
                  <a:pt x="1269" y="1593"/>
                </a:cubicBezTo>
                <a:cubicBezTo>
                  <a:pt x="1280" y="1595"/>
                  <a:pt x="1290" y="1596"/>
                  <a:pt x="1301" y="1598"/>
                </a:cubicBezTo>
                <a:cubicBezTo>
                  <a:pt x="1302" y="1598"/>
                  <a:pt x="1303" y="1598"/>
                  <a:pt x="1304" y="1598"/>
                </a:cubicBezTo>
                <a:cubicBezTo>
                  <a:pt x="1315" y="1600"/>
                  <a:pt x="1326" y="1601"/>
                  <a:pt x="1337" y="1602"/>
                </a:cubicBezTo>
                <a:cubicBezTo>
                  <a:pt x="1338" y="1602"/>
                  <a:pt x="1338" y="1603"/>
                  <a:pt x="1339" y="1603"/>
                </a:cubicBezTo>
                <a:cubicBezTo>
                  <a:pt x="1350" y="1604"/>
                  <a:pt x="1362" y="1605"/>
                  <a:pt x="1373" y="1606"/>
                </a:cubicBezTo>
                <a:cubicBezTo>
                  <a:pt x="1373" y="1606"/>
                  <a:pt x="1374" y="1606"/>
                  <a:pt x="1374" y="1606"/>
                </a:cubicBezTo>
                <a:cubicBezTo>
                  <a:pt x="1385" y="1607"/>
                  <a:pt x="1397" y="1608"/>
                  <a:pt x="1408" y="1609"/>
                </a:cubicBezTo>
                <a:cubicBezTo>
                  <a:pt x="1409" y="1609"/>
                  <a:pt x="1409" y="1609"/>
                  <a:pt x="1410" y="1609"/>
                </a:cubicBezTo>
                <a:cubicBezTo>
                  <a:pt x="1421" y="1610"/>
                  <a:pt x="1432" y="1610"/>
                  <a:pt x="1443" y="1611"/>
                </a:cubicBezTo>
                <a:cubicBezTo>
                  <a:pt x="1444" y="1611"/>
                  <a:pt x="1446" y="1611"/>
                  <a:pt x="1447" y="1611"/>
                </a:cubicBezTo>
                <a:cubicBezTo>
                  <a:pt x="1457" y="1612"/>
                  <a:pt x="1468" y="1612"/>
                  <a:pt x="1479" y="1612"/>
                </a:cubicBezTo>
                <a:cubicBezTo>
                  <a:pt x="1480" y="1612"/>
                  <a:pt x="1481" y="1612"/>
                  <a:pt x="1482" y="1612"/>
                </a:cubicBezTo>
                <a:cubicBezTo>
                  <a:pt x="1482" y="1612"/>
                  <a:pt x="1482" y="1612"/>
                  <a:pt x="1482" y="1612"/>
                </a:cubicBezTo>
                <a:cubicBezTo>
                  <a:pt x="1482" y="1612"/>
                  <a:pt x="1482" y="1612"/>
                  <a:pt x="1482" y="1612"/>
                </a:cubicBezTo>
                <a:cubicBezTo>
                  <a:pt x="1482" y="1616"/>
                  <a:pt x="1482" y="1620"/>
                  <a:pt x="1482" y="1624"/>
                </a:cubicBezTo>
                <a:cubicBezTo>
                  <a:pt x="1483" y="1627"/>
                  <a:pt x="1483" y="1631"/>
                  <a:pt x="1483" y="1634"/>
                </a:cubicBezTo>
                <a:cubicBezTo>
                  <a:pt x="1484" y="1639"/>
                  <a:pt x="1484" y="1645"/>
                  <a:pt x="1484" y="1650"/>
                </a:cubicBezTo>
                <a:cubicBezTo>
                  <a:pt x="1485" y="1653"/>
                  <a:pt x="1485" y="1656"/>
                  <a:pt x="1485" y="1659"/>
                </a:cubicBezTo>
                <a:cubicBezTo>
                  <a:pt x="1486" y="1665"/>
                  <a:pt x="1487" y="1672"/>
                  <a:pt x="1487" y="1678"/>
                </a:cubicBezTo>
                <a:cubicBezTo>
                  <a:pt x="1487" y="1680"/>
                  <a:pt x="1488" y="1682"/>
                  <a:pt x="1488" y="1684"/>
                </a:cubicBezTo>
                <a:cubicBezTo>
                  <a:pt x="1489" y="1692"/>
                  <a:pt x="1490" y="1700"/>
                  <a:pt x="1491" y="1709"/>
                </a:cubicBezTo>
                <a:cubicBezTo>
                  <a:pt x="1491" y="1711"/>
                  <a:pt x="1491" y="1713"/>
                  <a:pt x="1492" y="1715"/>
                </a:cubicBezTo>
                <a:cubicBezTo>
                  <a:pt x="1493" y="1721"/>
                  <a:pt x="1493" y="1727"/>
                  <a:pt x="1494" y="1733"/>
                </a:cubicBezTo>
                <a:cubicBezTo>
                  <a:pt x="1495" y="1736"/>
                  <a:pt x="1495" y="1740"/>
                  <a:pt x="1496" y="1743"/>
                </a:cubicBezTo>
                <a:cubicBezTo>
                  <a:pt x="1496" y="1748"/>
                  <a:pt x="1497" y="1753"/>
                  <a:pt x="1498" y="1758"/>
                </a:cubicBezTo>
                <a:cubicBezTo>
                  <a:pt x="1499" y="1761"/>
                  <a:pt x="1499" y="1765"/>
                  <a:pt x="1500" y="1768"/>
                </a:cubicBezTo>
                <a:cubicBezTo>
                  <a:pt x="1501" y="1773"/>
                  <a:pt x="1501" y="1778"/>
                  <a:pt x="1502" y="1782"/>
                </a:cubicBezTo>
                <a:cubicBezTo>
                  <a:pt x="1503" y="1786"/>
                  <a:pt x="1503" y="1790"/>
                  <a:pt x="1504" y="1793"/>
                </a:cubicBezTo>
                <a:cubicBezTo>
                  <a:pt x="1505" y="1796"/>
                  <a:pt x="1505" y="1800"/>
                  <a:pt x="1506" y="1803"/>
                </a:cubicBezTo>
                <a:cubicBezTo>
                  <a:pt x="1505" y="1803"/>
                  <a:pt x="1504" y="1803"/>
                  <a:pt x="1503" y="1803"/>
                </a:cubicBezTo>
                <a:cubicBezTo>
                  <a:pt x="1493" y="1803"/>
                  <a:pt x="1482" y="1803"/>
                  <a:pt x="1471" y="1802"/>
                </a:cubicBezTo>
                <a:cubicBezTo>
                  <a:pt x="1470" y="1802"/>
                  <a:pt x="1468" y="1802"/>
                  <a:pt x="1467" y="1802"/>
                </a:cubicBezTo>
                <a:cubicBezTo>
                  <a:pt x="1456" y="1802"/>
                  <a:pt x="1445" y="1801"/>
                  <a:pt x="1434" y="1801"/>
                </a:cubicBezTo>
                <a:cubicBezTo>
                  <a:pt x="1433" y="1801"/>
                  <a:pt x="1432" y="1801"/>
                  <a:pt x="1431" y="1801"/>
                </a:cubicBezTo>
                <a:cubicBezTo>
                  <a:pt x="1420" y="1800"/>
                  <a:pt x="1409" y="1799"/>
                  <a:pt x="1398" y="1798"/>
                </a:cubicBezTo>
                <a:cubicBezTo>
                  <a:pt x="1397" y="1798"/>
                  <a:pt x="1396" y="1798"/>
                  <a:pt x="1395" y="1798"/>
                </a:cubicBezTo>
                <a:cubicBezTo>
                  <a:pt x="1383" y="1797"/>
                  <a:pt x="1372" y="1796"/>
                  <a:pt x="1361" y="1795"/>
                </a:cubicBezTo>
                <a:cubicBezTo>
                  <a:pt x="1360" y="1795"/>
                  <a:pt x="1360" y="1795"/>
                  <a:pt x="1359" y="1795"/>
                </a:cubicBezTo>
                <a:cubicBezTo>
                  <a:pt x="1348" y="1794"/>
                  <a:pt x="1336" y="1793"/>
                  <a:pt x="1324" y="1791"/>
                </a:cubicBezTo>
                <a:cubicBezTo>
                  <a:pt x="1324" y="1791"/>
                  <a:pt x="1324" y="1791"/>
                  <a:pt x="1324" y="1791"/>
                </a:cubicBezTo>
                <a:cubicBezTo>
                  <a:pt x="1313" y="1790"/>
                  <a:pt x="1301" y="1788"/>
                  <a:pt x="1290" y="1786"/>
                </a:cubicBezTo>
                <a:cubicBezTo>
                  <a:pt x="1289" y="1786"/>
                  <a:pt x="1289" y="1786"/>
                  <a:pt x="1288" y="1786"/>
                </a:cubicBezTo>
                <a:cubicBezTo>
                  <a:pt x="1277" y="1784"/>
                  <a:pt x="1266" y="1782"/>
                  <a:pt x="1255" y="1781"/>
                </a:cubicBezTo>
                <a:cubicBezTo>
                  <a:pt x="1254" y="1780"/>
                  <a:pt x="1253" y="1780"/>
                  <a:pt x="1252" y="1780"/>
                </a:cubicBezTo>
                <a:cubicBezTo>
                  <a:pt x="1241" y="1778"/>
                  <a:pt x="1230" y="1776"/>
                  <a:pt x="1219" y="1774"/>
                </a:cubicBezTo>
                <a:cubicBezTo>
                  <a:pt x="1219" y="1774"/>
                  <a:pt x="1218" y="1774"/>
                  <a:pt x="1217" y="1774"/>
                </a:cubicBezTo>
                <a:cubicBezTo>
                  <a:pt x="1216" y="1769"/>
                  <a:pt x="1216" y="1764"/>
                  <a:pt x="1215" y="1760"/>
                </a:cubicBezTo>
                <a:cubicBezTo>
                  <a:pt x="1214" y="1757"/>
                  <a:pt x="1214" y="1754"/>
                  <a:pt x="1213" y="1751"/>
                </a:cubicBezTo>
                <a:cubicBezTo>
                  <a:pt x="1212" y="1745"/>
                  <a:pt x="1211" y="1739"/>
                  <a:pt x="1211" y="1732"/>
                </a:cubicBezTo>
                <a:cubicBezTo>
                  <a:pt x="1210" y="1730"/>
                  <a:pt x="1210" y="1728"/>
                  <a:pt x="1210" y="1726"/>
                </a:cubicBezTo>
                <a:cubicBezTo>
                  <a:pt x="1208" y="1718"/>
                  <a:pt x="1207" y="1709"/>
                  <a:pt x="1206" y="1701"/>
                </a:cubicBezTo>
                <a:cubicBezTo>
                  <a:pt x="1206" y="1700"/>
                  <a:pt x="1206" y="1700"/>
                  <a:pt x="1206" y="1699"/>
                </a:cubicBezTo>
                <a:cubicBezTo>
                  <a:pt x="1205" y="1691"/>
                  <a:pt x="1204" y="1684"/>
                  <a:pt x="1203" y="1676"/>
                </a:cubicBezTo>
                <a:cubicBezTo>
                  <a:pt x="1203" y="1673"/>
                  <a:pt x="1203" y="1670"/>
                  <a:pt x="1203" y="1668"/>
                </a:cubicBezTo>
                <a:cubicBezTo>
                  <a:pt x="1202" y="1662"/>
                  <a:pt x="1201" y="1656"/>
                  <a:pt x="1201" y="1651"/>
                </a:cubicBezTo>
                <a:cubicBezTo>
                  <a:pt x="1201" y="1647"/>
                  <a:pt x="1200" y="1644"/>
                  <a:pt x="1200" y="1641"/>
                </a:cubicBezTo>
                <a:cubicBezTo>
                  <a:pt x="1200" y="1636"/>
                  <a:pt x="1199" y="1631"/>
                  <a:pt x="1199" y="1625"/>
                </a:cubicBezTo>
                <a:cubicBezTo>
                  <a:pt x="1199" y="1622"/>
                  <a:pt x="1198" y="1618"/>
                  <a:pt x="1198" y="1615"/>
                </a:cubicBezTo>
                <a:cubicBezTo>
                  <a:pt x="1198" y="1610"/>
                  <a:pt x="1198" y="1605"/>
                  <a:pt x="1197" y="1600"/>
                </a:cubicBezTo>
                <a:cubicBezTo>
                  <a:pt x="1197" y="1597"/>
                  <a:pt x="1197" y="1593"/>
                  <a:pt x="1197" y="1589"/>
                </a:cubicBezTo>
                <a:cubicBezTo>
                  <a:pt x="1197" y="1586"/>
                  <a:pt x="1196" y="1582"/>
                  <a:pt x="1196" y="1579"/>
                </a:cubicBezTo>
                <a:cubicBezTo>
                  <a:pt x="1197" y="1579"/>
                  <a:pt x="1198" y="1579"/>
                  <a:pt x="1199" y="1580"/>
                </a:cubicBezTo>
                <a:close/>
                <a:moveTo>
                  <a:pt x="1222" y="1787"/>
                </a:moveTo>
                <a:cubicBezTo>
                  <a:pt x="1232" y="1789"/>
                  <a:pt x="1243" y="1791"/>
                  <a:pt x="1253" y="1792"/>
                </a:cubicBezTo>
                <a:cubicBezTo>
                  <a:pt x="1254" y="1793"/>
                  <a:pt x="1256" y="1793"/>
                  <a:pt x="1258" y="1793"/>
                </a:cubicBezTo>
                <a:cubicBezTo>
                  <a:pt x="1268" y="1795"/>
                  <a:pt x="1279" y="1797"/>
                  <a:pt x="1289" y="1798"/>
                </a:cubicBezTo>
                <a:cubicBezTo>
                  <a:pt x="1291" y="1798"/>
                  <a:pt x="1292" y="1799"/>
                  <a:pt x="1293" y="1799"/>
                </a:cubicBezTo>
                <a:cubicBezTo>
                  <a:pt x="1304" y="1800"/>
                  <a:pt x="1315" y="1802"/>
                  <a:pt x="1326" y="1803"/>
                </a:cubicBezTo>
                <a:cubicBezTo>
                  <a:pt x="1327" y="1803"/>
                  <a:pt x="1328" y="1804"/>
                  <a:pt x="1329" y="1804"/>
                </a:cubicBezTo>
                <a:cubicBezTo>
                  <a:pt x="1340" y="1805"/>
                  <a:pt x="1351" y="1806"/>
                  <a:pt x="1362" y="1807"/>
                </a:cubicBezTo>
                <a:cubicBezTo>
                  <a:pt x="1363" y="1807"/>
                  <a:pt x="1364" y="1808"/>
                  <a:pt x="1364" y="1808"/>
                </a:cubicBezTo>
                <a:cubicBezTo>
                  <a:pt x="1376" y="1809"/>
                  <a:pt x="1387" y="1810"/>
                  <a:pt x="1399" y="1811"/>
                </a:cubicBezTo>
                <a:cubicBezTo>
                  <a:pt x="1399" y="1811"/>
                  <a:pt x="1399" y="1811"/>
                  <a:pt x="1399" y="1811"/>
                </a:cubicBezTo>
                <a:cubicBezTo>
                  <a:pt x="1411" y="1812"/>
                  <a:pt x="1423" y="1812"/>
                  <a:pt x="1434" y="1813"/>
                </a:cubicBezTo>
                <a:cubicBezTo>
                  <a:pt x="1435" y="1813"/>
                  <a:pt x="1435" y="1813"/>
                  <a:pt x="1436" y="1813"/>
                </a:cubicBezTo>
                <a:cubicBezTo>
                  <a:pt x="1447" y="1814"/>
                  <a:pt x="1458" y="1814"/>
                  <a:pt x="1470" y="1814"/>
                </a:cubicBezTo>
                <a:cubicBezTo>
                  <a:pt x="1471" y="1814"/>
                  <a:pt x="1472" y="1814"/>
                  <a:pt x="1473" y="1814"/>
                </a:cubicBezTo>
                <a:cubicBezTo>
                  <a:pt x="1484" y="1815"/>
                  <a:pt x="1495" y="1815"/>
                  <a:pt x="1506" y="1815"/>
                </a:cubicBezTo>
                <a:cubicBezTo>
                  <a:pt x="1507" y="1815"/>
                  <a:pt x="1507" y="1815"/>
                  <a:pt x="1508" y="1815"/>
                </a:cubicBezTo>
                <a:cubicBezTo>
                  <a:pt x="1508" y="1815"/>
                  <a:pt x="1508" y="1815"/>
                  <a:pt x="1508" y="1815"/>
                </a:cubicBezTo>
                <a:cubicBezTo>
                  <a:pt x="1508" y="1815"/>
                  <a:pt x="1508" y="1815"/>
                  <a:pt x="1508" y="1815"/>
                </a:cubicBezTo>
                <a:cubicBezTo>
                  <a:pt x="1509" y="1819"/>
                  <a:pt x="1510" y="1823"/>
                  <a:pt x="1511" y="1827"/>
                </a:cubicBezTo>
                <a:cubicBezTo>
                  <a:pt x="1512" y="1830"/>
                  <a:pt x="1512" y="1834"/>
                  <a:pt x="1513" y="1837"/>
                </a:cubicBezTo>
                <a:cubicBezTo>
                  <a:pt x="1514" y="1843"/>
                  <a:pt x="1515" y="1848"/>
                  <a:pt x="1517" y="1854"/>
                </a:cubicBezTo>
                <a:cubicBezTo>
                  <a:pt x="1517" y="1856"/>
                  <a:pt x="1518" y="1859"/>
                  <a:pt x="1519" y="1862"/>
                </a:cubicBezTo>
                <a:cubicBezTo>
                  <a:pt x="1520" y="1870"/>
                  <a:pt x="1522" y="1878"/>
                  <a:pt x="1524" y="1886"/>
                </a:cubicBezTo>
                <a:cubicBezTo>
                  <a:pt x="1524" y="1886"/>
                  <a:pt x="1525" y="1887"/>
                  <a:pt x="1525" y="1888"/>
                </a:cubicBezTo>
                <a:cubicBezTo>
                  <a:pt x="1527" y="1896"/>
                  <a:pt x="1529" y="1904"/>
                  <a:pt x="1531" y="1911"/>
                </a:cubicBezTo>
                <a:cubicBezTo>
                  <a:pt x="1532" y="1914"/>
                  <a:pt x="1533" y="1917"/>
                  <a:pt x="1533" y="1920"/>
                </a:cubicBezTo>
                <a:cubicBezTo>
                  <a:pt x="1535" y="1925"/>
                  <a:pt x="1536" y="1931"/>
                  <a:pt x="1538" y="1936"/>
                </a:cubicBezTo>
                <a:cubicBezTo>
                  <a:pt x="1539" y="1939"/>
                  <a:pt x="1540" y="1943"/>
                  <a:pt x="1541" y="1946"/>
                </a:cubicBezTo>
                <a:cubicBezTo>
                  <a:pt x="1542" y="1951"/>
                  <a:pt x="1544" y="1956"/>
                  <a:pt x="1545" y="1960"/>
                </a:cubicBezTo>
                <a:cubicBezTo>
                  <a:pt x="1546" y="1964"/>
                  <a:pt x="1547" y="1967"/>
                  <a:pt x="1549" y="1971"/>
                </a:cubicBezTo>
                <a:cubicBezTo>
                  <a:pt x="1550" y="1975"/>
                  <a:pt x="1551" y="1980"/>
                  <a:pt x="1553" y="1984"/>
                </a:cubicBezTo>
                <a:cubicBezTo>
                  <a:pt x="1554" y="1988"/>
                  <a:pt x="1555" y="1992"/>
                  <a:pt x="1556" y="1995"/>
                </a:cubicBezTo>
                <a:cubicBezTo>
                  <a:pt x="1558" y="1998"/>
                  <a:pt x="1558" y="2002"/>
                  <a:pt x="1560" y="2005"/>
                </a:cubicBezTo>
                <a:cubicBezTo>
                  <a:pt x="1559" y="2005"/>
                  <a:pt x="1558" y="2005"/>
                  <a:pt x="1558" y="2005"/>
                </a:cubicBezTo>
                <a:cubicBezTo>
                  <a:pt x="1551" y="2005"/>
                  <a:pt x="1545" y="2005"/>
                  <a:pt x="1538" y="2005"/>
                </a:cubicBezTo>
                <a:cubicBezTo>
                  <a:pt x="1537" y="2005"/>
                  <a:pt x="1536" y="2005"/>
                  <a:pt x="1535" y="2005"/>
                </a:cubicBezTo>
                <a:cubicBezTo>
                  <a:pt x="1528" y="2005"/>
                  <a:pt x="1521" y="2005"/>
                  <a:pt x="1515" y="2005"/>
                </a:cubicBezTo>
                <a:cubicBezTo>
                  <a:pt x="1504" y="2005"/>
                  <a:pt x="1494" y="2005"/>
                  <a:pt x="1484" y="2005"/>
                </a:cubicBezTo>
                <a:cubicBezTo>
                  <a:pt x="1480" y="2005"/>
                  <a:pt x="1477" y="2005"/>
                  <a:pt x="1473" y="2005"/>
                </a:cubicBezTo>
                <a:cubicBezTo>
                  <a:pt x="1466" y="2004"/>
                  <a:pt x="1460" y="2004"/>
                  <a:pt x="1453" y="2004"/>
                </a:cubicBezTo>
                <a:cubicBezTo>
                  <a:pt x="1449" y="2004"/>
                  <a:pt x="1444" y="2004"/>
                  <a:pt x="1440" y="2003"/>
                </a:cubicBezTo>
                <a:cubicBezTo>
                  <a:pt x="1434" y="2003"/>
                  <a:pt x="1428" y="2003"/>
                  <a:pt x="1422" y="2002"/>
                </a:cubicBezTo>
                <a:cubicBezTo>
                  <a:pt x="1417" y="2002"/>
                  <a:pt x="1413" y="2002"/>
                  <a:pt x="1409" y="2001"/>
                </a:cubicBezTo>
                <a:cubicBezTo>
                  <a:pt x="1403" y="2001"/>
                  <a:pt x="1397" y="2001"/>
                  <a:pt x="1391" y="2000"/>
                </a:cubicBezTo>
                <a:cubicBezTo>
                  <a:pt x="1386" y="2000"/>
                  <a:pt x="1382" y="1999"/>
                  <a:pt x="1377" y="1999"/>
                </a:cubicBezTo>
                <a:cubicBezTo>
                  <a:pt x="1371" y="1998"/>
                  <a:pt x="1366" y="1998"/>
                  <a:pt x="1360" y="1997"/>
                </a:cubicBezTo>
                <a:cubicBezTo>
                  <a:pt x="1355" y="1997"/>
                  <a:pt x="1351" y="1996"/>
                  <a:pt x="1346" y="1996"/>
                </a:cubicBezTo>
                <a:cubicBezTo>
                  <a:pt x="1340" y="1995"/>
                  <a:pt x="1335" y="1995"/>
                  <a:pt x="1329" y="1994"/>
                </a:cubicBezTo>
                <a:cubicBezTo>
                  <a:pt x="1325" y="1993"/>
                  <a:pt x="1320" y="1993"/>
                  <a:pt x="1315" y="1992"/>
                </a:cubicBezTo>
                <a:cubicBezTo>
                  <a:pt x="1310" y="1991"/>
                  <a:pt x="1304" y="1991"/>
                  <a:pt x="1299" y="1990"/>
                </a:cubicBezTo>
                <a:cubicBezTo>
                  <a:pt x="1294" y="1989"/>
                  <a:pt x="1289" y="1988"/>
                  <a:pt x="1284" y="1988"/>
                </a:cubicBezTo>
                <a:cubicBezTo>
                  <a:pt x="1280" y="1987"/>
                  <a:pt x="1275" y="1986"/>
                  <a:pt x="1270" y="1985"/>
                </a:cubicBezTo>
                <a:cubicBezTo>
                  <a:pt x="1269" y="1981"/>
                  <a:pt x="1267" y="1976"/>
                  <a:pt x="1266" y="1972"/>
                </a:cubicBezTo>
                <a:cubicBezTo>
                  <a:pt x="1265" y="1969"/>
                  <a:pt x="1264" y="1965"/>
                  <a:pt x="1263" y="1962"/>
                </a:cubicBezTo>
                <a:cubicBezTo>
                  <a:pt x="1261" y="1956"/>
                  <a:pt x="1259" y="1950"/>
                  <a:pt x="1257" y="1943"/>
                </a:cubicBezTo>
                <a:cubicBezTo>
                  <a:pt x="1256" y="1941"/>
                  <a:pt x="1256" y="1939"/>
                  <a:pt x="1255" y="1937"/>
                </a:cubicBezTo>
                <a:cubicBezTo>
                  <a:pt x="1253" y="1928"/>
                  <a:pt x="1250" y="1920"/>
                  <a:pt x="1248" y="1911"/>
                </a:cubicBezTo>
                <a:cubicBezTo>
                  <a:pt x="1247" y="1908"/>
                  <a:pt x="1246" y="1906"/>
                  <a:pt x="1246" y="1903"/>
                </a:cubicBezTo>
                <a:cubicBezTo>
                  <a:pt x="1244" y="1897"/>
                  <a:pt x="1243" y="1891"/>
                  <a:pt x="1241" y="1885"/>
                </a:cubicBezTo>
                <a:cubicBezTo>
                  <a:pt x="1240" y="1882"/>
                  <a:pt x="1239" y="1879"/>
                  <a:pt x="1239" y="1875"/>
                </a:cubicBezTo>
                <a:cubicBezTo>
                  <a:pt x="1237" y="1870"/>
                  <a:pt x="1236" y="1865"/>
                  <a:pt x="1235" y="1860"/>
                </a:cubicBezTo>
                <a:cubicBezTo>
                  <a:pt x="1234" y="1856"/>
                  <a:pt x="1233" y="1852"/>
                  <a:pt x="1232" y="1849"/>
                </a:cubicBezTo>
                <a:cubicBezTo>
                  <a:pt x="1231" y="1844"/>
                  <a:pt x="1230" y="1839"/>
                  <a:pt x="1229" y="1834"/>
                </a:cubicBezTo>
                <a:cubicBezTo>
                  <a:pt x="1228" y="1830"/>
                  <a:pt x="1227" y="1826"/>
                  <a:pt x="1227" y="1823"/>
                </a:cubicBezTo>
                <a:cubicBezTo>
                  <a:pt x="1225" y="1818"/>
                  <a:pt x="1224" y="1813"/>
                  <a:pt x="1223" y="1808"/>
                </a:cubicBezTo>
                <a:cubicBezTo>
                  <a:pt x="1223" y="1804"/>
                  <a:pt x="1222" y="1800"/>
                  <a:pt x="1221" y="1796"/>
                </a:cubicBezTo>
                <a:cubicBezTo>
                  <a:pt x="1221" y="1793"/>
                  <a:pt x="1220" y="1790"/>
                  <a:pt x="1219" y="1786"/>
                </a:cubicBezTo>
                <a:cubicBezTo>
                  <a:pt x="1220" y="1786"/>
                  <a:pt x="1221" y="1787"/>
                  <a:pt x="1222" y="1787"/>
                </a:cubicBezTo>
                <a:close/>
                <a:moveTo>
                  <a:pt x="1521" y="1815"/>
                </a:moveTo>
                <a:cubicBezTo>
                  <a:pt x="1526" y="1815"/>
                  <a:pt x="1532" y="1815"/>
                  <a:pt x="1538" y="1815"/>
                </a:cubicBezTo>
                <a:cubicBezTo>
                  <a:pt x="1543" y="1815"/>
                  <a:pt x="1548" y="1815"/>
                  <a:pt x="1553" y="1814"/>
                </a:cubicBezTo>
                <a:cubicBezTo>
                  <a:pt x="1560" y="1814"/>
                  <a:pt x="1568" y="1814"/>
                  <a:pt x="1575" y="1814"/>
                </a:cubicBezTo>
                <a:cubicBezTo>
                  <a:pt x="1580" y="1814"/>
                  <a:pt x="1584" y="1813"/>
                  <a:pt x="1589" y="1813"/>
                </a:cubicBezTo>
                <a:cubicBezTo>
                  <a:pt x="1597" y="1813"/>
                  <a:pt x="1605" y="1812"/>
                  <a:pt x="1613" y="1812"/>
                </a:cubicBezTo>
                <a:cubicBezTo>
                  <a:pt x="1617" y="1811"/>
                  <a:pt x="1621" y="1811"/>
                  <a:pt x="1625" y="1811"/>
                </a:cubicBezTo>
                <a:cubicBezTo>
                  <a:pt x="1637" y="1810"/>
                  <a:pt x="1649" y="1809"/>
                  <a:pt x="1661" y="1808"/>
                </a:cubicBezTo>
                <a:cubicBezTo>
                  <a:pt x="1661" y="1808"/>
                  <a:pt x="1661" y="1808"/>
                  <a:pt x="1662" y="1808"/>
                </a:cubicBezTo>
                <a:cubicBezTo>
                  <a:pt x="1673" y="1807"/>
                  <a:pt x="1685" y="1806"/>
                  <a:pt x="1696" y="1804"/>
                </a:cubicBezTo>
                <a:cubicBezTo>
                  <a:pt x="1700" y="1804"/>
                  <a:pt x="1704" y="1803"/>
                  <a:pt x="1708" y="1803"/>
                </a:cubicBezTo>
                <a:cubicBezTo>
                  <a:pt x="1716" y="1802"/>
                  <a:pt x="1724" y="1801"/>
                  <a:pt x="1732" y="1800"/>
                </a:cubicBezTo>
                <a:cubicBezTo>
                  <a:pt x="1736" y="1799"/>
                  <a:pt x="1741" y="1798"/>
                  <a:pt x="1746" y="1797"/>
                </a:cubicBezTo>
                <a:cubicBezTo>
                  <a:pt x="1753" y="1796"/>
                  <a:pt x="1760" y="1795"/>
                  <a:pt x="1767" y="1794"/>
                </a:cubicBezTo>
                <a:cubicBezTo>
                  <a:pt x="1772" y="1793"/>
                  <a:pt x="1777" y="1792"/>
                  <a:pt x="1782" y="1791"/>
                </a:cubicBezTo>
                <a:cubicBezTo>
                  <a:pt x="1787" y="1790"/>
                  <a:pt x="1793" y="1789"/>
                  <a:pt x="1799" y="1788"/>
                </a:cubicBezTo>
                <a:cubicBezTo>
                  <a:pt x="1799" y="1788"/>
                  <a:pt x="1799" y="1788"/>
                  <a:pt x="1799" y="1788"/>
                </a:cubicBezTo>
                <a:cubicBezTo>
                  <a:pt x="1799" y="1788"/>
                  <a:pt x="1799" y="1788"/>
                  <a:pt x="1799" y="1788"/>
                </a:cubicBezTo>
                <a:cubicBezTo>
                  <a:pt x="1799" y="1792"/>
                  <a:pt x="1800" y="1795"/>
                  <a:pt x="1801" y="1799"/>
                </a:cubicBezTo>
                <a:cubicBezTo>
                  <a:pt x="1801" y="1802"/>
                  <a:pt x="1802" y="1805"/>
                  <a:pt x="1803" y="1809"/>
                </a:cubicBezTo>
                <a:cubicBezTo>
                  <a:pt x="1804" y="1814"/>
                  <a:pt x="1805" y="1818"/>
                  <a:pt x="1806" y="1823"/>
                </a:cubicBezTo>
                <a:cubicBezTo>
                  <a:pt x="1806" y="1826"/>
                  <a:pt x="1807" y="1829"/>
                  <a:pt x="1808" y="1832"/>
                </a:cubicBezTo>
                <a:cubicBezTo>
                  <a:pt x="1809" y="1838"/>
                  <a:pt x="1810" y="1843"/>
                  <a:pt x="1811" y="1848"/>
                </a:cubicBezTo>
                <a:cubicBezTo>
                  <a:pt x="1812" y="1851"/>
                  <a:pt x="1812" y="1853"/>
                  <a:pt x="1813" y="1856"/>
                </a:cubicBezTo>
                <a:cubicBezTo>
                  <a:pt x="1815" y="1864"/>
                  <a:pt x="1816" y="1872"/>
                  <a:pt x="1818" y="1879"/>
                </a:cubicBezTo>
                <a:cubicBezTo>
                  <a:pt x="1819" y="1881"/>
                  <a:pt x="1819" y="1882"/>
                  <a:pt x="1819" y="1883"/>
                </a:cubicBezTo>
                <a:cubicBezTo>
                  <a:pt x="1821" y="1890"/>
                  <a:pt x="1823" y="1896"/>
                  <a:pt x="1824" y="1903"/>
                </a:cubicBezTo>
                <a:cubicBezTo>
                  <a:pt x="1825" y="1906"/>
                  <a:pt x="1826" y="1909"/>
                  <a:pt x="1827" y="1911"/>
                </a:cubicBezTo>
                <a:cubicBezTo>
                  <a:pt x="1828" y="1916"/>
                  <a:pt x="1829" y="1921"/>
                  <a:pt x="1831" y="1926"/>
                </a:cubicBezTo>
                <a:cubicBezTo>
                  <a:pt x="1832" y="1929"/>
                  <a:pt x="1833" y="1932"/>
                  <a:pt x="1834" y="1936"/>
                </a:cubicBezTo>
                <a:cubicBezTo>
                  <a:pt x="1835" y="1940"/>
                  <a:pt x="1836" y="1945"/>
                  <a:pt x="1837" y="1949"/>
                </a:cubicBezTo>
                <a:cubicBezTo>
                  <a:pt x="1838" y="1953"/>
                  <a:pt x="1839" y="1956"/>
                  <a:pt x="1840" y="1959"/>
                </a:cubicBezTo>
                <a:cubicBezTo>
                  <a:pt x="1842" y="1962"/>
                  <a:pt x="1842" y="1966"/>
                  <a:pt x="1844" y="1969"/>
                </a:cubicBezTo>
                <a:cubicBezTo>
                  <a:pt x="1838" y="1970"/>
                  <a:pt x="1833" y="1971"/>
                  <a:pt x="1828" y="1972"/>
                </a:cubicBezTo>
                <a:cubicBezTo>
                  <a:pt x="1823" y="1974"/>
                  <a:pt x="1818" y="1975"/>
                  <a:pt x="1813" y="1976"/>
                </a:cubicBezTo>
                <a:cubicBezTo>
                  <a:pt x="1806" y="1977"/>
                  <a:pt x="1799" y="1978"/>
                  <a:pt x="1793" y="1979"/>
                </a:cubicBezTo>
                <a:cubicBezTo>
                  <a:pt x="1788" y="1980"/>
                  <a:pt x="1783" y="1981"/>
                  <a:pt x="1778" y="1982"/>
                </a:cubicBezTo>
                <a:cubicBezTo>
                  <a:pt x="1771" y="1983"/>
                  <a:pt x="1764" y="1984"/>
                  <a:pt x="1757" y="1986"/>
                </a:cubicBezTo>
                <a:cubicBezTo>
                  <a:pt x="1753" y="1986"/>
                  <a:pt x="1748" y="1987"/>
                  <a:pt x="1744" y="1988"/>
                </a:cubicBezTo>
                <a:cubicBezTo>
                  <a:pt x="1736" y="1989"/>
                  <a:pt x="1728" y="1990"/>
                  <a:pt x="1719" y="1991"/>
                </a:cubicBezTo>
                <a:cubicBezTo>
                  <a:pt x="1716" y="1992"/>
                  <a:pt x="1713" y="1992"/>
                  <a:pt x="1709" y="1993"/>
                </a:cubicBezTo>
                <a:cubicBezTo>
                  <a:pt x="1698" y="1994"/>
                  <a:pt x="1686" y="1996"/>
                  <a:pt x="1675" y="1997"/>
                </a:cubicBezTo>
                <a:cubicBezTo>
                  <a:pt x="1673" y="1997"/>
                  <a:pt x="1672" y="1997"/>
                  <a:pt x="1670" y="1997"/>
                </a:cubicBezTo>
                <a:cubicBezTo>
                  <a:pt x="1660" y="1998"/>
                  <a:pt x="1650" y="1999"/>
                  <a:pt x="1640" y="2000"/>
                </a:cubicBezTo>
                <a:cubicBezTo>
                  <a:pt x="1636" y="2000"/>
                  <a:pt x="1632" y="2001"/>
                  <a:pt x="1628" y="2001"/>
                </a:cubicBezTo>
                <a:cubicBezTo>
                  <a:pt x="1620" y="2002"/>
                  <a:pt x="1612" y="2002"/>
                  <a:pt x="1605" y="2003"/>
                </a:cubicBezTo>
                <a:cubicBezTo>
                  <a:pt x="1600" y="2003"/>
                  <a:pt x="1595" y="2003"/>
                  <a:pt x="1591" y="2003"/>
                </a:cubicBezTo>
                <a:cubicBezTo>
                  <a:pt x="1585" y="2004"/>
                  <a:pt x="1578" y="2004"/>
                  <a:pt x="1572" y="2004"/>
                </a:cubicBezTo>
                <a:cubicBezTo>
                  <a:pt x="1571" y="2000"/>
                  <a:pt x="1569" y="1996"/>
                  <a:pt x="1568" y="1992"/>
                </a:cubicBezTo>
                <a:cubicBezTo>
                  <a:pt x="1567" y="1989"/>
                  <a:pt x="1566" y="1986"/>
                  <a:pt x="1565" y="1982"/>
                </a:cubicBezTo>
                <a:cubicBezTo>
                  <a:pt x="1563" y="1977"/>
                  <a:pt x="1561" y="1971"/>
                  <a:pt x="1559" y="1965"/>
                </a:cubicBezTo>
                <a:cubicBezTo>
                  <a:pt x="1559" y="1963"/>
                  <a:pt x="1558" y="1961"/>
                  <a:pt x="1557" y="1958"/>
                </a:cubicBezTo>
                <a:cubicBezTo>
                  <a:pt x="1552" y="1942"/>
                  <a:pt x="1547" y="1926"/>
                  <a:pt x="1543" y="1910"/>
                </a:cubicBezTo>
                <a:cubicBezTo>
                  <a:pt x="1542" y="1907"/>
                  <a:pt x="1542" y="1905"/>
                  <a:pt x="1541" y="1903"/>
                </a:cubicBezTo>
                <a:cubicBezTo>
                  <a:pt x="1540" y="1897"/>
                  <a:pt x="1538" y="1891"/>
                  <a:pt x="1537" y="1885"/>
                </a:cubicBezTo>
                <a:cubicBezTo>
                  <a:pt x="1536" y="1882"/>
                  <a:pt x="1535" y="1879"/>
                  <a:pt x="1534" y="1876"/>
                </a:cubicBezTo>
                <a:cubicBezTo>
                  <a:pt x="1533" y="1871"/>
                  <a:pt x="1532" y="1866"/>
                  <a:pt x="1531" y="1861"/>
                </a:cubicBezTo>
                <a:cubicBezTo>
                  <a:pt x="1530" y="1857"/>
                  <a:pt x="1529" y="1854"/>
                  <a:pt x="1528" y="1851"/>
                </a:cubicBezTo>
                <a:cubicBezTo>
                  <a:pt x="1527" y="1846"/>
                  <a:pt x="1526" y="1841"/>
                  <a:pt x="1525" y="1836"/>
                </a:cubicBezTo>
                <a:cubicBezTo>
                  <a:pt x="1524" y="1832"/>
                  <a:pt x="1524" y="1829"/>
                  <a:pt x="1523" y="1826"/>
                </a:cubicBezTo>
                <a:cubicBezTo>
                  <a:pt x="1522" y="1822"/>
                  <a:pt x="1521" y="1819"/>
                  <a:pt x="1521" y="1815"/>
                </a:cubicBezTo>
                <a:close/>
                <a:moveTo>
                  <a:pt x="1286" y="2000"/>
                </a:moveTo>
                <a:cubicBezTo>
                  <a:pt x="1290" y="2001"/>
                  <a:pt x="1295" y="2001"/>
                  <a:pt x="1300" y="2002"/>
                </a:cubicBezTo>
                <a:cubicBezTo>
                  <a:pt x="1305" y="2003"/>
                  <a:pt x="1311" y="2004"/>
                  <a:pt x="1316" y="2004"/>
                </a:cubicBezTo>
                <a:cubicBezTo>
                  <a:pt x="1321" y="2005"/>
                  <a:pt x="1325" y="2006"/>
                  <a:pt x="1330" y="2006"/>
                </a:cubicBezTo>
                <a:cubicBezTo>
                  <a:pt x="1336" y="2007"/>
                  <a:pt x="1341" y="2007"/>
                  <a:pt x="1347" y="2008"/>
                </a:cubicBezTo>
                <a:cubicBezTo>
                  <a:pt x="1352" y="2009"/>
                  <a:pt x="1356" y="2009"/>
                  <a:pt x="1361" y="2010"/>
                </a:cubicBezTo>
                <a:cubicBezTo>
                  <a:pt x="1366" y="2010"/>
                  <a:pt x="1372" y="2011"/>
                  <a:pt x="1378" y="2011"/>
                </a:cubicBezTo>
                <a:cubicBezTo>
                  <a:pt x="1382" y="2011"/>
                  <a:pt x="1387" y="2012"/>
                  <a:pt x="1391" y="2012"/>
                </a:cubicBezTo>
                <a:cubicBezTo>
                  <a:pt x="1397" y="2013"/>
                  <a:pt x="1403" y="2013"/>
                  <a:pt x="1409" y="2014"/>
                </a:cubicBezTo>
                <a:cubicBezTo>
                  <a:pt x="1413" y="2014"/>
                  <a:pt x="1418" y="2014"/>
                  <a:pt x="1422" y="2014"/>
                </a:cubicBezTo>
                <a:cubicBezTo>
                  <a:pt x="1428" y="2015"/>
                  <a:pt x="1434" y="2015"/>
                  <a:pt x="1441" y="2015"/>
                </a:cubicBezTo>
                <a:cubicBezTo>
                  <a:pt x="1445" y="2016"/>
                  <a:pt x="1449" y="2016"/>
                  <a:pt x="1453" y="2016"/>
                </a:cubicBezTo>
                <a:cubicBezTo>
                  <a:pt x="1460" y="2016"/>
                  <a:pt x="1467" y="2016"/>
                  <a:pt x="1473" y="2017"/>
                </a:cubicBezTo>
                <a:cubicBezTo>
                  <a:pt x="1477" y="2017"/>
                  <a:pt x="1480" y="2017"/>
                  <a:pt x="1484" y="2017"/>
                </a:cubicBezTo>
                <a:cubicBezTo>
                  <a:pt x="1494" y="2017"/>
                  <a:pt x="1504" y="2017"/>
                  <a:pt x="1515" y="2017"/>
                </a:cubicBezTo>
                <a:cubicBezTo>
                  <a:pt x="1522" y="2017"/>
                  <a:pt x="1530" y="2017"/>
                  <a:pt x="1537" y="2017"/>
                </a:cubicBezTo>
                <a:cubicBezTo>
                  <a:pt x="1538" y="2017"/>
                  <a:pt x="1539" y="2017"/>
                  <a:pt x="1540" y="2017"/>
                </a:cubicBezTo>
                <a:cubicBezTo>
                  <a:pt x="1547" y="2017"/>
                  <a:pt x="1554" y="2017"/>
                  <a:pt x="1562" y="2017"/>
                </a:cubicBezTo>
                <a:cubicBezTo>
                  <a:pt x="1562" y="2016"/>
                  <a:pt x="1563" y="2016"/>
                  <a:pt x="1564" y="2016"/>
                </a:cubicBezTo>
                <a:cubicBezTo>
                  <a:pt x="1564" y="2016"/>
                  <a:pt x="1564" y="2016"/>
                  <a:pt x="1564" y="2016"/>
                </a:cubicBezTo>
                <a:cubicBezTo>
                  <a:pt x="1564" y="2016"/>
                  <a:pt x="1564" y="2016"/>
                  <a:pt x="1564" y="2016"/>
                </a:cubicBezTo>
                <a:cubicBezTo>
                  <a:pt x="1565" y="2021"/>
                  <a:pt x="1567" y="2025"/>
                  <a:pt x="1568" y="2029"/>
                </a:cubicBezTo>
                <a:cubicBezTo>
                  <a:pt x="1569" y="2032"/>
                  <a:pt x="1571" y="2036"/>
                  <a:pt x="1572" y="2039"/>
                </a:cubicBezTo>
                <a:cubicBezTo>
                  <a:pt x="1574" y="2045"/>
                  <a:pt x="1576" y="2050"/>
                  <a:pt x="1578" y="2056"/>
                </a:cubicBezTo>
                <a:cubicBezTo>
                  <a:pt x="1579" y="2058"/>
                  <a:pt x="1580" y="2061"/>
                  <a:pt x="1581" y="2063"/>
                </a:cubicBezTo>
                <a:cubicBezTo>
                  <a:pt x="1584" y="2071"/>
                  <a:pt x="1587" y="2079"/>
                  <a:pt x="1591" y="2088"/>
                </a:cubicBezTo>
                <a:cubicBezTo>
                  <a:pt x="1591" y="2089"/>
                  <a:pt x="1592" y="2091"/>
                  <a:pt x="1593" y="2093"/>
                </a:cubicBezTo>
                <a:cubicBezTo>
                  <a:pt x="1596" y="2099"/>
                  <a:pt x="1598" y="2105"/>
                  <a:pt x="1601" y="2112"/>
                </a:cubicBezTo>
                <a:cubicBezTo>
                  <a:pt x="1602" y="2115"/>
                  <a:pt x="1603" y="2118"/>
                  <a:pt x="1605" y="2121"/>
                </a:cubicBezTo>
                <a:cubicBezTo>
                  <a:pt x="1607" y="2126"/>
                  <a:pt x="1609" y="2131"/>
                  <a:pt x="1611" y="2136"/>
                </a:cubicBezTo>
                <a:cubicBezTo>
                  <a:pt x="1613" y="2139"/>
                  <a:pt x="1614" y="2142"/>
                  <a:pt x="1616" y="2146"/>
                </a:cubicBezTo>
                <a:cubicBezTo>
                  <a:pt x="1618" y="2150"/>
                  <a:pt x="1620" y="2155"/>
                  <a:pt x="1622" y="2159"/>
                </a:cubicBezTo>
                <a:cubicBezTo>
                  <a:pt x="1624" y="2163"/>
                  <a:pt x="1626" y="2166"/>
                  <a:pt x="1627" y="2170"/>
                </a:cubicBezTo>
                <a:cubicBezTo>
                  <a:pt x="1629" y="2174"/>
                  <a:pt x="1631" y="2178"/>
                  <a:pt x="1634" y="2183"/>
                </a:cubicBezTo>
                <a:cubicBezTo>
                  <a:pt x="1635" y="2186"/>
                  <a:pt x="1637" y="2190"/>
                  <a:pt x="1639" y="2193"/>
                </a:cubicBezTo>
                <a:cubicBezTo>
                  <a:pt x="1640" y="2196"/>
                  <a:pt x="1642" y="2199"/>
                  <a:pt x="1643" y="2202"/>
                </a:cubicBezTo>
                <a:cubicBezTo>
                  <a:pt x="1638" y="2202"/>
                  <a:pt x="1634" y="2203"/>
                  <a:pt x="1629" y="2203"/>
                </a:cubicBezTo>
                <a:cubicBezTo>
                  <a:pt x="1624" y="2204"/>
                  <a:pt x="1619" y="2204"/>
                  <a:pt x="1615" y="2204"/>
                </a:cubicBezTo>
                <a:cubicBezTo>
                  <a:pt x="1608" y="2205"/>
                  <a:pt x="1601" y="2205"/>
                  <a:pt x="1594" y="2205"/>
                </a:cubicBezTo>
                <a:cubicBezTo>
                  <a:pt x="1590" y="2206"/>
                  <a:pt x="1586" y="2206"/>
                  <a:pt x="1581" y="2206"/>
                </a:cubicBezTo>
                <a:cubicBezTo>
                  <a:pt x="1574" y="2206"/>
                  <a:pt x="1566" y="2207"/>
                  <a:pt x="1559" y="2207"/>
                </a:cubicBezTo>
                <a:cubicBezTo>
                  <a:pt x="1555" y="2207"/>
                  <a:pt x="1552" y="2207"/>
                  <a:pt x="1548" y="2207"/>
                </a:cubicBezTo>
                <a:cubicBezTo>
                  <a:pt x="1537" y="2207"/>
                  <a:pt x="1526" y="2208"/>
                  <a:pt x="1515" y="2208"/>
                </a:cubicBezTo>
                <a:cubicBezTo>
                  <a:pt x="1508" y="2208"/>
                  <a:pt x="1502" y="2208"/>
                  <a:pt x="1495" y="2207"/>
                </a:cubicBezTo>
                <a:cubicBezTo>
                  <a:pt x="1493" y="2207"/>
                  <a:pt x="1491" y="2207"/>
                  <a:pt x="1488" y="2207"/>
                </a:cubicBezTo>
                <a:cubicBezTo>
                  <a:pt x="1484" y="2207"/>
                  <a:pt x="1480" y="2207"/>
                  <a:pt x="1475" y="2207"/>
                </a:cubicBezTo>
                <a:cubicBezTo>
                  <a:pt x="1473" y="2207"/>
                  <a:pt x="1470" y="2207"/>
                  <a:pt x="1468" y="2207"/>
                </a:cubicBezTo>
                <a:cubicBezTo>
                  <a:pt x="1464" y="2207"/>
                  <a:pt x="1460" y="2207"/>
                  <a:pt x="1456" y="2206"/>
                </a:cubicBezTo>
                <a:cubicBezTo>
                  <a:pt x="1453" y="2206"/>
                  <a:pt x="1450" y="2206"/>
                  <a:pt x="1448" y="2206"/>
                </a:cubicBezTo>
                <a:cubicBezTo>
                  <a:pt x="1444" y="2206"/>
                  <a:pt x="1440" y="2206"/>
                  <a:pt x="1436" y="2206"/>
                </a:cubicBezTo>
                <a:cubicBezTo>
                  <a:pt x="1433" y="2205"/>
                  <a:pt x="1430" y="2205"/>
                  <a:pt x="1428" y="2205"/>
                </a:cubicBezTo>
                <a:cubicBezTo>
                  <a:pt x="1424" y="2205"/>
                  <a:pt x="1420" y="2205"/>
                  <a:pt x="1417" y="2204"/>
                </a:cubicBezTo>
                <a:cubicBezTo>
                  <a:pt x="1414" y="2204"/>
                  <a:pt x="1411" y="2204"/>
                  <a:pt x="1408" y="2204"/>
                </a:cubicBezTo>
                <a:cubicBezTo>
                  <a:pt x="1404" y="2204"/>
                  <a:pt x="1401" y="2203"/>
                  <a:pt x="1397" y="2203"/>
                </a:cubicBezTo>
                <a:cubicBezTo>
                  <a:pt x="1394" y="2203"/>
                  <a:pt x="1391" y="2203"/>
                  <a:pt x="1388" y="2202"/>
                </a:cubicBezTo>
                <a:cubicBezTo>
                  <a:pt x="1385" y="2202"/>
                  <a:pt x="1381" y="2202"/>
                  <a:pt x="1378" y="2201"/>
                </a:cubicBezTo>
                <a:cubicBezTo>
                  <a:pt x="1375" y="2201"/>
                  <a:pt x="1371" y="2201"/>
                  <a:pt x="1368" y="2200"/>
                </a:cubicBezTo>
                <a:cubicBezTo>
                  <a:pt x="1365" y="2200"/>
                  <a:pt x="1363" y="2200"/>
                  <a:pt x="1360" y="2200"/>
                </a:cubicBezTo>
                <a:cubicBezTo>
                  <a:pt x="1357" y="2194"/>
                  <a:pt x="1355" y="2189"/>
                  <a:pt x="1352" y="2184"/>
                </a:cubicBezTo>
                <a:cubicBezTo>
                  <a:pt x="1351" y="2181"/>
                  <a:pt x="1349" y="2179"/>
                  <a:pt x="1348" y="2176"/>
                </a:cubicBezTo>
                <a:cubicBezTo>
                  <a:pt x="1340" y="2159"/>
                  <a:pt x="1332" y="2142"/>
                  <a:pt x="1324" y="2125"/>
                </a:cubicBezTo>
                <a:cubicBezTo>
                  <a:pt x="1323" y="2122"/>
                  <a:pt x="1322" y="2119"/>
                  <a:pt x="1320" y="2117"/>
                </a:cubicBezTo>
                <a:cubicBezTo>
                  <a:pt x="1318" y="2111"/>
                  <a:pt x="1315" y="2105"/>
                  <a:pt x="1313" y="2099"/>
                </a:cubicBezTo>
                <a:cubicBezTo>
                  <a:pt x="1311" y="2096"/>
                  <a:pt x="1310" y="2092"/>
                  <a:pt x="1309" y="2089"/>
                </a:cubicBezTo>
                <a:cubicBezTo>
                  <a:pt x="1306" y="2083"/>
                  <a:pt x="1304" y="2078"/>
                  <a:pt x="1302" y="2073"/>
                </a:cubicBezTo>
                <a:cubicBezTo>
                  <a:pt x="1301" y="2069"/>
                  <a:pt x="1299" y="2065"/>
                  <a:pt x="1298" y="2062"/>
                </a:cubicBezTo>
                <a:cubicBezTo>
                  <a:pt x="1296" y="2057"/>
                  <a:pt x="1294" y="2052"/>
                  <a:pt x="1292" y="2047"/>
                </a:cubicBezTo>
                <a:cubicBezTo>
                  <a:pt x="1290" y="2043"/>
                  <a:pt x="1289" y="2039"/>
                  <a:pt x="1287" y="2035"/>
                </a:cubicBezTo>
                <a:cubicBezTo>
                  <a:pt x="1286" y="2030"/>
                  <a:pt x="1284" y="2025"/>
                  <a:pt x="1282" y="2020"/>
                </a:cubicBezTo>
                <a:cubicBezTo>
                  <a:pt x="1281" y="2016"/>
                  <a:pt x="1279" y="2012"/>
                  <a:pt x="1278" y="2008"/>
                </a:cubicBezTo>
                <a:cubicBezTo>
                  <a:pt x="1277" y="2005"/>
                  <a:pt x="1276" y="2002"/>
                  <a:pt x="1275" y="1998"/>
                </a:cubicBezTo>
                <a:cubicBezTo>
                  <a:pt x="1278" y="1999"/>
                  <a:pt x="1282" y="1999"/>
                  <a:pt x="1286" y="2000"/>
                </a:cubicBezTo>
                <a:close/>
                <a:moveTo>
                  <a:pt x="1638" y="2164"/>
                </a:moveTo>
                <a:cubicBezTo>
                  <a:pt x="1636" y="2161"/>
                  <a:pt x="1635" y="2159"/>
                  <a:pt x="1634" y="2156"/>
                </a:cubicBezTo>
                <a:cubicBezTo>
                  <a:pt x="1630" y="2148"/>
                  <a:pt x="1627" y="2141"/>
                  <a:pt x="1623" y="2133"/>
                </a:cubicBezTo>
                <a:cubicBezTo>
                  <a:pt x="1622" y="2131"/>
                  <a:pt x="1621" y="2129"/>
                  <a:pt x="1620" y="2126"/>
                </a:cubicBezTo>
                <a:cubicBezTo>
                  <a:pt x="1618" y="2121"/>
                  <a:pt x="1615" y="2115"/>
                  <a:pt x="1613" y="2109"/>
                </a:cubicBezTo>
                <a:cubicBezTo>
                  <a:pt x="1611" y="2106"/>
                  <a:pt x="1610" y="2103"/>
                  <a:pt x="1609" y="2100"/>
                </a:cubicBezTo>
                <a:cubicBezTo>
                  <a:pt x="1607" y="2095"/>
                  <a:pt x="1605" y="2090"/>
                  <a:pt x="1603" y="2085"/>
                </a:cubicBezTo>
                <a:cubicBezTo>
                  <a:pt x="1601" y="2082"/>
                  <a:pt x="1600" y="2078"/>
                  <a:pt x="1599" y="2075"/>
                </a:cubicBezTo>
                <a:cubicBezTo>
                  <a:pt x="1597" y="2070"/>
                  <a:pt x="1595" y="2065"/>
                  <a:pt x="1593" y="2061"/>
                </a:cubicBezTo>
                <a:cubicBezTo>
                  <a:pt x="1592" y="2057"/>
                  <a:pt x="1590" y="2054"/>
                  <a:pt x="1589" y="2051"/>
                </a:cubicBezTo>
                <a:cubicBezTo>
                  <a:pt x="1587" y="2046"/>
                  <a:pt x="1585" y="2041"/>
                  <a:pt x="1584" y="2036"/>
                </a:cubicBezTo>
                <a:cubicBezTo>
                  <a:pt x="1582" y="2033"/>
                  <a:pt x="1581" y="2029"/>
                  <a:pt x="1580" y="2026"/>
                </a:cubicBezTo>
                <a:cubicBezTo>
                  <a:pt x="1579" y="2023"/>
                  <a:pt x="1577" y="2019"/>
                  <a:pt x="1576" y="2016"/>
                </a:cubicBezTo>
                <a:cubicBezTo>
                  <a:pt x="1581" y="2016"/>
                  <a:pt x="1587" y="2015"/>
                  <a:pt x="1592" y="2015"/>
                </a:cubicBezTo>
                <a:cubicBezTo>
                  <a:pt x="1597" y="2015"/>
                  <a:pt x="1602" y="2015"/>
                  <a:pt x="1607" y="2014"/>
                </a:cubicBezTo>
                <a:cubicBezTo>
                  <a:pt x="1614" y="2014"/>
                  <a:pt x="1621" y="2013"/>
                  <a:pt x="1628" y="2013"/>
                </a:cubicBezTo>
                <a:cubicBezTo>
                  <a:pt x="1632" y="2013"/>
                  <a:pt x="1637" y="2012"/>
                  <a:pt x="1642" y="2012"/>
                </a:cubicBezTo>
                <a:cubicBezTo>
                  <a:pt x="1649" y="2011"/>
                  <a:pt x="1657" y="2011"/>
                  <a:pt x="1664" y="2010"/>
                </a:cubicBezTo>
                <a:cubicBezTo>
                  <a:pt x="1668" y="2009"/>
                  <a:pt x="1673" y="2009"/>
                  <a:pt x="1677" y="2009"/>
                </a:cubicBezTo>
                <a:cubicBezTo>
                  <a:pt x="1685" y="2008"/>
                  <a:pt x="1694" y="2007"/>
                  <a:pt x="1702" y="2006"/>
                </a:cubicBezTo>
                <a:cubicBezTo>
                  <a:pt x="1705" y="2005"/>
                  <a:pt x="1709" y="2005"/>
                  <a:pt x="1712" y="2004"/>
                </a:cubicBezTo>
                <a:cubicBezTo>
                  <a:pt x="1724" y="2003"/>
                  <a:pt x="1735" y="2001"/>
                  <a:pt x="1747" y="2000"/>
                </a:cubicBezTo>
                <a:cubicBezTo>
                  <a:pt x="1748" y="1999"/>
                  <a:pt x="1750" y="1999"/>
                  <a:pt x="1752" y="1999"/>
                </a:cubicBezTo>
                <a:cubicBezTo>
                  <a:pt x="1762" y="1997"/>
                  <a:pt x="1772" y="1996"/>
                  <a:pt x="1781" y="1994"/>
                </a:cubicBezTo>
                <a:cubicBezTo>
                  <a:pt x="1785" y="1993"/>
                  <a:pt x="1789" y="1992"/>
                  <a:pt x="1794" y="1991"/>
                </a:cubicBezTo>
                <a:cubicBezTo>
                  <a:pt x="1801" y="1990"/>
                  <a:pt x="1808" y="1989"/>
                  <a:pt x="1816" y="1987"/>
                </a:cubicBezTo>
                <a:cubicBezTo>
                  <a:pt x="1820" y="1986"/>
                  <a:pt x="1825" y="1985"/>
                  <a:pt x="1830" y="1984"/>
                </a:cubicBezTo>
                <a:cubicBezTo>
                  <a:pt x="1836" y="1983"/>
                  <a:pt x="1841" y="1982"/>
                  <a:pt x="1847" y="1981"/>
                </a:cubicBezTo>
                <a:cubicBezTo>
                  <a:pt x="1847" y="1981"/>
                  <a:pt x="1847" y="1981"/>
                  <a:pt x="1847" y="1981"/>
                </a:cubicBezTo>
                <a:cubicBezTo>
                  <a:pt x="1847" y="1981"/>
                  <a:pt x="1847" y="1981"/>
                  <a:pt x="1847" y="1981"/>
                </a:cubicBezTo>
                <a:cubicBezTo>
                  <a:pt x="1848" y="1984"/>
                  <a:pt x="1850" y="1988"/>
                  <a:pt x="1851" y="1991"/>
                </a:cubicBezTo>
                <a:cubicBezTo>
                  <a:pt x="1852" y="1994"/>
                  <a:pt x="1853" y="1997"/>
                  <a:pt x="1854" y="2001"/>
                </a:cubicBezTo>
                <a:cubicBezTo>
                  <a:pt x="1855" y="2005"/>
                  <a:pt x="1857" y="2010"/>
                  <a:pt x="1859" y="2015"/>
                </a:cubicBezTo>
                <a:cubicBezTo>
                  <a:pt x="1860" y="2018"/>
                  <a:pt x="1861" y="2021"/>
                  <a:pt x="1862" y="2023"/>
                </a:cubicBezTo>
                <a:cubicBezTo>
                  <a:pt x="1864" y="2029"/>
                  <a:pt x="1866" y="2035"/>
                  <a:pt x="1868" y="2040"/>
                </a:cubicBezTo>
                <a:cubicBezTo>
                  <a:pt x="1869" y="2042"/>
                  <a:pt x="1869" y="2044"/>
                  <a:pt x="1870" y="2046"/>
                </a:cubicBezTo>
                <a:cubicBezTo>
                  <a:pt x="1873" y="2054"/>
                  <a:pt x="1876" y="2061"/>
                  <a:pt x="1879" y="2068"/>
                </a:cubicBezTo>
                <a:cubicBezTo>
                  <a:pt x="1879" y="2070"/>
                  <a:pt x="1880" y="2072"/>
                  <a:pt x="1881" y="2074"/>
                </a:cubicBezTo>
                <a:cubicBezTo>
                  <a:pt x="1883" y="2080"/>
                  <a:pt x="1885" y="2085"/>
                  <a:pt x="1888" y="2091"/>
                </a:cubicBezTo>
                <a:cubicBezTo>
                  <a:pt x="1889" y="2094"/>
                  <a:pt x="1890" y="2096"/>
                  <a:pt x="1891" y="2099"/>
                </a:cubicBezTo>
                <a:cubicBezTo>
                  <a:pt x="1893" y="2104"/>
                  <a:pt x="1895" y="2108"/>
                  <a:pt x="1897" y="2113"/>
                </a:cubicBezTo>
                <a:cubicBezTo>
                  <a:pt x="1898" y="2116"/>
                  <a:pt x="1900" y="2119"/>
                  <a:pt x="1901" y="2122"/>
                </a:cubicBezTo>
                <a:cubicBezTo>
                  <a:pt x="1903" y="2126"/>
                  <a:pt x="1905" y="2131"/>
                  <a:pt x="1907" y="2135"/>
                </a:cubicBezTo>
                <a:cubicBezTo>
                  <a:pt x="1908" y="2138"/>
                  <a:pt x="1910" y="2141"/>
                  <a:pt x="1911" y="2144"/>
                </a:cubicBezTo>
                <a:cubicBezTo>
                  <a:pt x="1912" y="2147"/>
                  <a:pt x="1914" y="2150"/>
                  <a:pt x="1915" y="2153"/>
                </a:cubicBezTo>
                <a:cubicBezTo>
                  <a:pt x="1910" y="2155"/>
                  <a:pt x="1905" y="2156"/>
                  <a:pt x="1901" y="2157"/>
                </a:cubicBezTo>
                <a:cubicBezTo>
                  <a:pt x="1896" y="2159"/>
                  <a:pt x="1891" y="2160"/>
                  <a:pt x="1886" y="2161"/>
                </a:cubicBezTo>
                <a:cubicBezTo>
                  <a:pt x="1880" y="2163"/>
                  <a:pt x="1874" y="2164"/>
                  <a:pt x="1868" y="2166"/>
                </a:cubicBezTo>
                <a:cubicBezTo>
                  <a:pt x="1863" y="2167"/>
                  <a:pt x="1858" y="2168"/>
                  <a:pt x="1854" y="2169"/>
                </a:cubicBezTo>
                <a:cubicBezTo>
                  <a:pt x="1847" y="2171"/>
                  <a:pt x="1840" y="2172"/>
                  <a:pt x="1834" y="2173"/>
                </a:cubicBezTo>
                <a:cubicBezTo>
                  <a:pt x="1829" y="2174"/>
                  <a:pt x="1825" y="2175"/>
                  <a:pt x="1821" y="2176"/>
                </a:cubicBezTo>
                <a:cubicBezTo>
                  <a:pt x="1813" y="2178"/>
                  <a:pt x="1806" y="2179"/>
                  <a:pt x="1799" y="2181"/>
                </a:cubicBezTo>
                <a:cubicBezTo>
                  <a:pt x="1795" y="2181"/>
                  <a:pt x="1791" y="2182"/>
                  <a:pt x="1788" y="2183"/>
                </a:cubicBezTo>
                <a:cubicBezTo>
                  <a:pt x="1778" y="2185"/>
                  <a:pt x="1767" y="2186"/>
                  <a:pt x="1757" y="2188"/>
                </a:cubicBezTo>
                <a:cubicBezTo>
                  <a:pt x="1756" y="2188"/>
                  <a:pt x="1755" y="2188"/>
                  <a:pt x="1754" y="2188"/>
                </a:cubicBezTo>
                <a:cubicBezTo>
                  <a:pt x="1743" y="2190"/>
                  <a:pt x="1732" y="2192"/>
                  <a:pt x="1721" y="2193"/>
                </a:cubicBezTo>
                <a:cubicBezTo>
                  <a:pt x="1717" y="2194"/>
                  <a:pt x="1714" y="2194"/>
                  <a:pt x="1710" y="2195"/>
                </a:cubicBezTo>
                <a:cubicBezTo>
                  <a:pt x="1703" y="2196"/>
                  <a:pt x="1695" y="2197"/>
                  <a:pt x="1688" y="2198"/>
                </a:cubicBezTo>
                <a:cubicBezTo>
                  <a:pt x="1683" y="2198"/>
                  <a:pt x="1679" y="2199"/>
                  <a:pt x="1674" y="2199"/>
                </a:cubicBezTo>
                <a:cubicBezTo>
                  <a:pt x="1668" y="2200"/>
                  <a:pt x="1662" y="2200"/>
                  <a:pt x="1656" y="2201"/>
                </a:cubicBezTo>
                <a:cubicBezTo>
                  <a:pt x="1654" y="2197"/>
                  <a:pt x="1652" y="2193"/>
                  <a:pt x="1650" y="2189"/>
                </a:cubicBezTo>
                <a:cubicBezTo>
                  <a:pt x="1648" y="2186"/>
                  <a:pt x="1647" y="2183"/>
                  <a:pt x="1645" y="2180"/>
                </a:cubicBezTo>
                <a:cubicBezTo>
                  <a:pt x="1643" y="2174"/>
                  <a:pt x="1640" y="2169"/>
                  <a:pt x="1638" y="2164"/>
                </a:cubicBezTo>
                <a:close/>
                <a:moveTo>
                  <a:pt x="1912" y="2117"/>
                </a:moveTo>
                <a:cubicBezTo>
                  <a:pt x="1911" y="2114"/>
                  <a:pt x="1910" y="2112"/>
                  <a:pt x="1908" y="2109"/>
                </a:cubicBezTo>
                <a:cubicBezTo>
                  <a:pt x="1906" y="2103"/>
                  <a:pt x="1904" y="2098"/>
                  <a:pt x="1901" y="2092"/>
                </a:cubicBezTo>
                <a:cubicBezTo>
                  <a:pt x="1900" y="2090"/>
                  <a:pt x="1900" y="2089"/>
                  <a:pt x="1899" y="2087"/>
                </a:cubicBezTo>
                <a:cubicBezTo>
                  <a:pt x="1896" y="2080"/>
                  <a:pt x="1893" y="2072"/>
                  <a:pt x="1890" y="2065"/>
                </a:cubicBezTo>
                <a:cubicBezTo>
                  <a:pt x="1889" y="2063"/>
                  <a:pt x="1889" y="2062"/>
                  <a:pt x="1888" y="2060"/>
                </a:cubicBezTo>
                <a:cubicBezTo>
                  <a:pt x="1886" y="2054"/>
                  <a:pt x="1884" y="2048"/>
                  <a:pt x="1881" y="2042"/>
                </a:cubicBezTo>
                <a:cubicBezTo>
                  <a:pt x="1881" y="2040"/>
                  <a:pt x="1880" y="2037"/>
                  <a:pt x="1879" y="2034"/>
                </a:cubicBezTo>
                <a:cubicBezTo>
                  <a:pt x="1877" y="2030"/>
                  <a:pt x="1875" y="2025"/>
                  <a:pt x="1873" y="2020"/>
                </a:cubicBezTo>
                <a:cubicBezTo>
                  <a:pt x="1872" y="2017"/>
                  <a:pt x="1871" y="2014"/>
                  <a:pt x="1870" y="2011"/>
                </a:cubicBezTo>
                <a:cubicBezTo>
                  <a:pt x="1869" y="2006"/>
                  <a:pt x="1867" y="2002"/>
                  <a:pt x="1865" y="1997"/>
                </a:cubicBezTo>
                <a:cubicBezTo>
                  <a:pt x="1864" y="1994"/>
                  <a:pt x="1863" y="1991"/>
                  <a:pt x="1862" y="1988"/>
                </a:cubicBezTo>
                <a:cubicBezTo>
                  <a:pt x="1861" y="1984"/>
                  <a:pt x="1860" y="1981"/>
                  <a:pt x="1859" y="1978"/>
                </a:cubicBezTo>
                <a:cubicBezTo>
                  <a:pt x="1864" y="1977"/>
                  <a:pt x="1870" y="1975"/>
                  <a:pt x="1875" y="1974"/>
                </a:cubicBezTo>
                <a:cubicBezTo>
                  <a:pt x="1880" y="1973"/>
                  <a:pt x="1885" y="1972"/>
                  <a:pt x="1890" y="1970"/>
                </a:cubicBezTo>
                <a:cubicBezTo>
                  <a:pt x="1897" y="1969"/>
                  <a:pt x="1903" y="1967"/>
                  <a:pt x="1910" y="1965"/>
                </a:cubicBezTo>
                <a:cubicBezTo>
                  <a:pt x="1915" y="1964"/>
                  <a:pt x="1919" y="1963"/>
                  <a:pt x="1923" y="1961"/>
                </a:cubicBezTo>
                <a:cubicBezTo>
                  <a:pt x="1931" y="1959"/>
                  <a:pt x="1939" y="1957"/>
                  <a:pt x="1947" y="1955"/>
                </a:cubicBezTo>
                <a:cubicBezTo>
                  <a:pt x="1950" y="1954"/>
                  <a:pt x="1953" y="1953"/>
                  <a:pt x="1957" y="1952"/>
                </a:cubicBezTo>
                <a:cubicBezTo>
                  <a:pt x="1968" y="1948"/>
                  <a:pt x="1979" y="1945"/>
                  <a:pt x="1990" y="1941"/>
                </a:cubicBezTo>
                <a:cubicBezTo>
                  <a:pt x="1992" y="1941"/>
                  <a:pt x="1993" y="1940"/>
                  <a:pt x="1994" y="1940"/>
                </a:cubicBezTo>
                <a:cubicBezTo>
                  <a:pt x="2004" y="1936"/>
                  <a:pt x="2014" y="1933"/>
                  <a:pt x="2023" y="1930"/>
                </a:cubicBezTo>
                <a:cubicBezTo>
                  <a:pt x="2027" y="1928"/>
                  <a:pt x="2031" y="1927"/>
                  <a:pt x="2035" y="1925"/>
                </a:cubicBezTo>
                <a:cubicBezTo>
                  <a:pt x="2042" y="1923"/>
                  <a:pt x="2049" y="1920"/>
                  <a:pt x="2056" y="1918"/>
                </a:cubicBezTo>
                <a:cubicBezTo>
                  <a:pt x="2060" y="1916"/>
                  <a:pt x="2065" y="1914"/>
                  <a:pt x="2069" y="1912"/>
                </a:cubicBezTo>
                <a:cubicBezTo>
                  <a:pt x="2076" y="1910"/>
                  <a:pt x="2082" y="1907"/>
                  <a:pt x="2088" y="1905"/>
                </a:cubicBezTo>
                <a:cubicBezTo>
                  <a:pt x="2093" y="1903"/>
                  <a:pt x="2098" y="1901"/>
                  <a:pt x="2102" y="1899"/>
                </a:cubicBezTo>
                <a:cubicBezTo>
                  <a:pt x="2107" y="1897"/>
                  <a:pt x="2112" y="1895"/>
                  <a:pt x="2117" y="1893"/>
                </a:cubicBezTo>
                <a:cubicBezTo>
                  <a:pt x="2117" y="1893"/>
                  <a:pt x="2117" y="1893"/>
                  <a:pt x="2117" y="1893"/>
                </a:cubicBezTo>
                <a:cubicBezTo>
                  <a:pt x="2117" y="1893"/>
                  <a:pt x="2117" y="1893"/>
                  <a:pt x="2117" y="1893"/>
                </a:cubicBezTo>
                <a:cubicBezTo>
                  <a:pt x="2118" y="1895"/>
                  <a:pt x="2119" y="1898"/>
                  <a:pt x="2120" y="1901"/>
                </a:cubicBezTo>
                <a:cubicBezTo>
                  <a:pt x="2120" y="1904"/>
                  <a:pt x="2121" y="1908"/>
                  <a:pt x="2122" y="1911"/>
                </a:cubicBezTo>
                <a:cubicBezTo>
                  <a:pt x="2123" y="1915"/>
                  <a:pt x="2124" y="1919"/>
                  <a:pt x="2126" y="1923"/>
                </a:cubicBezTo>
                <a:cubicBezTo>
                  <a:pt x="2126" y="1926"/>
                  <a:pt x="2127" y="1929"/>
                  <a:pt x="2128" y="1932"/>
                </a:cubicBezTo>
                <a:cubicBezTo>
                  <a:pt x="2129" y="1937"/>
                  <a:pt x="2131" y="1941"/>
                  <a:pt x="2132" y="1946"/>
                </a:cubicBezTo>
                <a:cubicBezTo>
                  <a:pt x="2133" y="1948"/>
                  <a:pt x="2134" y="1951"/>
                  <a:pt x="2134" y="1954"/>
                </a:cubicBezTo>
                <a:cubicBezTo>
                  <a:pt x="2136" y="1959"/>
                  <a:pt x="2138" y="1964"/>
                  <a:pt x="2139" y="1970"/>
                </a:cubicBezTo>
                <a:cubicBezTo>
                  <a:pt x="2140" y="1971"/>
                  <a:pt x="2141" y="1973"/>
                  <a:pt x="2141" y="1975"/>
                </a:cubicBezTo>
                <a:cubicBezTo>
                  <a:pt x="2143" y="1982"/>
                  <a:pt x="2146" y="1990"/>
                  <a:pt x="2148" y="1997"/>
                </a:cubicBezTo>
                <a:cubicBezTo>
                  <a:pt x="2149" y="1999"/>
                  <a:pt x="2149" y="2000"/>
                  <a:pt x="2150" y="2002"/>
                </a:cubicBezTo>
                <a:cubicBezTo>
                  <a:pt x="2152" y="2007"/>
                  <a:pt x="2154" y="2013"/>
                  <a:pt x="2155" y="2018"/>
                </a:cubicBezTo>
                <a:cubicBezTo>
                  <a:pt x="2156" y="2021"/>
                  <a:pt x="2157" y="2023"/>
                  <a:pt x="2158" y="2026"/>
                </a:cubicBezTo>
                <a:cubicBezTo>
                  <a:pt x="2160" y="2030"/>
                  <a:pt x="2161" y="2035"/>
                  <a:pt x="2163" y="2039"/>
                </a:cubicBezTo>
                <a:cubicBezTo>
                  <a:pt x="2164" y="2042"/>
                  <a:pt x="2165" y="2045"/>
                  <a:pt x="2166" y="2048"/>
                </a:cubicBezTo>
                <a:cubicBezTo>
                  <a:pt x="2168" y="2051"/>
                  <a:pt x="2169" y="2054"/>
                  <a:pt x="2170" y="2057"/>
                </a:cubicBezTo>
                <a:cubicBezTo>
                  <a:pt x="2165" y="2060"/>
                  <a:pt x="2160" y="2062"/>
                  <a:pt x="2156" y="2064"/>
                </a:cubicBezTo>
                <a:cubicBezTo>
                  <a:pt x="2151" y="2066"/>
                  <a:pt x="2147" y="2068"/>
                  <a:pt x="2142" y="2070"/>
                </a:cubicBezTo>
                <a:cubicBezTo>
                  <a:pt x="2137" y="2073"/>
                  <a:pt x="2131" y="2076"/>
                  <a:pt x="2125" y="2078"/>
                </a:cubicBezTo>
                <a:cubicBezTo>
                  <a:pt x="2120" y="2080"/>
                  <a:pt x="2116" y="2082"/>
                  <a:pt x="2112" y="2084"/>
                </a:cubicBezTo>
                <a:cubicBezTo>
                  <a:pt x="2106" y="2087"/>
                  <a:pt x="2099" y="2090"/>
                  <a:pt x="2092" y="2092"/>
                </a:cubicBezTo>
                <a:cubicBezTo>
                  <a:pt x="2089" y="2094"/>
                  <a:pt x="2085" y="2095"/>
                  <a:pt x="2081" y="2097"/>
                </a:cubicBezTo>
                <a:cubicBezTo>
                  <a:pt x="2073" y="2100"/>
                  <a:pt x="2064" y="2104"/>
                  <a:pt x="2055" y="2107"/>
                </a:cubicBezTo>
                <a:cubicBezTo>
                  <a:pt x="2053" y="2108"/>
                  <a:pt x="2052" y="2109"/>
                  <a:pt x="2050" y="2109"/>
                </a:cubicBezTo>
                <a:cubicBezTo>
                  <a:pt x="2040" y="2113"/>
                  <a:pt x="2030" y="2117"/>
                  <a:pt x="2019" y="2121"/>
                </a:cubicBezTo>
                <a:cubicBezTo>
                  <a:pt x="2016" y="2122"/>
                  <a:pt x="2012" y="2123"/>
                  <a:pt x="2009" y="2124"/>
                </a:cubicBezTo>
                <a:cubicBezTo>
                  <a:pt x="2002" y="2127"/>
                  <a:pt x="1995" y="2129"/>
                  <a:pt x="1988" y="2131"/>
                </a:cubicBezTo>
                <a:cubicBezTo>
                  <a:pt x="1984" y="2133"/>
                  <a:pt x="1979" y="2134"/>
                  <a:pt x="1975" y="2135"/>
                </a:cubicBezTo>
                <a:cubicBezTo>
                  <a:pt x="1969" y="2138"/>
                  <a:pt x="1963" y="2140"/>
                  <a:pt x="1956" y="2142"/>
                </a:cubicBezTo>
                <a:cubicBezTo>
                  <a:pt x="1952" y="2143"/>
                  <a:pt x="1947" y="2144"/>
                  <a:pt x="1943" y="2146"/>
                </a:cubicBezTo>
                <a:cubicBezTo>
                  <a:pt x="1937" y="2147"/>
                  <a:pt x="1932" y="2149"/>
                  <a:pt x="1927" y="2150"/>
                </a:cubicBezTo>
                <a:cubicBezTo>
                  <a:pt x="1925" y="2147"/>
                  <a:pt x="1924" y="2143"/>
                  <a:pt x="1922" y="2140"/>
                </a:cubicBezTo>
                <a:cubicBezTo>
                  <a:pt x="1921" y="2137"/>
                  <a:pt x="1919" y="2134"/>
                  <a:pt x="1918" y="2131"/>
                </a:cubicBezTo>
                <a:cubicBezTo>
                  <a:pt x="1916" y="2126"/>
                  <a:pt x="1914" y="2122"/>
                  <a:pt x="1912" y="2117"/>
                </a:cubicBezTo>
                <a:close/>
                <a:moveTo>
                  <a:pt x="2098" y="1888"/>
                </a:moveTo>
                <a:cubicBezTo>
                  <a:pt x="2094" y="1889"/>
                  <a:pt x="2089" y="1891"/>
                  <a:pt x="2085" y="1893"/>
                </a:cubicBezTo>
                <a:cubicBezTo>
                  <a:pt x="2078" y="1896"/>
                  <a:pt x="2071" y="1899"/>
                  <a:pt x="2065" y="1901"/>
                </a:cubicBezTo>
                <a:cubicBezTo>
                  <a:pt x="2061" y="1903"/>
                  <a:pt x="2056" y="1904"/>
                  <a:pt x="2052" y="1906"/>
                </a:cubicBezTo>
                <a:cubicBezTo>
                  <a:pt x="2045" y="1909"/>
                  <a:pt x="2037" y="1912"/>
                  <a:pt x="2029" y="1915"/>
                </a:cubicBezTo>
                <a:cubicBezTo>
                  <a:pt x="2026" y="1916"/>
                  <a:pt x="2023" y="1917"/>
                  <a:pt x="2020" y="1918"/>
                </a:cubicBezTo>
                <a:cubicBezTo>
                  <a:pt x="2009" y="1922"/>
                  <a:pt x="1998" y="1926"/>
                  <a:pt x="1987" y="1930"/>
                </a:cubicBezTo>
                <a:cubicBezTo>
                  <a:pt x="1985" y="1930"/>
                  <a:pt x="1984" y="1930"/>
                  <a:pt x="1983" y="1931"/>
                </a:cubicBezTo>
                <a:cubicBezTo>
                  <a:pt x="1973" y="1934"/>
                  <a:pt x="1963" y="1937"/>
                  <a:pt x="1953" y="1940"/>
                </a:cubicBezTo>
                <a:cubicBezTo>
                  <a:pt x="1950" y="1941"/>
                  <a:pt x="1946" y="1942"/>
                  <a:pt x="1942" y="1943"/>
                </a:cubicBezTo>
                <a:cubicBezTo>
                  <a:pt x="1935" y="1946"/>
                  <a:pt x="1927" y="1948"/>
                  <a:pt x="1920" y="1950"/>
                </a:cubicBezTo>
                <a:cubicBezTo>
                  <a:pt x="1915" y="1951"/>
                  <a:pt x="1911" y="1952"/>
                  <a:pt x="1906" y="1954"/>
                </a:cubicBezTo>
                <a:cubicBezTo>
                  <a:pt x="1900" y="1955"/>
                  <a:pt x="1893" y="1957"/>
                  <a:pt x="1886" y="1959"/>
                </a:cubicBezTo>
                <a:cubicBezTo>
                  <a:pt x="1881" y="1960"/>
                  <a:pt x="1877" y="1961"/>
                  <a:pt x="1872" y="1962"/>
                </a:cubicBezTo>
                <a:cubicBezTo>
                  <a:pt x="1866" y="1964"/>
                  <a:pt x="1861" y="1965"/>
                  <a:pt x="1855" y="1966"/>
                </a:cubicBezTo>
                <a:cubicBezTo>
                  <a:pt x="1854" y="1963"/>
                  <a:pt x="1853" y="1960"/>
                  <a:pt x="1852" y="1956"/>
                </a:cubicBezTo>
                <a:cubicBezTo>
                  <a:pt x="1851" y="1953"/>
                  <a:pt x="1850" y="1950"/>
                  <a:pt x="1849" y="1946"/>
                </a:cubicBezTo>
                <a:cubicBezTo>
                  <a:pt x="1848" y="1942"/>
                  <a:pt x="1846" y="1937"/>
                  <a:pt x="1845" y="1933"/>
                </a:cubicBezTo>
                <a:cubicBezTo>
                  <a:pt x="1844" y="1929"/>
                  <a:pt x="1843" y="1926"/>
                  <a:pt x="1842" y="1923"/>
                </a:cubicBezTo>
                <a:cubicBezTo>
                  <a:pt x="1841" y="1918"/>
                  <a:pt x="1840" y="1913"/>
                  <a:pt x="1838" y="1908"/>
                </a:cubicBezTo>
                <a:cubicBezTo>
                  <a:pt x="1837" y="1905"/>
                  <a:pt x="1837" y="1903"/>
                  <a:pt x="1836" y="1900"/>
                </a:cubicBezTo>
                <a:cubicBezTo>
                  <a:pt x="1834" y="1892"/>
                  <a:pt x="1832" y="1885"/>
                  <a:pt x="1830" y="1877"/>
                </a:cubicBezTo>
                <a:cubicBezTo>
                  <a:pt x="1830" y="1876"/>
                  <a:pt x="1829" y="1874"/>
                  <a:pt x="1829" y="1873"/>
                </a:cubicBezTo>
                <a:cubicBezTo>
                  <a:pt x="1828" y="1866"/>
                  <a:pt x="1826" y="1860"/>
                  <a:pt x="1825" y="1853"/>
                </a:cubicBezTo>
                <a:cubicBezTo>
                  <a:pt x="1824" y="1851"/>
                  <a:pt x="1823" y="1848"/>
                  <a:pt x="1823" y="1845"/>
                </a:cubicBezTo>
                <a:cubicBezTo>
                  <a:pt x="1822" y="1840"/>
                  <a:pt x="1820" y="1835"/>
                  <a:pt x="1819" y="1830"/>
                </a:cubicBezTo>
                <a:cubicBezTo>
                  <a:pt x="1819" y="1827"/>
                  <a:pt x="1818" y="1824"/>
                  <a:pt x="1817" y="1821"/>
                </a:cubicBezTo>
                <a:cubicBezTo>
                  <a:pt x="1816" y="1816"/>
                  <a:pt x="1815" y="1811"/>
                  <a:pt x="1814" y="1806"/>
                </a:cubicBezTo>
                <a:cubicBezTo>
                  <a:pt x="1814" y="1803"/>
                  <a:pt x="1813" y="1800"/>
                  <a:pt x="1813" y="1797"/>
                </a:cubicBezTo>
                <a:cubicBezTo>
                  <a:pt x="1812" y="1793"/>
                  <a:pt x="1811" y="1790"/>
                  <a:pt x="1811" y="1786"/>
                </a:cubicBezTo>
                <a:cubicBezTo>
                  <a:pt x="1811" y="1786"/>
                  <a:pt x="1812" y="1786"/>
                  <a:pt x="1813" y="1786"/>
                </a:cubicBezTo>
                <a:cubicBezTo>
                  <a:pt x="1823" y="1783"/>
                  <a:pt x="1834" y="1781"/>
                  <a:pt x="1844" y="1779"/>
                </a:cubicBezTo>
                <a:cubicBezTo>
                  <a:pt x="1845" y="1779"/>
                  <a:pt x="1846" y="1778"/>
                  <a:pt x="1847" y="1778"/>
                </a:cubicBezTo>
                <a:cubicBezTo>
                  <a:pt x="1858" y="1776"/>
                  <a:pt x="1868" y="1773"/>
                  <a:pt x="1879" y="1771"/>
                </a:cubicBezTo>
                <a:cubicBezTo>
                  <a:pt x="1880" y="1771"/>
                  <a:pt x="1881" y="1770"/>
                  <a:pt x="1881" y="1770"/>
                </a:cubicBezTo>
                <a:cubicBezTo>
                  <a:pt x="1892" y="1768"/>
                  <a:pt x="1903" y="1765"/>
                  <a:pt x="1914" y="1762"/>
                </a:cubicBezTo>
                <a:cubicBezTo>
                  <a:pt x="1914" y="1762"/>
                  <a:pt x="1914" y="1762"/>
                  <a:pt x="1915" y="1762"/>
                </a:cubicBezTo>
                <a:cubicBezTo>
                  <a:pt x="1925" y="1759"/>
                  <a:pt x="1936" y="1755"/>
                  <a:pt x="1947" y="1752"/>
                </a:cubicBezTo>
                <a:cubicBezTo>
                  <a:pt x="1948" y="1752"/>
                  <a:pt x="1948" y="1752"/>
                  <a:pt x="1948" y="1752"/>
                </a:cubicBezTo>
                <a:cubicBezTo>
                  <a:pt x="1959" y="1749"/>
                  <a:pt x="1969" y="1745"/>
                  <a:pt x="1980" y="1742"/>
                </a:cubicBezTo>
                <a:cubicBezTo>
                  <a:pt x="1981" y="1742"/>
                  <a:pt x="1982" y="1741"/>
                  <a:pt x="1983" y="1741"/>
                </a:cubicBezTo>
                <a:cubicBezTo>
                  <a:pt x="1993" y="1738"/>
                  <a:pt x="2003" y="1734"/>
                  <a:pt x="2013" y="1731"/>
                </a:cubicBezTo>
                <a:cubicBezTo>
                  <a:pt x="2014" y="1731"/>
                  <a:pt x="2016" y="1730"/>
                  <a:pt x="2017" y="1730"/>
                </a:cubicBezTo>
                <a:cubicBezTo>
                  <a:pt x="2027" y="1726"/>
                  <a:pt x="2036" y="1723"/>
                  <a:pt x="2046" y="1719"/>
                </a:cubicBezTo>
                <a:cubicBezTo>
                  <a:pt x="2048" y="1718"/>
                  <a:pt x="2049" y="1718"/>
                  <a:pt x="2050" y="1717"/>
                </a:cubicBezTo>
                <a:cubicBezTo>
                  <a:pt x="2060" y="1714"/>
                  <a:pt x="2070" y="1710"/>
                  <a:pt x="2079" y="1706"/>
                </a:cubicBezTo>
                <a:cubicBezTo>
                  <a:pt x="2080" y="1706"/>
                  <a:pt x="2081" y="1706"/>
                  <a:pt x="2082" y="1705"/>
                </a:cubicBezTo>
                <a:cubicBezTo>
                  <a:pt x="2082" y="1705"/>
                  <a:pt x="2082" y="1705"/>
                  <a:pt x="2082" y="1705"/>
                </a:cubicBezTo>
                <a:cubicBezTo>
                  <a:pt x="2082" y="1705"/>
                  <a:pt x="2082" y="1705"/>
                  <a:pt x="2082" y="1705"/>
                </a:cubicBezTo>
                <a:cubicBezTo>
                  <a:pt x="2082" y="1708"/>
                  <a:pt x="2082" y="1711"/>
                  <a:pt x="2083" y="1714"/>
                </a:cubicBezTo>
                <a:cubicBezTo>
                  <a:pt x="2083" y="1717"/>
                  <a:pt x="2084" y="1721"/>
                  <a:pt x="2084" y="1724"/>
                </a:cubicBezTo>
                <a:cubicBezTo>
                  <a:pt x="2085" y="1729"/>
                  <a:pt x="2085" y="1733"/>
                  <a:pt x="2086" y="1737"/>
                </a:cubicBezTo>
                <a:cubicBezTo>
                  <a:pt x="2087" y="1741"/>
                  <a:pt x="2087" y="1744"/>
                  <a:pt x="2088" y="1747"/>
                </a:cubicBezTo>
                <a:cubicBezTo>
                  <a:pt x="2088" y="1752"/>
                  <a:pt x="2089" y="1756"/>
                  <a:pt x="2090" y="1761"/>
                </a:cubicBezTo>
                <a:cubicBezTo>
                  <a:pt x="2090" y="1764"/>
                  <a:pt x="2091" y="1767"/>
                  <a:pt x="2091" y="1770"/>
                </a:cubicBezTo>
                <a:cubicBezTo>
                  <a:pt x="2092" y="1775"/>
                  <a:pt x="2093" y="1781"/>
                  <a:pt x="2094" y="1786"/>
                </a:cubicBezTo>
                <a:cubicBezTo>
                  <a:pt x="2095" y="1789"/>
                  <a:pt x="2095" y="1791"/>
                  <a:pt x="2095" y="1793"/>
                </a:cubicBezTo>
                <a:cubicBezTo>
                  <a:pt x="2097" y="1800"/>
                  <a:pt x="2098" y="1808"/>
                  <a:pt x="2100" y="1816"/>
                </a:cubicBezTo>
                <a:cubicBezTo>
                  <a:pt x="2100" y="1816"/>
                  <a:pt x="2100" y="1816"/>
                  <a:pt x="2100" y="1816"/>
                </a:cubicBezTo>
                <a:cubicBezTo>
                  <a:pt x="2101" y="1823"/>
                  <a:pt x="2103" y="1831"/>
                  <a:pt x="2104" y="1838"/>
                </a:cubicBezTo>
                <a:cubicBezTo>
                  <a:pt x="2105" y="1841"/>
                  <a:pt x="2105" y="1843"/>
                  <a:pt x="2106" y="1845"/>
                </a:cubicBezTo>
                <a:cubicBezTo>
                  <a:pt x="2107" y="1850"/>
                  <a:pt x="2108" y="1856"/>
                  <a:pt x="2110" y="1861"/>
                </a:cubicBezTo>
                <a:cubicBezTo>
                  <a:pt x="2110" y="1864"/>
                  <a:pt x="2111" y="1867"/>
                  <a:pt x="2112" y="1869"/>
                </a:cubicBezTo>
                <a:cubicBezTo>
                  <a:pt x="2113" y="1873"/>
                  <a:pt x="2113" y="1877"/>
                  <a:pt x="2114" y="1881"/>
                </a:cubicBezTo>
                <a:cubicBezTo>
                  <a:pt x="2109" y="1883"/>
                  <a:pt x="2104" y="1885"/>
                  <a:pt x="2098" y="1888"/>
                </a:cubicBezTo>
                <a:close/>
                <a:moveTo>
                  <a:pt x="1790" y="1732"/>
                </a:moveTo>
                <a:cubicBezTo>
                  <a:pt x="1790" y="1735"/>
                  <a:pt x="1790" y="1738"/>
                  <a:pt x="1791" y="1741"/>
                </a:cubicBezTo>
                <a:cubicBezTo>
                  <a:pt x="1792" y="1746"/>
                  <a:pt x="1792" y="1751"/>
                  <a:pt x="1793" y="1756"/>
                </a:cubicBezTo>
                <a:cubicBezTo>
                  <a:pt x="1794" y="1759"/>
                  <a:pt x="1794" y="1762"/>
                  <a:pt x="1795" y="1765"/>
                </a:cubicBezTo>
                <a:cubicBezTo>
                  <a:pt x="1795" y="1769"/>
                  <a:pt x="1796" y="1773"/>
                  <a:pt x="1797" y="1776"/>
                </a:cubicBezTo>
                <a:cubicBezTo>
                  <a:pt x="1791" y="1778"/>
                  <a:pt x="1786" y="1778"/>
                  <a:pt x="1780" y="1779"/>
                </a:cubicBezTo>
                <a:cubicBezTo>
                  <a:pt x="1775" y="1780"/>
                  <a:pt x="1770" y="1781"/>
                  <a:pt x="1765" y="1782"/>
                </a:cubicBezTo>
                <a:cubicBezTo>
                  <a:pt x="1758" y="1783"/>
                  <a:pt x="1751" y="1784"/>
                  <a:pt x="1744" y="1785"/>
                </a:cubicBezTo>
                <a:cubicBezTo>
                  <a:pt x="1739" y="1786"/>
                  <a:pt x="1735" y="1787"/>
                  <a:pt x="1730" y="1788"/>
                </a:cubicBezTo>
                <a:cubicBezTo>
                  <a:pt x="1722" y="1789"/>
                  <a:pt x="1715" y="1790"/>
                  <a:pt x="1708" y="1791"/>
                </a:cubicBezTo>
                <a:cubicBezTo>
                  <a:pt x="1703" y="1791"/>
                  <a:pt x="1699" y="1792"/>
                  <a:pt x="1694" y="1792"/>
                </a:cubicBezTo>
                <a:cubicBezTo>
                  <a:pt x="1686" y="1793"/>
                  <a:pt x="1678" y="1794"/>
                  <a:pt x="1670" y="1795"/>
                </a:cubicBezTo>
                <a:cubicBezTo>
                  <a:pt x="1666" y="1795"/>
                  <a:pt x="1663" y="1796"/>
                  <a:pt x="1659" y="1796"/>
                </a:cubicBezTo>
                <a:cubicBezTo>
                  <a:pt x="1635" y="1798"/>
                  <a:pt x="1611" y="1800"/>
                  <a:pt x="1588" y="1801"/>
                </a:cubicBezTo>
                <a:cubicBezTo>
                  <a:pt x="1584" y="1801"/>
                  <a:pt x="1580" y="1801"/>
                  <a:pt x="1576" y="1802"/>
                </a:cubicBezTo>
                <a:cubicBezTo>
                  <a:pt x="1568" y="1802"/>
                  <a:pt x="1560" y="1802"/>
                  <a:pt x="1552" y="1803"/>
                </a:cubicBezTo>
                <a:cubicBezTo>
                  <a:pt x="1547" y="1803"/>
                  <a:pt x="1543" y="1803"/>
                  <a:pt x="1538" y="1803"/>
                </a:cubicBezTo>
                <a:cubicBezTo>
                  <a:pt x="1531" y="1803"/>
                  <a:pt x="1525" y="1803"/>
                  <a:pt x="1518" y="1803"/>
                </a:cubicBezTo>
                <a:cubicBezTo>
                  <a:pt x="1517" y="1799"/>
                  <a:pt x="1517" y="1795"/>
                  <a:pt x="1516" y="1791"/>
                </a:cubicBezTo>
                <a:cubicBezTo>
                  <a:pt x="1515" y="1788"/>
                  <a:pt x="1515" y="1785"/>
                  <a:pt x="1514" y="1781"/>
                </a:cubicBezTo>
                <a:cubicBezTo>
                  <a:pt x="1513" y="1776"/>
                  <a:pt x="1512" y="1771"/>
                  <a:pt x="1511" y="1766"/>
                </a:cubicBezTo>
                <a:cubicBezTo>
                  <a:pt x="1511" y="1763"/>
                  <a:pt x="1510" y="1760"/>
                  <a:pt x="1510" y="1757"/>
                </a:cubicBezTo>
                <a:cubicBezTo>
                  <a:pt x="1509" y="1751"/>
                  <a:pt x="1508" y="1745"/>
                  <a:pt x="1507" y="1739"/>
                </a:cubicBezTo>
                <a:cubicBezTo>
                  <a:pt x="1507" y="1737"/>
                  <a:pt x="1506" y="1734"/>
                  <a:pt x="1506" y="1732"/>
                </a:cubicBezTo>
                <a:cubicBezTo>
                  <a:pt x="1505" y="1724"/>
                  <a:pt x="1504" y="1716"/>
                  <a:pt x="1503" y="1708"/>
                </a:cubicBezTo>
                <a:cubicBezTo>
                  <a:pt x="1503" y="1706"/>
                  <a:pt x="1502" y="1703"/>
                  <a:pt x="1502" y="1701"/>
                </a:cubicBezTo>
                <a:cubicBezTo>
                  <a:pt x="1501" y="1695"/>
                  <a:pt x="1501" y="1689"/>
                  <a:pt x="1500" y="1683"/>
                </a:cubicBezTo>
                <a:cubicBezTo>
                  <a:pt x="1500" y="1680"/>
                  <a:pt x="1499" y="1677"/>
                  <a:pt x="1499" y="1674"/>
                </a:cubicBezTo>
                <a:cubicBezTo>
                  <a:pt x="1498" y="1669"/>
                  <a:pt x="1498" y="1664"/>
                  <a:pt x="1497" y="1659"/>
                </a:cubicBezTo>
                <a:cubicBezTo>
                  <a:pt x="1497" y="1655"/>
                  <a:pt x="1497" y="1652"/>
                  <a:pt x="1496" y="1648"/>
                </a:cubicBezTo>
                <a:cubicBezTo>
                  <a:pt x="1496" y="1644"/>
                  <a:pt x="1496" y="1639"/>
                  <a:pt x="1495" y="1634"/>
                </a:cubicBezTo>
                <a:cubicBezTo>
                  <a:pt x="1495" y="1630"/>
                  <a:pt x="1495" y="1627"/>
                  <a:pt x="1494" y="1623"/>
                </a:cubicBezTo>
                <a:cubicBezTo>
                  <a:pt x="1494" y="1620"/>
                  <a:pt x="1494" y="1616"/>
                  <a:pt x="1494" y="1613"/>
                </a:cubicBezTo>
                <a:cubicBezTo>
                  <a:pt x="1501" y="1613"/>
                  <a:pt x="1508" y="1613"/>
                  <a:pt x="1515" y="1613"/>
                </a:cubicBezTo>
                <a:cubicBezTo>
                  <a:pt x="1526" y="1613"/>
                  <a:pt x="1537" y="1613"/>
                  <a:pt x="1548" y="1612"/>
                </a:cubicBezTo>
                <a:cubicBezTo>
                  <a:pt x="1552" y="1612"/>
                  <a:pt x="1555" y="1612"/>
                  <a:pt x="1559" y="1612"/>
                </a:cubicBezTo>
                <a:cubicBezTo>
                  <a:pt x="1566" y="1612"/>
                  <a:pt x="1574" y="1612"/>
                  <a:pt x="1581" y="1611"/>
                </a:cubicBezTo>
                <a:cubicBezTo>
                  <a:pt x="1586" y="1611"/>
                  <a:pt x="1590" y="1611"/>
                  <a:pt x="1595" y="1611"/>
                </a:cubicBezTo>
                <a:cubicBezTo>
                  <a:pt x="1601" y="1610"/>
                  <a:pt x="1608" y="1610"/>
                  <a:pt x="1614" y="1609"/>
                </a:cubicBezTo>
                <a:cubicBezTo>
                  <a:pt x="1619" y="1609"/>
                  <a:pt x="1624" y="1609"/>
                  <a:pt x="1629" y="1608"/>
                </a:cubicBezTo>
                <a:cubicBezTo>
                  <a:pt x="1635" y="1608"/>
                  <a:pt x="1641" y="1607"/>
                  <a:pt x="1648" y="1607"/>
                </a:cubicBezTo>
                <a:cubicBezTo>
                  <a:pt x="1653" y="1606"/>
                  <a:pt x="1658" y="1606"/>
                  <a:pt x="1662" y="1605"/>
                </a:cubicBezTo>
                <a:cubicBezTo>
                  <a:pt x="1669" y="1605"/>
                  <a:pt x="1675" y="1604"/>
                  <a:pt x="1681" y="1604"/>
                </a:cubicBezTo>
                <a:cubicBezTo>
                  <a:pt x="1686" y="1603"/>
                  <a:pt x="1691" y="1602"/>
                  <a:pt x="1696" y="1602"/>
                </a:cubicBezTo>
                <a:cubicBezTo>
                  <a:pt x="1702" y="1601"/>
                  <a:pt x="1708" y="1600"/>
                  <a:pt x="1714" y="1600"/>
                </a:cubicBezTo>
                <a:cubicBezTo>
                  <a:pt x="1719" y="1599"/>
                  <a:pt x="1724" y="1598"/>
                  <a:pt x="1729" y="1598"/>
                </a:cubicBezTo>
                <a:cubicBezTo>
                  <a:pt x="1735" y="1597"/>
                  <a:pt x="1741" y="1596"/>
                  <a:pt x="1747" y="1595"/>
                </a:cubicBezTo>
                <a:cubicBezTo>
                  <a:pt x="1752" y="1594"/>
                  <a:pt x="1757" y="1593"/>
                  <a:pt x="1762" y="1593"/>
                </a:cubicBezTo>
                <a:cubicBezTo>
                  <a:pt x="1766" y="1592"/>
                  <a:pt x="1771" y="1591"/>
                  <a:pt x="1776" y="1590"/>
                </a:cubicBezTo>
                <a:cubicBezTo>
                  <a:pt x="1776" y="1590"/>
                  <a:pt x="1776" y="1590"/>
                  <a:pt x="1776" y="1590"/>
                </a:cubicBezTo>
                <a:cubicBezTo>
                  <a:pt x="1776" y="1590"/>
                  <a:pt x="1776" y="1590"/>
                  <a:pt x="1776" y="1590"/>
                </a:cubicBezTo>
                <a:cubicBezTo>
                  <a:pt x="1776" y="1594"/>
                  <a:pt x="1776" y="1597"/>
                  <a:pt x="1777" y="1601"/>
                </a:cubicBezTo>
                <a:cubicBezTo>
                  <a:pt x="1777" y="1604"/>
                  <a:pt x="1777" y="1608"/>
                  <a:pt x="1777" y="1611"/>
                </a:cubicBezTo>
                <a:cubicBezTo>
                  <a:pt x="1777" y="1616"/>
                  <a:pt x="1778" y="1620"/>
                  <a:pt x="1778" y="1625"/>
                </a:cubicBezTo>
                <a:cubicBezTo>
                  <a:pt x="1778" y="1629"/>
                  <a:pt x="1779" y="1632"/>
                  <a:pt x="1779" y="1635"/>
                </a:cubicBezTo>
                <a:cubicBezTo>
                  <a:pt x="1779" y="1640"/>
                  <a:pt x="1780" y="1645"/>
                  <a:pt x="1780" y="1650"/>
                </a:cubicBezTo>
                <a:cubicBezTo>
                  <a:pt x="1780" y="1654"/>
                  <a:pt x="1781" y="1657"/>
                  <a:pt x="1781" y="1660"/>
                </a:cubicBezTo>
                <a:cubicBezTo>
                  <a:pt x="1782" y="1666"/>
                  <a:pt x="1782" y="1672"/>
                  <a:pt x="1783" y="1679"/>
                </a:cubicBezTo>
                <a:cubicBezTo>
                  <a:pt x="1783" y="1681"/>
                  <a:pt x="1783" y="1682"/>
                  <a:pt x="1783" y="1684"/>
                </a:cubicBezTo>
                <a:cubicBezTo>
                  <a:pt x="1784" y="1692"/>
                  <a:pt x="1785" y="1700"/>
                  <a:pt x="1786" y="1708"/>
                </a:cubicBezTo>
                <a:cubicBezTo>
                  <a:pt x="1787" y="1710"/>
                  <a:pt x="1787" y="1712"/>
                  <a:pt x="1787" y="1715"/>
                </a:cubicBezTo>
                <a:cubicBezTo>
                  <a:pt x="1788" y="1720"/>
                  <a:pt x="1789" y="1726"/>
                  <a:pt x="1790" y="1732"/>
                </a:cubicBezTo>
                <a:close/>
                <a:moveTo>
                  <a:pt x="1037" y="929"/>
                </a:moveTo>
                <a:cubicBezTo>
                  <a:pt x="1041" y="930"/>
                  <a:pt x="1045" y="932"/>
                  <a:pt x="1049" y="933"/>
                </a:cubicBezTo>
                <a:cubicBezTo>
                  <a:pt x="1056" y="935"/>
                  <a:pt x="1063" y="937"/>
                  <a:pt x="1070" y="940"/>
                </a:cubicBezTo>
                <a:cubicBezTo>
                  <a:pt x="1074" y="941"/>
                  <a:pt x="1078" y="942"/>
                  <a:pt x="1082" y="943"/>
                </a:cubicBezTo>
                <a:cubicBezTo>
                  <a:pt x="1091" y="946"/>
                  <a:pt x="1099" y="948"/>
                  <a:pt x="1108" y="951"/>
                </a:cubicBezTo>
                <a:cubicBezTo>
                  <a:pt x="1110" y="951"/>
                  <a:pt x="1112" y="952"/>
                  <a:pt x="1115" y="952"/>
                </a:cubicBezTo>
                <a:cubicBezTo>
                  <a:pt x="1126" y="955"/>
                  <a:pt x="1137" y="958"/>
                  <a:pt x="1148" y="961"/>
                </a:cubicBezTo>
                <a:cubicBezTo>
                  <a:pt x="1150" y="962"/>
                  <a:pt x="1153" y="962"/>
                  <a:pt x="1155" y="963"/>
                </a:cubicBezTo>
                <a:cubicBezTo>
                  <a:pt x="1164" y="965"/>
                  <a:pt x="1172" y="967"/>
                  <a:pt x="1181" y="969"/>
                </a:cubicBezTo>
                <a:cubicBezTo>
                  <a:pt x="1185" y="970"/>
                  <a:pt x="1189" y="971"/>
                  <a:pt x="1193" y="972"/>
                </a:cubicBezTo>
                <a:cubicBezTo>
                  <a:pt x="1200" y="973"/>
                  <a:pt x="1207" y="975"/>
                  <a:pt x="1214" y="976"/>
                </a:cubicBezTo>
                <a:cubicBezTo>
                  <a:pt x="1219" y="977"/>
                  <a:pt x="1223" y="978"/>
                  <a:pt x="1228" y="979"/>
                </a:cubicBezTo>
                <a:cubicBezTo>
                  <a:pt x="1234" y="980"/>
                  <a:pt x="1241" y="981"/>
                  <a:pt x="1247" y="982"/>
                </a:cubicBezTo>
                <a:cubicBezTo>
                  <a:pt x="1252" y="983"/>
                  <a:pt x="1257" y="984"/>
                  <a:pt x="1262" y="985"/>
                </a:cubicBezTo>
                <a:cubicBezTo>
                  <a:pt x="1267" y="986"/>
                  <a:pt x="1272" y="987"/>
                  <a:pt x="1277" y="987"/>
                </a:cubicBezTo>
                <a:cubicBezTo>
                  <a:pt x="1277" y="987"/>
                  <a:pt x="1277" y="987"/>
                  <a:pt x="1277" y="987"/>
                </a:cubicBezTo>
                <a:cubicBezTo>
                  <a:pt x="1277" y="987"/>
                  <a:pt x="1277" y="987"/>
                  <a:pt x="1277" y="987"/>
                </a:cubicBezTo>
                <a:cubicBezTo>
                  <a:pt x="1276" y="991"/>
                  <a:pt x="1275" y="994"/>
                  <a:pt x="1274" y="997"/>
                </a:cubicBezTo>
                <a:cubicBezTo>
                  <a:pt x="1272" y="1000"/>
                  <a:pt x="1271" y="1003"/>
                  <a:pt x="1270" y="1007"/>
                </a:cubicBezTo>
                <a:cubicBezTo>
                  <a:pt x="1269" y="1011"/>
                  <a:pt x="1267" y="1016"/>
                  <a:pt x="1265" y="1020"/>
                </a:cubicBezTo>
                <a:cubicBezTo>
                  <a:pt x="1264" y="1024"/>
                  <a:pt x="1263" y="1027"/>
                  <a:pt x="1262" y="1030"/>
                </a:cubicBezTo>
                <a:cubicBezTo>
                  <a:pt x="1260" y="1035"/>
                  <a:pt x="1259" y="1040"/>
                  <a:pt x="1257" y="1045"/>
                </a:cubicBezTo>
                <a:cubicBezTo>
                  <a:pt x="1256" y="1047"/>
                  <a:pt x="1255" y="1050"/>
                  <a:pt x="1254" y="1053"/>
                </a:cubicBezTo>
                <a:cubicBezTo>
                  <a:pt x="1253" y="1059"/>
                  <a:pt x="1251" y="1065"/>
                  <a:pt x="1249" y="1071"/>
                </a:cubicBezTo>
                <a:cubicBezTo>
                  <a:pt x="1248" y="1073"/>
                  <a:pt x="1248" y="1075"/>
                  <a:pt x="1247" y="1076"/>
                </a:cubicBezTo>
                <a:cubicBezTo>
                  <a:pt x="1245" y="1084"/>
                  <a:pt x="1243" y="1092"/>
                  <a:pt x="1240" y="1100"/>
                </a:cubicBezTo>
                <a:cubicBezTo>
                  <a:pt x="1240" y="1102"/>
                  <a:pt x="1239" y="1104"/>
                  <a:pt x="1239" y="1106"/>
                </a:cubicBezTo>
                <a:cubicBezTo>
                  <a:pt x="1237" y="1111"/>
                  <a:pt x="1235" y="1117"/>
                  <a:pt x="1234" y="1123"/>
                </a:cubicBezTo>
                <a:cubicBezTo>
                  <a:pt x="1233" y="1126"/>
                  <a:pt x="1232" y="1129"/>
                  <a:pt x="1232" y="1132"/>
                </a:cubicBezTo>
                <a:cubicBezTo>
                  <a:pt x="1230" y="1137"/>
                  <a:pt x="1229" y="1142"/>
                  <a:pt x="1228" y="1147"/>
                </a:cubicBezTo>
                <a:cubicBezTo>
                  <a:pt x="1227" y="1150"/>
                  <a:pt x="1226" y="1154"/>
                  <a:pt x="1225" y="1157"/>
                </a:cubicBezTo>
                <a:cubicBezTo>
                  <a:pt x="1224" y="1161"/>
                  <a:pt x="1224" y="1164"/>
                  <a:pt x="1223" y="1168"/>
                </a:cubicBezTo>
                <a:cubicBezTo>
                  <a:pt x="1217" y="1167"/>
                  <a:pt x="1212" y="1165"/>
                  <a:pt x="1206" y="1164"/>
                </a:cubicBezTo>
                <a:cubicBezTo>
                  <a:pt x="1201" y="1163"/>
                  <a:pt x="1196" y="1162"/>
                  <a:pt x="1191" y="1161"/>
                </a:cubicBezTo>
                <a:cubicBezTo>
                  <a:pt x="1185" y="1160"/>
                  <a:pt x="1178" y="1158"/>
                  <a:pt x="1171" y="1157"/>
                </a:cubicBezTo>
                <a:cubicBezTo>
                  <a:pt x="1166" y="1155"/>
                  <a:pt x="1162" y="1154"/>
                  <a:pt x="1157" y="1153"/>
                </a:cubicBezTo>
                <a:cubicBezTo>
                  <a:pt x="1150" y="1152"/>
                  <a:pt x="1142" y="1150"/>
                  <a:pt x="1135" y="1148"/>
                </a:cubicBezTo>
                <a:cubicBezTo>
                  <a:pt x="1131" y="1147"/>
                  <a:pt x="1127" y="1146"/>
                  <a:pt x="1123" y="1145"/>
                </a:cubicBezTo>
                <a:cubicBezTo>
                  <a:pt x="1113" y="1142"/>
                  <a:pt x="1103" y="1139"/>
                  <a:pt x="1092" y="1136"/>
                </a:cubicBezTo>
                <a:cubicBezTo>
                  <a:pt x="1092" y="1136"/>
                  <a:pt x="1091" y="1135"/>
                  <a:pt x="1090" y="1135"/>
                </a:cubicBezTo>
                <a:cubicBezTo>
                  <a:pt x="1078" y="1132"/>
                  <a:pt x="1067" y="1128"/>
                  <a:pt x="1056" y="1125"/>
                </a:cubicBezTo>
                <a:cubicBezTo>
                  <a:pt x="1053" y="1124"/>
                  <a:pt x="1049" y="1123"/>
                  <a:pt x="1046" y="1121"/>
                </a:cubicBezTo>
                <a:cubicBezTo>
                  <a:pt x="1038" y="1119"/>
                  <a:pt x="1030" y="1116"/>
                  <a:pt x="1023" y="1114"/>
                </a:cubicBezTo>
                <a:cubicBezTo>
                  <a:pt x="1019" y="1112"/>
                  <a:pt x="1014" y="1111"/>
                  <a:pt x="1010" y="1109"/>
                </a:cubicBezTo>
                <a:cubicBezTo>
                  <a:pt x="1003" y="1107"/>
                  <a:pt x="997" y="1104"/>
                  <a:pt x="990" y="1102"/>
                </a:cubicBezTo>
                <a:cubicBezTo>
                  <a:pt x="985" y="1100"/>
                  <a:pt x="981" y="1098"/>
                  <a:pt x="976" y="1097"/>
                </a:cubicBezTo>
                <a:cubicBezTo>
                  <a:pt x="971" y="1095"/>
                  <a:pt x="965" y="1093"/>
                  <a:pt x="960" y="1090"/>
                </a:cubicBezTo>
                <a:cubicBezTo>
                  <a:pt x="961" y="1087"/>
                  <a:pt x="962" y="1084"/>
                  <a:pt x="963" y="1081"/>
                </a:cubicBezTo>
                <a:cubicBezTo>
                  <a:pt x="964" y="1077"/>
                  <a:pt x="965" y="1074"/>
                  <a:pt x="966" y="1071"/>
                </a:cubicBezTo>
                <a:cubicBezTo>
                  <a:pt x="967" y="1067"/>
                  <a:pt x="968" y="1062"/>
                  <a:pt x="970" y="1058"/>
                </a:cubicBezTo>
                <a:cubicBezTo>
                  <a:pt x="971" y="1055"/>
                  <a:pt x="972" y="1052"/>
                  <a:pt x="973" y="1049"/>
                </a:cubicBezTo>
                <a:cubicBezTo>
                  <a:pt x="974" y="1044"/>
                  <a:pt x="976" y="1040"/>
                  <a:pt x="978" y="1035"/>
                </a:cubicBezTo>
                <a:cubicBezTo>
                  <a:pt x="978" y="1032"/>
                  <a:pt x="979" y="1030"/>
                  <a:pt x="980" y="1028"/>
                </a:cubicBezTo>
                <a:cubicBezTo>
                  <a:pt x="982" y="1020"/>
                  <a:pt x="985" y="1013"/>
                  <a:pt x="988" y="1006"/>
                </a:cubicBezTo>
                <a:cubicBezTo>
                  <a:pt x="988" y="1006"/>
                  <a:pt x="988" y="1006"/>
                  <a:pt x="988" y="1006"/>
                </a:cubicBezTo>
                <a:cubicBezTo>
                  <a:pt x="990" y="998"/>
                  <a:pt x="993" y="991"/>
                  <a:pt x="995" y="984"/>
                </a:cubicBezTo>
                <a:cubicBezTo>
                  <a:pt x="996" y="982"/>
                  <a:pt x="997" y="980"/>
                  <a:pt x="998" y="978"/>
                </a:cubicBezTo>
                <a:cubicBezTo>
                  <a:pt x="1000" y="973"/>
                  <a:pt x="1002" y="968"/>
                  <a:pt x="1004" y="963"/>
                </a:cubicBezTo>
                <a:cubicBezTo>
                  <a:pt x="1005" y="960"/>
                  <a:pt x="1006" y="958"/>
                  <a:pt x="1007" y="955"/>
                </a:cubicBezTo>
                <a:cubicBezTo>
                  <a:pt x="1009" y="951"/>
                  <a:pt x="1011" y="946"/>
                  <a:pt x="1012" y="942"/>
                </a:cubicBezTo>
                <a:cubicBezTo>
                  <a:pt x="1013" y="939"/>
                  <a:pt x="1015" y="936"/>
                  <a:pt x="1016" y="933"/>
                </a:cubicBezTo>
                <a:cubicBezTo>
                  <a:pt x="1017" y="930"/>
                  <a:pt x="1019" y="927"/>
                  <a:pt x="1020" y="923"/>
                </a:cubicBezTo>
                <a:cubicBezTo>
                  <a:pt x="1026" y="925"/>
                  <a:pt x="1031" y="927"/>
                  <a:pt x="1037" y="929"/>
                </a:cubicBezTo>
                <a:close/>
                <a:moveTo>
                  <a:pt x="972" y="1108"/>
                </a:moveTo>
                <a:cubicBezTo>
                  <a:pt x="977" y="1110"/>
                  <a:pt x="981" y="1112"/>
                  <a:pt x="986" y="1113"/>
                </a:cubicBezTo>
                <a:cubicBezTo>
                  <a:pt x="993" y="1116"/>
                  <a:pt x="999" y="1118"/>
                  <a:pt x="1006" y="1120"/>
                </a:cubicBezTo>
                <a:cubicBezTo>
                  <a:pt x="1010" y="1122"/>
                  <a:pt x="1015" y="1124"/>
                  <a:pt x="1019" y="1125"/>
                </a:cubicBezTo>
                <a:cubicBezTo>
                  <a:pt x="1027" y="1128"/>
                  <a:pt x="1034" y="1130"/>
                  <a:pt x="1041" y="1133"/>
                </a:cubicBezTo>
                <a:cubicBezTo>
                  <a:pt x="1045" y="1134"/>
                  <a:pt x="1049" y="1135"/>
                  <a:pt x="1053" y="1136"/>
                </a:cubicBezTo>
                <a:cubicBezTo>
                  <a:pt x="1063" y="1140"/>
                  <a:pt x="1073" y="1143"/>
                  <a:pt x="1083" y="1146"/>
                </a:cubicBezTo>
                <a:cubicBezTo>
                  <a:pt x="1084" y="1146"/>
                  <a:pt x="1085" y="1146"/>
                  <a:pt x="1086" y="1147"/>
                </a:cubicBezTo>
                <a:cubicBezTo>
                  <a:pt x="1098" y="1150"/>
                  <a:pt x="1109" y="1153"/>
                  <a:pt x="1120" y="1156"/>
                </a:cubicBezTo>
                <a:cubicBezTo>
                  <a:pt x="1124" y="1157"/>
                  <a:pt x="1127" y="1158"/>
                  <a:pt x="1131" y="1159"/>
                </a:cubicBezTo>
                <a:cubicBezTo>
                  <a:pt x="1139" y="1161"/>
                  <a:pt x="1147" y="1163"/>
                  <a:pt x="1154" y="1165"/>
                </a:cubicBezTo>
                <a:cubicBezTo>
                  <a:pt x="1159" y="1166"/>
                  <a:pt x="1163" y="1167"/>
                  <a:pt x="1168" y="1168"/>
                </a:cubicBezTo>
                <a:cubicBezTo>
                  <a:pt x="1175" y="1170"/>
                  <a:pt x="1182" y="1171"/>
                  <a:pt x="1189" y="1173"/>
                </a:cubicBezTo>
                <a:cubicBezTo>
                  <a:pt x="1194" y="1174"/>
                  <a:pt x="1198" y="1175"/>
                  <a:pt x="1203" y="1176"/>
                </a:cubicBezTo>
                <a:cubicBezTo>
                  <a:pt x="1209" y="1177"/>
                  <a:pt x="1214" y="1178"/>
                  <a:pt x="1220" y="1179"/>
                </a:cubicBezTo>
                <a:cubicBezTo>
                  <a:pt x="1220" y="1180"/>
                  <a:pt x="1220" y="1180"/>
                  <a:pt x="1220" y="1180"/>
                </a:cubicBezTo>
                <a:cubicBezTo>
                  <a:pt x="1220" y="1180"/>
                  <a:pt x="1220" y="1180"/>
                  <a:pt x="1220" y="1180"/>
                </a:cubicBezTo>
                <a:cubicBezTo>
                  <a:pt x="1219" y="1183"/>
                  <a:pt x="1219" y="1186"/>
                  <a:pt x="1218" y="1190"/>
                </a:cubicBezTo>
                <a:cubicBezTo>
                  <a:pt x="1217" y="1193"/>
                  <a:pt x="1216" y="1197"/>
                  <a:pt x="1216" y="1200"/>
                </a:cubicBezTo>
                <a:cubicBezTo>
                  <a:pt x="1215" y="1205"/>
                  <a:pt x="1214" y="1209"/>
                  <a:pt x="1213" y="1214"/>
                </a:cubicBezTo>
                <a:cubicBezTo>
                  <a:pt x="1212" y="1217"/>
                  <a:pt x="1211" y="1220"/>
                  <a:pt x="1211" y="1223"/>
                </a:cubicBezTo>
                <a:cubicBezTo>
                  <a:pt x="1210" y="1229"/>
                  <a:pt x="1209" y="1234"/>
                  <a:pt x="1208" y="1240"/>
                </a:cubicBezTo>
                <a:cubicBezTo>
                  <a:pt x="1207" y="1242"/>
                  <a:pt x="1207" y="1245"/>
                  <a:pt x="1206" y="1247"/>
                </a:cubicBezTo>
                <a:cubicBezTo>
                  <a:pt x="1205" y="1255"/>
                  <a:pt x="1204" y="1263"/>
                  <a:pt x="1202" y="1271"/>
                </a:cubicBezTo>
                <a:cubicBezTo>
                  <a:pt x="1202" y="1272"/>
                  <a:pt x="1202" y="1273"/>
                  <a:pt x="1202" y="1274"/>
                </a:cubicBezTo>
                <a:cubicBezTo>
                  <a:pt x="1201" y="1281"/>
                  <a:pt x="1200" y="1288"/>
                  <a:pt x="1199" y="1295"/>
                </a:cubicBezTo>
                <a:cubicBezTo>
                  <a:pt x="1198" y="1298"/>
                  <a:pt x="1198" y="1300"/>
                  <a:pt x="1198" y="1303"/>
                </a:cubicBezTo>
                <a:cubicBezTo>
                  <a:pt x="1197" y="1308"/>
                  <a:pt x="1196" y="1314"/>
                  <a:pt x="1195" y="1319"/>
                </a:cubicBezTo>
                <a:cubicBezTo>
                  <a:pt x="1195" y="1322"/>
                  <a:pt x="1195" y="1325"/>
                  <a:pt x="1194" y="1328"/>
                </a:cubicBezTo>
                <a:cubicBezTo>
                  <a:pt x="1194" y="1333"/>
                  <a:pt x="1193" y="1338"/>
                  <a:pt x="1192" y="1343"/>
                </a:cubicBezTo>
                <a:cubicBezTo>
                  <a:pt x="1192" y="1346"/>
                  <a:pt x="1192" y="1350"/>
                  <a:pt x="1191" y="1353"/>
                </a:cubicBezTo>
                <a:cubicBezTo>
                  <a:pt x="1191" y="1356"/>
                  <a:pt x="1191" y="1360"/>
                  <a:pt x="1190" y="1363"/>
                </a:cubicBezTo>
                <a:cubicBezTo>
                  <a:pt x="1189" y="1363"/>
                  <a:pt x="1189" y="1363"/>
                  <a:pt x="1188" y="1363"/>
                </a:cubicBezTo>
                <a:cubicBezTo>
                  <a:pt x="1178" y="1360"/>
                  <a:pt x="1167" y="1358"/>
                  <a:pt x="1157" y="1356"/>
                </a:cubicBezTo>
                <a:cubicBezTo>
                  <a:pt x="1156" y="1355"/>
                  <a:pt x="1154" y="1355"/>
                  <a:pt x="1153" y="1355"/>
                </a:cubicBezTo>
                <a:cubicBezTo>
                  <a:pt x="1143" y="1352"/>
                  <a:pt x="1132" y="1349"/>
                  <a:pt x="1122" y="1347"/>
                </a:cubicBezTo>
                <a:cubicBezTo>
                  <a:pt x="1121" y="1346"/>
                  <a:pt x="1120" y="1346"/>
                  <a:pt x="1119" y="1346"/>
                </a:cubicBezTo>
                <a:cubicBezTo>
                  <a:pt x="1108" y="1343"/>
                  <a:pt x="1098" y="1340"/>
                  <a:pt x="1087" y="1337"/>
                </a:cubicBezTo>
                <a:cubicBezTo>
                  <a:pt x="1086" y="1336"/>
                  <a:pt x="1085" y="1336"/>
                  <a:pt x="1085" y="1336"/>
                </a:cubicBezTo>
                <a:cubicBezTo>
                  <a:pt x="1074" y="1333"/>
                  <a:pt x="1063" y="1329"/>
                  <a:pt x="1052" y="1326"/>
                </a:cubicBezTo>
                <a:cubicBezTo>
                  <a:pt x="1052" y="1326"/>
                  <a:pt x="1052" y="1326"/>
                  <a:pt x="1051" y="1326"/>
                </a:cubicBezTo>
                <a:cubicBezTo>
                  <a:pt x="1040" y="1322"/>
                  <a:pt x="1029" y="1318"/>
                  <a:pt x="1019" y="1315"/>
                </a:cubicBezTo>
                <a:cubicBezTo>
                  <a:pt x="1018" y="1315"/>
                  <a:pt x="1018" y="1314"/>
                  <a:pt x="1018" y="1314"/>
                </a:cubicBezTo>
                <a:cubicBezTo>
                  <a:pt x="1007" y="1311"/>
                  <a:pt x="997" y="1307"/>
                  <a:pt x="986" y="1303"/>
                </a:cubicBezTo>
                <a:cubicBezTo>
                  <a:pt x="985" y="1302"/>
                  <a:pt x="985" y="1302"/>
                  <a:pt x="984" y="1302"/>
                </a:cubicBezTo>
                <a:cubicBezTo>
                  <a:pt x="974" y="1298"/>
                  <a:pt x="963" y="1294"/>
                  <a:pt x="953" y="1290"/>
                </a:cubicBezTo>
                <a:cubicBezTo>
                  <a:pt x="952" y="1290"/>
                  <a:pt x="951" y="1289"/>
                  <a:pt x="950" y="1289"/>
                </a:cubicBezTo>
                <a:cubicBezTo>
                  <a:pt x="940" y="1285"/>
                  <a:pt x="930" y="1281"/>
                  <a:pt x="920" y="1276"/>
                </a:cubicBezTo>
                <a:cubicBezTo>
                  <a:pt x="920" y="1276"/>
                  <a:pt x="919" y="1276"/>
                  <a:pt x="918" y="1275"/>
                </a:cubicBezTo>
                <a:cubicBezTo>
                  <a:pt x="919" y="1272"/>
                  <a:pt x="919" y="1268"/>
                  <a:pt x="920" y="1265"/>
                </a:cubicBezTo>
                <a:cubicBezTo>
                  <a:pt x="920" y="1262"/>
                  <a:pt x="921" y="1258"/>
                  <a:pt x="922" y="1255"/>
                </a:cubicBezTo>
                <a:cubicBezTo>
                  <a:pt x="922" y="1250"/>
                  <a:pt x="923" y="1246"/>
                  <a:pt x="924" y="1241"/>
                </a:cubicBezTo>
                <a:cubicBezTo>
                  <a:pt x="925" y="1238"/>
                  <a:pt x="925" y="1235"/>
                  <a:pt x="926" y="1232"/>
                </a:cubicBezTo>
                <a:cubicBezTo>
                  <a:pt x="927" y="1227"/>
                  <a:pt x="928" y="1221"/>
                  <a:pt x="929" y="1216"/>
                </a:cubicBezTo>
                <a:cubicBezTo>
                  <a:pt x="929" y="1214"/>
                  <a:pt x="930" y="1212"/>
                  <a:pt x="930" y="1210"/>
                </a:cubicBezTo>
                <a:cubicBezTo>
                  <a:pt x="932" y="1203"/>
                  <a:pt x="933" y="1195"/>
                  <a:pt x="935" y="1188"/>
                </a:cubicBezTo>
                <a:cubicBezTo>
                  <a:pt x="935" y="1185"/>
                  <a:pt x="936" y="1182"/>
                  <a:pt x="937" y="1180"/>
                </a:cubicBezTo>
                <a:cubicBezTo>
                  <a:pt x="938" y="1175"/>
                  <a:pt x="939" y="1170"/>
                  <a:pt x="940" y="1165"/>
                </a:cubicBezTo>
                <a:cubicBezTo>
                  <a:pt x="941" y="1162"/>
                  <a:pt x="942" y="1159"/>
                  <a:pt x="942" y="1156"/>
                </a:cubicBezTo>
                <a:cubicBezTo>
                  <a:pt x="943" y="1152"/>
                  <a:pt x="944" y="1147"/>
                  <a:pt x="946" y="1143"/>
                </a:cubicBezTo>
                <a:cubicBezTo>
                  <a:pt x="946" y="1140"/>
                  <a:pt x="947" y="1137"/>
                  <a:pt x="948" y="1133"/>
                </a:cubicBezTo>
                <a:cubicBezTo>
                  <a:pt x="949" y="1129"/>
                  <a:pt x="950" y="1125"/>
                  <a:pt x="951" y="1121"/>
                </a:cubicBezTo>
                <a:cubicBezTo>
                  <a:pt x="952" y="1118"/>
                  <a:pt x="953" y="1114"/>
                  <a:pt x="954" y="1111"/>
                </a:cubicBezTo>
                <a:cubicBezTo>
                  <a:pt x="955" y="1108"/>
                  <a:pt x="956" y="1105"/>
                  <a:pt x="957" y="1102"/>
                </a:cubicBezTo>
                <a:cubicBezTo>
                  <a:pt x="962" y="1104"/>
                  <a:pt x="967" y="1106"/>
                  <a:pt x="972" y="1108"/>
                </a:cubicBezTo>
                <a:close/>
                <a:moveTo>
                  <a:pt x="919" y="1289"/>
                </a:moveTo>
                <a:cubicBezTo>
                  <a:pt x="928" y="1293"/>
                  <a:pt x="938" y="1297"/>
                  <a:pt x="948" y="1301"/>
                </a:cubicBezTo>
                <a:cubicBezTo>
                  <a:pt x="949" y="1301"/>
                  <a:pt x="950" y="1302"/>
                  <a:pt x="952" y="1302"/>
                </a:cubicBezTo>
                <a:cubicBezTo>
                  <a:pt x="962" y="1306"/>
                  <a:pt x="972" y="1310"/>
                  <a:pt x="981" y="1314"/>
                </a:cubicBezTo>
                <a:cubicBezTo>
                  <a:pt x="983" y="1314"/>
                  <a:pt x="984" y="1315"/>
                  <a:pt x="985" y="1315"/>
                </a:cubicBezTo>
                <a:cubicBezTo>
                  <a:pt x="995" y="1319"/>
                  <a:pt x="1005" y="1323"/>
                  <a:pt x="1016" y="1326"/>
                </a:cubicBezTo>
                <a:cubicBezTo>
                  <a:pt x="1017" y="1327"/>
                  <a:pt x="1017" y="1327"/>
                  <a:pt x="1018" y="1327"/>
                </a:cubicBezTo>
                <a:cubicBezTo>
                  <a:pt x="1029" y="1331"/>
                  <a:pt x="1040" y="1334"/>
                  <a:pt x="1050" y="1338"/>
                </a:cubicBezTo>
                <a:cubicBezTo>
                  <a:pt x="1051" y="1338"/>
                  <a:pt x="1051" y="1338"/>
                  <a:pt x="1052" y="1338"/>
                </a:cubicBezTo>
                <a:cubicBezTo>
                  <a:pt x="1063" y="1342"/>
                  <a:pt x="1074" y="1345"/>
                  <a:pt x="1085" y="1348"/>
                </a:cubicBezTo>
                <a:cubicBezTo>
                  <a:pt x="1085" y="1349"/>
                  <a:pt x="1085" y="1349"/>
                  <a:pt x="1085" y="1349"/>
                </a:cubicBezTo>
                <a:cubicBezTo>
                  <a:pt x="1096" y="1352"/>
                  <a:pt x="1107" y="1355"/>
                  <a:pt x="1118" y="1358"/>
                </a:cubicBezTo>
                <a:cubicBezTo>
                  <a:pt x="1119" y="1358"/>
                  <a:pt x="1119" y="1358"/>
                  <a:pt x="1120" y="1359"/>
                </a:cubicBezTo>
                <a:cubicBezTo>
                  <a:pt x="1131" y="1361"/>
                  <a:pt x="1141" y="1364"/>
                  <a:pt x="1152" y="1367"/>
                </a:cubicBezTo>
                <a:cubicBezTo>
                  <a:pt x="1153" y="1367"/>
                  <a:pt x="1154" y="1367"/>
                  <a:pt x="1155" y="1368"/>
                </a:cubicBezTo>
                <a:cubicBezTo>
                  <a:pt x="1166" y="1370"/>
                  <a:pt x="1176" y="1372"/>
                  <a:pt x="1187" y="1375"/>
                </a:cubicBezTo>
                <a:cubicBezTo>
                  <a:pt x="1187" y="1375"/>
                  <a:pt x="1188" y="1375"/>
                  <a:pt x="1189" y="1375"/>
                </a:cubicBezTo>
                <a:cubicBezTo>
                  <a:pt x="1189" y="1375"/>
                  <a:pt x="1189" y="1375"/>
                  <a:pt x="1189" y="1375"/>
                </a:cubicBezTo>
                <a:cubicBezTo>
                  <a:pt x="1189" y="1375"/>
                  <a:pt x="1189" y="1375"/>
                  <a:pt x="1189" y="1375"/>
                </a:cubicBezTo>
                <a:cubicBezTo>
                  <a:pt x="1189" y="1381"/>
                  <a:pt x="1188" y="1387"/>
                  <a:pt x="1188" y="1393"/>
                </a:cubicBezTo>
                <a:cubicBezTo>
                  <a:pt x="1187" y="1398"/>
                  <a:pt x="1187" y="1403"/>
                  <a:pt x="1187" y="1408"/>
                </a:cubicBezTo>
                <a:cubicBezTo>
                  <a:pt x="1186" y="1415"/>
                  <a:pt x="1186" y="1422"/>
                  <a:pt x="1185" y="1429"/>
                </a:cubicBezTo>
                <a:cubicBezTo>
                  <a:pt x="1185" y="1434"/>
                  <a:pt x="1185" y="1439"/>
                  <a:pt x="1184" y="1444"/>
                </a:cubicBezTo>
                <a:cubicBezTo>
                  <a:pt x="1184" y="1451"/>
                  <a:pt x="1184" y="1459"/>
                  <a:pt x="1184" y="1467"/>
                </a:cubicBezTo>
                <a:cubicBezTo>
                  <a:pt x="1184" y="1471"/>
                  <a:pt x="1183" y="1475"/>
                  <a:pt x="1183" y="1479"/>
                </a:cubicBezTo>
                <a:cubicBezTo>
                  <a:pt x="1183" y="1491"/>
                  <a:pt x="1183" y="1503"/>
                  <a:pt x="1183" y="1514"/>
                </a:cubicBezTo>
                <a:cubicBezTo>
                  <a:pt x="1183" y="1523"/>
                  <a:pt x="1183" y="1532"/>
                  <a:pt x="1183" y="1541"/>
                </a:cubicBezTo>
                <a:cubicBezTo>
                  <a:pt x="1183" y="1544"/>
                  <a:pt x="1183" y="1547"/>
                  <a:pt x="1183" y="1550"/>
                </a:cubicBezTo>
                <a:cubicBezTo>
                  <a:pt x="1183" y="1555"/>
                  <a:pt x="1183" y="1559"/>
                  <a:pt x="1184" y="1564"/>
                </a:cubicBezTo>
                <a:cubicBezTo>
                  <a:pt x="1182" y="1564"/>
                  <a:pt x="1179" y="1563"/>
                  <a:pt x="1177" y="1563"/>
                </a:cubicBezTo>
                <a:cubicBezTo>
                  <a:pt x="1175" y="1562"/>
                  <a:pt x="1172" y="1561"/>
                  <a:pt x="1169" y="1561"/>
                </a:cubicBezTo>
                <a:cubicBezTo>
                  <a:pt x="1166" y="1560"/>
                  <a:pt x="1162" y="1559"/>
                  <a:pt x="1159" y="1558"/>
                </a:cubicBezTo>
                <a:cubicBezTo>
                  <a:pt x="1156" y="1558"/>
                  <a:pt x="1153" y="1557"/>
                  <a:pt x="1150" y="1556"/>
                </a:cubicBezTo>
                <a:cubicBezTo>
                  <a:pt x="1147" y="1555"/>
                  <a:pt x="1144" y="1555"/>
                  <a:pt x="1140" y="1554"/>
                </a:cubicBezTo>
                <a:cubicBezTo>
                  <a:pt x="1137" y="1553"/>
                  <a:pt x="1135" y="1552"/>
                  <a:pt x="1132" y="1552"/>
                </a:cubicBezTo>
                <a:cubicBezTo>
                  <a:pt x="1129" y="1551"/>
                  <a:pt x="1125" y="1550"/>
                  <a:pt x="1122" y="1549"/>
                </a:cubicBezTo>
                <a:cubicBezTo>
                  <a:pt x="1119" y="1548"/>
                  <a:pt x="1116" y="1547"/>
                  <a:pt x="1113" y="1547"/>
                </a:cubicBezTo>
                <a:cubicBezTo>
                  <a:pt x="1110" y="1546"/>
                  <a:pt x="1107" y="1545"/>
                  <a:pt x="1103" y="1544"/>
                </a:cubicBezTo>
                <a:cubicBezTo>
                  <a:pt x="1100" y="1543"/>
                  <a:pt x="1098" y="1542"/>
                  <a:pt x="1095" y="1541"/>
                </a:cubicBezTo>
                <a:cubicBezTo>
                  <a:pt x="1092" y="1540"/>
                  <a:pt x="1088" y="1539"/>
                  <a:pt x="1085" y="1538"/>
                </a:cubicBezTo>
                <a:cubicBezTo>
                  <a:pt x="1082" y="1537"/>
                  <a:pt x="1079" y="1537"/>
                  <a:pt x="1077" y="1536"/>
                </a:cubicBezTo>
                <a:cubicBezTo>
                  <a:pt x="1073" y="1535"/>
                  <a:pt x="1070" y="1534"/>
                  <a:pt x="1066" y="1533"/>
                </a:cubicBezTo>
                <a:cubicBezTo>
                  <a:pt x="1064" y="1532"/>
                  <a:pt x="1061" y="1531"/>
                  <a:pt x="1058" y="1530"/>
                </a:cubicBezTo>
                <a:cubicBezTo>
                  <a:pt x="1055" y="1529"/>
                  <a:pt x="1051" y="1528"/>
                  <a:pt x="1048" y="1527"/>
                </a:cubicBezTo>
                <a:cubicBezTo>
                  <a:pt x="1045" y="1526"/>
                  <a:pt x="1043" y="1525"/>
                  <a:pt x="1040" y="1524"/>
                </a:cubicBezTo>
                <a:cubicBezTo>
                  <a:pt x="1036" y="1523"/>
                  <a:pt x="1032" y="1522"/>
                  <a:pt x="1028" y="1520"/>
                </a:cubicBezTo>
                <a:cubicBezTo>
                  <a:pt x="1026" y="1520"/>
                  <a:pt x="1024" y="1519"/>
                  <a:pt x="1022" y="1518"/>
                </a:cubicBezTo>
                <a:cubicBezTo>
                  <a:pt x="1017" y="1516"/>
                  <a:pt x="1013" y="1515"/>
                  <a:pt x="1008" y="1513"/>
                </a:cubicBezTo>
                <a:cubicBezTo>
                  <a:pt x="1007" y="1513"/>
                  <a:pt x="1005" y="1512"/>
                  <a:pt x="1004" y="1512"/>
                </a:cubicBezTo>
                <a:cubicBezTo>
                  <a:pt x="998" y="1510"/>
                  <a:pt x="992" y="1507"/>
                  <a:pt x="986" y="1505"/>
                </a:cubicBezTo>
                <a:cubicBezTo>
                  <a:pt x="985" y="1505"/>
                  <a:pt x="984" y="1504"/>
                  <a:pt x="983" y="1504"/>
                </a:cubicBezTo>
                <a:cubicBezTo>
                  <a:pt x="978" y="1502"/>
                  <a:pt x="973" y="1500"/>
                  <a:pt x="968" y="1498"/>
                </a:cubicBezTo>
                <a:cubicBezTo>
                  <a:pt x="966" y="1498"/>
                  <a:pt x="964" y="1497"/>
                  <a:pt x="962" y="1496"/>
                </a:cubicBezTo>
                <a:cubicBezTo>
                  <a:pt x="958" y="1494"/>
                  <a:pt x="954" y="1493"/>
                  <a:pt x="951" y="1491"/>
                </a:cubicBezTo>
                <a:cubicBezTo>
                  <a:pt x="948" y="1490"/>
                  <a:pt x="946" y="1489"/>
                  <a:pt x="943" y="1488"/>
                </a:cubicBezTo>
                <a:cubicBezTo>
                  <a:pt x="940" y="1487"/>
                  <a:pt x="936" y="1485"/>
                  <a:pt x="933" y="1484"/>
                </a:cubicBezTo>
                <a:cubicBezTo>
                  <a:pt x="930" y="1483"/>
                  <a:pt x="928" y="1482"/>
                  <a:pt x="925" y="1481"/>
                </a:cubicBezTo>
                <a:cubicBezTo>
                  <a:pt x="922" y="1479"/>
                  <a:pt x="919" y="1478"/>
                  <a:pt x="915" y="1476"/>
                </a:cubicBezTo>
                <a:cubicBezTo>
                  <a:pt x="913" y="1475"/>
                  <a:pt x="910" y="1474"/>
                  <a:pt x="908" y="1473"/>
                </a:cubicBezTo>
                <a:cubicBezTo>
                  <a:pt x="905" y="1472"/>
                  <a:pt x="902" y="1471"/>
                  <a:pt x="900" y="1470"/>
                </a:cubicBezTo>
                <a:cubicBezTo>
                  <a:pt x="900" y="1466"/>
                  <a:pt x="900" y="1462"/>
                  <a:pt x="900" y="1458"/>
                </a:cubicBezTo>
                <a:cubicBezTo>
                  <a:pt x="900" y="1455"/>
                  <a:pt x="901" y="1451"/>
                  <a:pt x="901" y="1448"/>
                </a:cubicBezTo>
                <a:cubicBezTo>
                  <a:pt x="901" y="1443"/>
                  <a:pt x="901" y="1438"/>
                  <a:pt x="901" y="1433"/>
                </a:cubicBezTo>
                <a:cubicBezTo>
                  <a:pt x="902" y="1430"/>
                  <a:pt x="902" y="1427"/>
                  <a:pt x="902" y="1424"/>
                </a:cubicBezTo>
                <a:cubicBezTo>
                  <a:pt x="902" y="1417"/>
                  <a:pt x="903" y="1409"/>
                  <a:pt x="903" y="1401"/>
                </a:cubicBezTo>
                <a:cubicBezTo>
                  <a:pt x="904" y="1399"/>
                  <a:pt x="904" y="1397"/>
                  <a:pt x="904" y="1395"/>
                </a:cubicBezTo>
                <a:cubicBezTo>
                  <a:pt x="904" y="1389"/>
                  <a:pt x="905" y="1383"/>
                  <a:pt x="905" y="1377"/>
                </a:cubicBezTo>
                <a:cubicBezTo>
                  <a:pt x="906" y="1374"/>
                  <a:pt x="906" y="1372"/>
                  <a:pt x="906" y="1369"/>
                </a:cubicBezTo>
                <a:cubicBezTo>
                  <a:pt x="907" y="1364"/>
                  <a:pt x="907" y="1359"/>
                  <a:pt x="908" y="1354"/>
                </a:cubicBezTo>
                <a:cubicBezTo>
                  <a:pt x="908" y="1351"/>
                  <a:pt x="908" y="1347"/>
                  <a:pt x="909" y="1344"/>
                </a:cubicBezTo>
                <a:cubicBezTo>
                  <a:pt x="909" y="1339"/>
                  <a:pt x="910" y="1335"/>
                  <a:pt x="910" y="1330"/>
                </a:cubicBezTo>
                <a:cubicBezTo>
                  <a:pt x="911" y="1327"/>
                  <a:pt x="911" y="1323"/>
                  <a:pt x="912" y="1320"/>
                </a:cubicBezTo>
                <a:cubicBezTo>
                  <a:pt x="912" y="1316"/>
                  <a:pt x="913" y="1311"/>
                  <a:pt x="913" y="1307"/>
                </a:cubicBezTo>
                <a:cubicBezTo>
                  <a:pt x="914" y="1303"/>
                  <a:pt x="914" y="1300"/>
                  <a:pt x="915" y="1296"/>
                </a:cubicBezTo>
                <a:cubicBezTo>
                  <a:pt x="915" y="1293"/>
                  <a:pt x="916" y="1291"/>
                  <a:pt x="916" y="1288"/>
                </a:cubicBezTo>
                <a:cubicBezTo>
                  <a:pt x="917" y="1288"/>
                  <a:pt x="918" y="1288"/>
                  <a:pt x="919" y="1289"/>
                </a:cubicBezTo>
                <a:close/>
                <a:moveTo>
                  <a:pt x="905" y="1485"/>
                </a:moveTo>
                <a:cubicBezTo>
                  <a:pt x="907" y="1486"/>
                  <a:pt x="910" y="1487"/>
                  <a:pt x="913" y="1488"/>
                </a:cubicBezTo>
                <a:cubicBezTo>
                  <a:pt x="916" y="1490"/>
                  <a:pt x="919" y="1491"/>
                  <a:pt x="922" y="1492"/>
                </a:cubicBezTo>
                <a:cubicBezTo>
                  <a:pt x="925" y="1494"/>
                  <a:pt x="928" y="1495"/>
                  <a:pt x="930" y="1496"/>
                </a:cubicBezTo>
                <a:cubicBezTo>
                  <a:pt x="934" y="1497"/>
                  <a:pt x="937" y="1499"/>
                  <a:pt x="940" y="1500"/>
                </a:cubicBezTo>
                <a:cubicBezTo>
                  <a:pt x="943" y="1501"/>
                  <a:pt x="945" y="1502"/>
                  <a:pt x="948" y="1503"/>
                </a:cubicBezTo>
                <a:cubicBezTo>
                  <a:pt x="951" y="1505"/>
                  <a:pt x="955" y="1506"/>
                  <a:pt x="958" y="1507"/>
                </a:cubicBezTo>
                <a:cubicBezTo>
                  <a:pt x="961" y="1508"/>
                  <a:pt x="963" y="1509"/>
                  <a:pt x="966" y="1510"/>
                </a:cubicBezTo>
                <a:cubicBezTo>
                  <a:pt x="969" y="1512"/>
                  <a:pt x="973" y="1513"/>
                  <a:pt x="976" y="1514"/>
                </a:cubicBezTo>
                <a:cubicBezTo>
                  <a:pt x="979" y="1515"/>
                  <a:pt x="981" y="1516"/>
                  <a:pt x="984" y="1517"/>
                </a:cubicBezTo>
                <a:cubicBezTo>
                  <a:pt x="987" y="1518"/>
                  <a:pt x="991" y="1520"/>
                  <a:pt x="994" y="1521"/>
                </a:cubicBezTo>
                <a:cubicBezTo>
                  <a:pt x="997" y="1522"/>
                  <a:pt x="999" y="1523"/>
                  <a:pt x="1002" y="1524"/>
                </a:cubicBezTo>
                <a:cubicBezTo>
                  <a:pt x="1005" y="1525"/>
                  <a:pt x="1009" y="1526"/>
                  <a:pt x="1012" y="1527"/>
                </a:cubicBezTo>
                <a:cubicBezTo>
                  <a:pt x="1015" y="1528"/>
                  <a:pt x="1018" y="1529"/>
                  <a:pt x="1020" y="1530"/>
                </a:cubicBezTo>
                <a:cubicBezTo>
                  <a:pt x="1024" y="1531"/>
                  <a:pt x="1027" y="1533"/>
                  <a:pt x="1031" y="1534"/>
                </a:cubicBezTo>
                <a:cubicBezTo>
                  <a:pt x="1033" y="1535"/>
                  <a:pt x="1036" y="1535"/>
                  <a:pt x="1038" y="1536"/>
                </a:cubicBezTo>
                <a:cubicBezTo>
                  <a:pt x="1042" y="1538"/>
                  <a:pt x="1046" y="1539"/>
                  <a:pt x="1050" y="1540"/>
                </a:cubicBezTo>
                <a:cubicBezTo>
                  <a:pt x="1052" y="1541"/>
                  <a:pt x="1054" y="1542"/>
                  <a:pt x="1057" y="1542"/>
                </a:cubicBezTo>
                <a:cubicBezTo>
                  <a:pt x="1061" y="1544"/>
                  <a:pt x="1066" y="1545"/>
                  <a:pt x="1071" y="1547"/>
                </a:cubicBezTo>
                <a:cubicBezTo>
                  <a:pt x="1072" y="1547"/>
                  <a:pt x="1074" y="1547"/>
                  <a:pt x="1075" y="1548"/>
                </a:cubicBezTo>
                <a:cubicBezTo>
                  <a:pt x="1081" y="1550"/>
                  <a:pt x="1087" y="1552"/>
                  <a:pt x="1093" y="1553"/>
                </a:cubicBezTo>
                <a:cubicBezTo>
                  <a:pt x="1095" y="1554"/>
                  <a:pt x="1096" y="1554"/>
                  <a:pt x="1097" y="1554"/>
                </a:cubicBezTo>
                <a:cubicBezTo>
                  <a:pt x="1102" y="1556"/>
                  <a:pt x="1107" y="1557"/>
                  <a:pt x="1112" y="1559"/>
                </a:cubicBezTo>
                <a:cubicBezTo>
                  <a:pt x="1114" y="1559"/>
                  <a:pt x="1116" y="1560"/>
                  <a:pt x="1119" y="1560"/>
                </a:cubicBezTo>
                <a:cubicBezTo>
                  <a:pt x="1123" y="1561"/>
                  <a:pt x="1127" y="1563"/>
                  <a:pt x="1130" y="1564"/>
                </a:cubicBezTo>
                <a:cubicBezTo>
                  <a:pt x="1133" y="1564"/>
                  <a:pt x="1136" y="1565"/>
                  <a:pt x="1138" y="1565"/>
                </a:cubicBezTo>
                <a:cubicBezTo>
                  <a:pt x="1142" y="1566"/>
                  <a:pt x="1145" y="1567"/>
                  <a:pt x="1149" y="1568"/>
                </a:cubicBezTo>
                <a:cubicBezTo>
                  <a:pt x="1152" y="1569"/>
                  <a:pt x="1154" y="1570"/>
                  <a:pt x="1157" y="1570"/>
                </a:cubicBezTo>
                <a:cubicBezTo>
                  <a:pt x="1161" y="1571"/>
                  <a:pt x="1164" y="1572"/>
                  <a:pt x="1168" y="1573"/>
                </a:cubicBezTo>
                <a:cubicBezTo>
                  <a:pt x="1171" y="1573"/>
                  <a:pt x="1173" y="1574"/>
                  <a:pt x="1176" y="1575"/>
                </a:cubicBezTo>
                <a:cubicBezTo>
                  <a:pt x="1179" y="1575"/>
                  <a:pt x="1181" y="1576"/>
                  <a:pt x="1184" y="1577"/>
                </a:cubicBezTo>
                <a:cubicBezTo>
                  <a:pt x="1184" y="1577"/>
                  <a:pt x="1184" y="1577"/>
                  <a:pt x="1184" y="1577"/>
                </a:cubicBezTo>
                <a:cubicBezTo>
                  <a:pt x="1184" y="1577"/>
                  <a:pt x="1184" y="1577"/>
                  <a:pt x="1184" y="1577"/>
                </a:cubicBezTo>
                <a:cubicBezTo>
                  <a:pt x="1184" y="1581"/>
                  <a:pt x="1184" y="1585"/>
                  <a:pt x="1185" y="1590"/>
                </a:cubicBezTo>
                <a:cubicBezTo>
                  <a:pt x="1185" y="1593"/>
                  <a:pt x="1185" y="1596"/>
                  <a:pt x="1185" y="1599"/>
                </a:cubicBezTo>
                <a:cubicBezTo>
                  <a:pt x="1186" y="1605"/>
                  <a:pt x="1186" y="1611"/>
                  <a:pt x="1186" y="1617"/>
                </a:cubicBezTo>
                <a:cubicBezTo>
                  <a:pt x="1186" y="1619"/>
                  <a:pt x="1187" y="1622"/>
                  <a:pt x="1187" y="1625"/>
                </a:cubicBezTo>
                <a:cubicBezTo>
                  <a:pt x="1187" y="1633"/>
                  <a:pt x="1188" y="1642"/>
                  <a:pt x="1189" y="1650"/>
                </a:cubicBezTo>
                <a:cubicBezTo>
                  <a:pt x="1189" y="1652"/>
                  <a:pt x="1189" y="1653"/>
                  <a:pt x="1189" y="1655"/>
                </a:cubicBezTo>
                <a:cubicBezTo>
                  <a:pt x="1190" y="1662"/>
                  <a:pt x="1191" y="1669"/>
                  <a:pt x="1191" y="1675"/>
                </a:cubicBezTo>
                <a:cubicBezTo>
                  <a:pt x="1192" y="1678"/>
                  <a:pt x="1192" y="1681"/>
                  <a:pt x="1192" y="1685"/>
                </a:cubicBezTo>
                <a:cubicBezTo>
                  <a:pt x="1193" y="1690"/>
                  <a:pt x="1194" y="1695"/>
                  <a:pt x="1194" y="1700"/>
                </a:cubicBezTo>
                <a:cubicBezTo>
                  <a:pt x="1195" y="1704"/>
                  <a:pt x="1195" y="1707"/>
                  <a:pt x="1196" y="1711"/>
                </a:cubicBezTo>
                <a:cubicBezTo>
                  <a:pt x="1196" y="1716"/>
                  <a:pt x="1197" y="1721"/>
                  <a:pt x="1197" y="1725"/>
                </a:cubicBezTo>
                <a:cubicBezTo>
                  <a:pt x="1198" y="1729"/>
                  <a:pt x="1199" y="1733"/>
                  <a:pt x="1199" y="1737"/>
                </a:cubicBezTo>
                <a:cubicBezTo>
                  <a:pt x="1200" y="1741"/>
                  <a:pt x="1200" y="1746"/>
                  <a:pt x="1201" y="1750"/>
                </a:cubicBezTo>
                <a:cubicBezTo>
                  <a:pt x="1202" y="1754"/>
                  <a:pt x="1202" y="1758"/>
                  <a:pt x="1203" y="1762"/>
                </a:cubicBezTo>
                <a:cubicBezTo>
                  <a:pt x="1204" y="1765"/>
                  <a:pt x="1204" y="1768"/>
                  <a:pt x="1204" y="1771"/>
                </a:cubicBezTo>
                <a:cubicBezTo>
                  <a:pt x="1203" y="1771"/>
                  <a:pt x="1201" y="1770"/>
                  <a:pt x="1199" y="1770"/>
                </a:cubicBezTo>
                <a:cubicBezTo>
                  <a:pt x="1196" y="1769"/>
                  <a:pt x="1192" y="1768"/>
                  <a:pt x="1189" y="1768"/>
                </a:cubicBezTo>
                <a:cubicBezTo>
                  <a:pt x="1186" y="1767"/>
                  <a:pt x="1183" y="1766"/>
                  <a:pt x="1179" y="1765"/>
                </a:cubicBezTo>
                <a:cubicBezTo>
                  <a:pt x="1176" y="1765"/>
                  <a:pt x="1173" y="1764"/>
                  <a:pt x="1170" y="1763"/>
                </a:cubicBezTo>
                <a:cubicBezTo>
                  <a:pt x="1167" y="1762"/>
                  <a:pt x="1163" y="1762"/>
                  <a:pt x="1160" y="1761"/>
                </a:cubicBezTo>
                <a:cubicBezTo>
                  <a:pt x="1157" y="1760"/>
                  <a:pt x="1154" y="1759"/>
                  <a:pt x="1151" y="1759"/>
                </a:cubicBezTo>
                <a:cubicBezTo>
                  <a:pt x="1147" y="1758"/>
                  <a:pt x="1144" y="1757"/>
                  <a:pt x="1140" y="1756"/>
                </a:cubicBezTo>
                <a:cubicBezTo>
                  <a:pt x="1137" y="1755"/>
                  <a:pt x="1134" y="1754"/>
                  <a:pt x="1131" y="1754"/>
                </a:cubicBezTo>
                <a:cubicBezTo>
                  <a:pt x="1128" y="1753"/>
                  <a:pt x="1125" y="1752"/>
                  <a:pt x="1121" y="1751"/>
                </a:cubicBezTo>
                <a:cubicBezTo>
                  <a:pt x="1118" y="1750"/>
                  <a:pt x="1115" y="1749"/>
                  <a:pt x="1112" y="1748"/>
                </a:cubicBezTo>
                <a:cubicBezTo>
                  <a:pt x="1109" y="1747"/>
                  <a:pt x="1105" y="1747"/>
                  <a:pt x="1102" y="1746"/>
                </a:cubicBezTo>
                <a:cubicBezTo>
                  <a:pt x="1099" y="1745"/>
                  <a:pt x="1096" y="1744"/>
                  <a:pt x="1093" y="1743"/>
                </a:cubicBezTo>
                <a:cubicBezTo>
                  <a:pt x="1089" y="1742"/>
                  <a:pt x="1086" y="1741"/>
                  <a:pt x="1082" y="1740"/>
                </a:cubicBezTo>
                <a:cubicBezTo>
                  <a:pt x="1080" y="1739"/>
                  <a:pt x="1077" y="1738"/>
                  <a:pt x="1074" y="1737"/>
                </a:cubicBezTo>
                <a:cubicBezTo>
                  <a:pt x="1070" y="1736"/>
                  <a:pt x="1067" y="1735"/>
                  <a:pt x="1063" y="1734"/>
                </a:cubicBezTo>
                <a:cubicBezTo>
                  <a:pt x="1060" y="1733"/>
                  <a:pt x="1058" y="1732"/>
                  <a:pt x="1055" y="1731"/>
                </a:cubicBezTo>
                <a:cubicBezTo>
                  <a:pt x="1051" y="1730"/>
                  <a:pt x="1047" y="1729"/>
                  <a:pt x="1044" y="1728"/>
                </a:cubicBezTo>
                <a:cubicBezTo>
                  <a:pt x="1041" y="1727"/>
                  <a:pt x="1039" y="1726"/>
                  <a:pt x="1036" y="1725"/>
                </a:cubicBezTo>
                <a:cubicBezTo>
                  <a:pt x="1032" y="1724"/>
                  <a:pt x="1028" y="1722"/>
                  <a:pt x="1024" y="1721"/>
                </a:cubicBezTo>
                <a:cubicBezTo>
                  <a:pt x="1022" y="1720"/>
                  <a:pt x="1019" y="1719"/>
                  <a:pt x="1017" y="1719"/>
                </a:cubicBezTo>
                <a:cubicBezTo>
                  <a:pt x="1012" y="1717"/>
                  <a:pt x="1007" y="1715"/>
                  <a:pt x="1002" y="1713"/>
                </a:cubicBezTo>
                <a:cubicBezTo>
                  <a:pt x="1001" y="1713"/>
                  <a:pt x="1000" y="1712"/>
                  <a:pt x="998" y="1712"/>
                </a:cubicBezTo>
                <a:cubicBezTo>
                  <a:pt x="992" y="1710"/>
                  <a:pt x="986" y="1707"/>
                  <a:pt x="980" y="1705"/>
                </a:cubicBezTo>
                <a:cubicBezTo>
                  <a:pt x="979" y="1705"/>
                  <a:pt x="978" y="1704"/>
                  <a:pt x="976" y="1704"/>
                </a:cubicBezTo>
                <a:cubicBezTo>
                  <a:pt x="971" y="1702"/>
                  <a:pt x="966" y="1700"/>
                  <a:pt x="961" y="1698"/>
                </a:cubicBezTo>
                <a:cubicBezTo>
                  <a:pt x="959" y="1697"/>
                  <a:pt x="957" y="1696"/>
                  <a:pt x="955" y="1695"/>
                </a:cubicBezTo>
                <a:cubicBezTo>
                  <a:pt x="951" y="1694"/>
                  <a:pt x="947" y="1692"/>
                  <a:pt x="943" y="1690"/>
                </a:cubicBezTo>
                <a:cubicBezTo>
                  <a:pt x="940" y="1689"/>
                  <a:pt x="938" y="1688"/>
                  <a:pt x="936" y="1687"/>
                </a:cubicBezTo>
                <a:cubicBezTo>
                  <a:pt x="932" y="1686"/>
                  <a:pt x="928" y="1684"/>
                  <a:pt x="924" y="1683"/>
                </a:cubicBezTo>
                <a:cubicBezTo>
                  <a:pt x="922" y="1681"/>
                  <a:pt x="919" y="1680"/>
                  <a:pt x="917" y="1679"/>
                </a:cubicBezTo>
                <a:cubicBezTo>
                  <a:pt x="914" y="1678"/>
                  <a:pt x="911" y="1677"/>
                  <a:pt x="908" y="1675"/>
                </a:cubicBezTo>
                <a:cubicBezTo>
                  <a:pt x="907" y="1672"/>
                  <a:pt x="907" y="1669"/>
                  <a:pt x="907" y="1666"/>
                </a:cubicBezTo>
                <a:cubicBezTo>
                  <a:pt x="906" y="1663"/>
                  <a:pt x="906" y="1660"/>
                  <a:pt x="906" y="1657"/>
                </a:cubicBezTo>
                <a:cubicBezTo>
                  <a:pt x="906" y="1653"/>
                  <a:pt x="905" y="1649"/>
                  <a:pt x="905" y="1646"/>
                </a:cubicBezTo>
                <a:cubicBezTo>
                  <a:pt x="905" y="1643"/>
                  <a:pt x="904" y="1640"/>
                  <a:pt x="904" y="1637"/>
                </a:cubicBezTo>
                <a:cubicBezTo>
                  <a:pt x="904" y="1633"/>
                  <a:pt x="904" y="1629"/>
                  <a:pt x="903" y="1625"/>
                </a:cubicBezTo>
                <a:cubicBezTo>
                  <a:pt x="903" y="1622"/>
                  <a:pt x="903" y="1619"/>
                  <a:pt x="903" y="1616"/>
                </a:cubicBezTo>
                <a:cubicBezTo>
                  <a:pt x="902" y="1612"/>
                  <a:pt x="902" y="1609"/>
                  <a:pt x="902" y="1605"/>
                </a:cubicBezTo>
                <a:cubicBezTo>
                  <a:pt x="902" y="1602"/>
                  <a:pt x="902" y="1599"/>
                  <a:pt x="901" y="1596"/>
                </a:cubicBezTo>
                <a:cubicBezTo>
                  <a:pt x="901" y="1592"/>
                  <a:pt x="901" y="1588"/>
                  <a:pt x="901" y="1584"/>
                </a:cubicBezTo>
                <a:cubicBezTo>
                  <a:pt x="901" y="1581"/>
                  <a:pt x="901" y="1578"/>
                  <a:pt x="900" y="1576"/>
                </a:cubicBezTo>
                <a:cubicBezTo>
                  <a:pt x="900" y="1571"/>
                  <a:pt x="900" y="1567"/>
                  <a:pt x="900" y="1563"/>
                </a:cubicBezTo>
                <a:cubicBezTo>
                  <a:pt x="900" y="1560"/>
                  <a:pt x="900" y="1558"/>
                  <a:pt x="900" y="1555"/>
                </a:cubicBezTo>
                <a:cubicBezTo>
                  <a:pt x="900" y="1551"/>
                  <a:pt x="900" y="1546"/>
                  <a:pt x="899" y="1541"/>
                </a:cubicBezTo>
                <a:cubicBezTo>
                  <a:pt x="899" y="1539"/>
                  <a:pt x="899" y="1537"/>
                  <a:pt x="899" y="1535"/>
                </a:cubicBezTo>
                <a:cubicBezTo>
                  <a:pt x="899" y="1528"/>
                  <a:pt x="899" y="1521"/>
                  <a:pt x="899" y="1514"/>
                </a:cubicBezTo>
                <a:cubicBezTo>
                  <a:pt x="899" y="1508"/>
                  <a:pt x="899" y="1502"/>
                  <a:pt x="899" y="1496"/>
                </a:cubicBezTo>
                <a:cubicBezTo>
                  <a:pt x="899" y="1494"/>
                  <a:pt x="899" y="1492"/>
                  <a:pt x="899" y="1491"/>
                </a:cubicBezTo>
                <a:cubicBezTo>
                  <a:pt x="899" y="1488"/>
                  <a:pt x="900" y="1485"/>
                  <a:pt x="900" y="1483"/>
                </a:cubicBezTo>
                <a:cubicBezTo>
                  <a:pt x="901" y="1483"/>
                  <a:pt x="903" y="1484"/>
                  <a:pt x="905" y="1485"/>
                </a:cubicBezTo>
                <a:close/>
                <a:moveTo>
                  <a:pt x="914" y="1691"/>
                </a:moveTo>
                <a:cubicBezTo>
                  <a:pt x="917" y="1692"/>
                  <a:pt x="920" y="1694"/>
                  <a:pt x="923" y="1695"/>
                </a:cubicBezTo>
                <a:cubicBezTo>
                  <a:pt x="926" y="1696"/>
                  <a:pt x="929" y="1698"/>
                  <a:pt x="932" y="1699"/>
                </a:cubicBezTo>
                <a:cubicBezTo>
                  <a:pt x="935" y="1700"/>
                  <a:pt x="938" y="1701"/>
                  <a:pt x="941" y="1703"/>
                </a:cubicBezTo>
                <a:cubicBezTo>
                  <a:pt x="944" y="1704"/>
                  <a:pt x="948" y="1705"/>
                  <a:pt x="951" y="1707"/>
                </a:cubicBezTo>
                <a:cubicBezTo>
                  <a:pt x="954" y="1708"/>
                  <a:pt x="957" y="1709"/>
                  <a:pt x="960" y="1710"/>
                </a:cubicBezTo>
                <a:cubicBezTo>
                  <a:pt x="963" y="1711"/>
                  <a:pt x="966" y="1713"/>
                  <a:pt x="970" y="1714"/>
                </a:cubicBezTo>
                <a:cubicBezTo>
                  <a:pt x="973" y="1715"/>
                  <a:pt x="976" y="1716"/>
                  <a:pt x="979" y="1717"/>
                </a:cubicBezTo>
                <a:cubicBezTo>
                  <a:pt x="982" y="1719"/>
                  <a:pt x="985" y="1720"/>
                  <a:pt x="988" y="1721"/>
                </a:cubicBezTo>
                <a:cubicBezTo>
                  <a:pt x="991" y="1722"/>
                  <a:pt x="994" y="1723"/>
                  <a:pt x="997" y="1724"/>
                </a:cubicBezTo>
                <a:cubicBezTo>
                  <a:pt x="1001" y="1725"/>
                  <a:pt x="1004" y="1727"/>
                  <a:pt x="1007" y="1728"/>
                </a:cubicBezTo>
                <a:cubicBezTo>
                  <a:pt x="1010" y="1729"/>
                  <a:pt x="1013" y="1730"/>
                  <a:pt x="1016" y="1731"/>
                </a:cubicBezTo>
                <a:cubicBezTo>
                  <a:pt x="1019" y="1732"/>
                  <a:pt x="1023" y="1733"/>
                  <a:pt x="1026" y="1734"/>
                </a:cubicBezTo>
                <a:cubicBezTo>
                  <a:pt x="1029" y="1735"/>
                  <a:pt x="1032" y="1736"/>
                  <a:pt x="1035" y="1737"/>
                </a:cubicBezTo>
                <a:cubicBezTo>
                  <a:pt x="1038" y="1739"/>
                  <a:pt x="1042" y="1740"/>
                  <a:pt x="1045" y="1741"/>
                </a:cubicBezTo>
                <a:cubicBezTo>
                  <a:pt x="1048" y="1742"/>
                  <a:pt x="1051" y="1743"/>
                  <a:pt x="1054" y="1744"/>
                </a:cubicBezTo>
                <a:cubicBezTo>
                  <a:pt x="1058" y="1745"/>
                  <a:pt x="1061" y="1746"/>
                  <a:pt x="1065" y="1747"/>
                </a:cubicBezTo>
                <a:cubicBezTo>
                  <a:pt x="1068" y="1748"/>
                  <a:pt x="1070" y="1749"/>
                  <a:pt x="1073" y="1750"/>
                </a:cubicBezTo>
                <a:cubicBezTo>
                  <a:pt x="1077" y="1751"/>
                  <a:pt x="1081" y="1752"/>
                  <a:pt x="1085" y="1753"/>
                </a:cubicBezTo>
                <a:cubicBezTo>
                  <a:pt x="1087" y="1754"/>
                  <a:pt x="1090" y="1755"/>
                  <a:pt x="1092" y="1755"/>
                </a:cubicBezTo>
                <a:cubicBezTo>
                  <a:pt x="1097" y="1757"/>
                  <a:pt x="1102" y="1758"/>
                  <a:pt x="1106" y="1759"/>
                </a:cubicBezTo>
                <a:cubicBezTo>
                  <a:pt x="1108" y="1760"/>
                  <a:pt x="1110" y="1760"/>
                  <a:pt x="1112" y="1761"/>
                </a:cubicBezTo>
                <a:cubicBezTo>
                  <a:pt x="1118" y="1763"/>
                  <a:pt x="1124" y="1764"/>
                  <a:pt x="1131" y="1766"/>
                </a:cubicBezTo>
                <a:cubicBezTo>
                  <a:pt x="1132" y="1766"/>
                  <a:pt x="1134" y="1767"/>
                  <a:pt x="1135" y="1767"/>
                </a:cubicBezTo>
                <a:cubicBezTo>
                  <a:pt x="1140" y="1768"/>
                  <a:pt x="1145" y="1770"/>
                  <a:pt x="1150" y="1771"/>
                </a:cubicBezTo>
                <a:cubicBezTo>
                  <a:pt x="1153" y="1771"/>
                  <a:pt x="1155" y="1772"/>
                  <a:pt x="1157" y="1773"/>
                </a:cubicBezTo>
                <a:cubicBezTo>
                  <a:pt x="1161" y="1774"/>
                  <a:pt x="1166" y="1775"/>
                  <a:pt x="1170" y="1776"/>
                </a:cubicBezTo>
                <a:cubicBezTo>
                  <a:pt x="1172" y="1776"/>
                  <a:pt x="1175" y="1777"/>
                  <a:pt x="1177" y="1777"/>
                </a:cubicBezTo>
                <a:cubicBezTo>
                  <a:pt x="1181" y="1778"/>
                  <a:pt x="1185" y="1779"/>
                  <a:pt x="1189" y="1780"/>
                </a:cubicBezTo>
                <a:cubicBezTo>
                  <a:pt x="1192" y="1781"/>
                  <a:pt x="1195" y="1781"/>
                  <a:pt x="1197" y="1782"/>
                </a:cubicBezTo>
                <a:cubicBezTo>
                  <a:pt x="1200" y="1782"/>
                  <a:pt x="1204" y="1783"/>
                  <a:pt x="1207" y="1784"/>
                </a:cubicBezTo>
                <a:cubicBezTo>
                  <a:pt x="1207" y="1784"/>
                  <a:pt x="1207" y="1784"/>
                  <a:pt x="1207" y="1784"/>
                </a:cubicBezTo>
                <a:cubicBezTo>
                  <a:pt x="1207" y="1784"/>
                  <a:pt x="1207" y="1784"/>
                  <a:pt x="1207" y="1784"/>
                </a:cubicBezTo>
                <a:cubicBezTo>
                  <a:pt x="1208" y="1789"/>
                  <a:pt x="1209" y="1794"/>
                  <a:pt x="1210" y="1799"/>
                </a:cubicBezTo>
                <a:cubicBezTo>
                  <a:pt x="1210" y="1802"/>
                  <a:pt x="1211" y="1805"/>
                  <a:pt x="1211" y="1808"/>
                </a:cubicBezTo>
                <a:cubicBezTo>
                  <a:pt x="1213" y="1815"/>
                  <a:pt x="1214" y="1822"/>
                  <a:pt x="1216" y="1829"/>
                </a:cubicBezTo>
                <a:cubicBezTo>
                  <a:pt x="1216" y="1831"/>
                  <a:pt x="1216" y="1832"/>
                  <a:pt x="1217" y="1834"/>
                </a:cubicBezTo>
                <a:cubicBezTo>
                  <a:pt x="1218" y="1843"/>
                  <a:pt x="1220" y="1851"/>
                  <a:pt x="1222" y="1860"/>
                </a:cubicBezTo>
                <a:cubicBezTo>
                  <a:pt x="1223" y="1862"/>
                  <a:pt x="1224" y="1864"/>
                  <a:pt x="1224" y="1867"/>
                </a:cubicBezTo>
                <a:cubicBezTo>
                  <a:pt x="1226" y="1873"/>
                  <a:pt x="1227" y="1879"/>
                  <a:pt x="1229" y="1886"/>
                </a:cubicBezTo>
                <a:cubicBezTo>
                  <a:pt x="1230" y="1889"/>
                  <a:pt x="1230" y="1892"/>
                  <a:pt x="1231" y="1895"/>
                </a:cubicBezTo>
                <a:cubicBezTo>
                  <a:pt x="1233" y="1901"/>
                  <a:pt x="1234" y="1906"/>
                  <a:pt x="1236" y="1912"/>
                </a:cubicBezTo>
                <a:cubicBezTo>
                  <a:pt x="1236" y="1915"/>
                  <a:pt x="1237" y="1919"/>
                  <a:pt x="1238" y="1922"/>
                </a:cubicBezTo>
                <a:cubicBezTo>
                  <a:pt x="1240" y="1927"/>
                  <a:pt x="1241" y="1932"/>
                  <a:pt x="1243" y="1937"/>
                </a:cubicBezTo>
                <a:cubicBezTo>
                  <a:pt x="1244" y="1941"/>
                  <a:pt x="1245" y="1945"/>
                  <a:pt x="1246" y="1948"/>
                </a:cubicBezTo>
                <a:cubicBezTo>
                  <a:pt x="1247" y="1953"/>
                  <a:pt x="1249" y="1958"/>
                  <a:pt x="1250" y="1963"/>
                </a:cubicBezTo>
                <a:cubicBezTo>
                  <a:pt x="1252" y="1967"/>
                  <a:pt x="1253" y="1970"/>
                  <a:pt x="1254" y="1974"/>
                </a:cubicBezTo>
                <a:cubicBezTo>
                  <a:pt x="1255" y="1977"/>
                  <a:pt x="1256" y="1980"/>
                  <a:pt x="1257" y="1983"/>
                </a:cubicBezTo>
                <a:cubicBezTo>
                  <a:pt x="1255" y="1983"/>
                  <a:pt x="1253" y="1983"/>
                  <a:pt x="1251" y="1982"/>
                </a:cubicBezTo>
                <a:cubicBezTo>
                  <a:pt x="1248" y="1982"/>
                  <a:pt x="1245" y="1981"/>
                  <a:pt x="1242" y="1981"/>
                </a:cubicBezTo>
                <a:cubicBezTo>
                  <a:pt x="1238" y="1980"/>
                  <a:pt x="1234" y="1979"/>
                  <a:pt x="1231" y="1978"/>
                </a:cubicBezTo>
                <a:cubicBezTo>
                  <a:pt x="1228" y="1978"/>
                  <a:pt x="1225" y="1977"/>
                  <a:pt x="1222" y="1977"/>
                </a:cubicBezTo>
                <a:cubicBezTo>
                  <a:pt x="1218" y="1976"/>
                  <a:pt x="1214" y="1975"/>
                  <a:pt x="1211" y="1974"/>
                </a:cubicBezTo>
                <a:cubicBezTo>
                  <a:pt x="1208" y="1974"/>
                  <a:pt x="1204" y="1973"/>
                  <a:pt x="1201" y="1973"/>
                </a:cubicBezTo>
                <a:cubicBezTo>
                  <a:pt x="1198" y="1972"/>
                  <a:pt x="1194" y="1971"/>
                  <a:pt x="1191" y="1970"/>
                </a:cubicBezTo>
                <a:cubicBezTo>
                  <a:pt x="1187" y="1970"/>
                  <a:pt x="1184" y="1969"/>
                  <a:pt x="1181" y="1968"/>
                </a:cubicBezTo>
                <a:cubicBezTo>
                  <a:pt x="1178" y="1967"/>
                  <a:pt x="1174" y="1966"/>
                  <a:pt x="1170" y="1966"/>
                </a:cubicBezTo>
                <a:cubicBezTo>
                  <a:pt x="1167" y="1965"/>
                  <a:pt x="1164" y="1964"/>
                  <a:pt x="1161" y="1963"/>
                </a:cubicBezTo>
                <a:cubicBezTo>
                  <a:pt x="1158" y="1963"/>
                  <a:pt x="1154" y="1962"/>
                  <a:pt x="1150" y="1961"/>
                </a:cubicBezTo>
                <a:cubicBezTo>
                  <a:pt x="1147" y="1960"/>
                  <a:pt x="1144" y="1959"/>
                  <a:pt x="1141" y="1958"/>
                </a:cubicBezTo>
                <a:cubicBezTo>
                  <a:pt x="1138" y="1958"/>
                  <a:pt x="1134" y="1957"/>
                  <a:pt x="1130" y="1956"/>
                </a:cubicBezTo>
                <a:cubicBezTo>
                  <a:pt x="1127" y="1955"/>
                  <a:pt x="1124" y="1954"/>
                  <a:pt x="1121" y="1953"/>
                </a:cubicBezTo>
                <a:cubicBezTo>
                  <a:pt x="1118" y="1952"/>
                  <a:pt x="1114" y="1951"/>
                  <a:pt x="1111" y="1950"/>
                </a:cubicBezTo>
                <a:cubicBezTo>
                  <a:pt x="1108" y="1949"/>
                  <a:pt x="1105" y="1949"/>
                  <a:pt x="1102" y="1948"/>
                </a:cubicBezTo>
                <a:cubicBezTo>
                  <a:pt x="1098" y="1947"/>
                  <a:pt x="1094" y="1946"/>
                  <a:pt x="1091" y="1945"/>
                </a:cubicBezTo>
                <a:cubicBezTo>
                  <a:pt x="1088" y="1944"/>
                  <a:pt x="1085" y="1943"/>
                  <a:pt x="1082" y="1942"/>
                </a:cubicBezTo>
                <a:cubicBezTo>
                  <a:pt x="1078" y="1941"/>
                  <a:pt x="1074" y="1940"/>
                  <a:pt x="1071" y="1939"/>
                </a:cubicBezTo>
                <a:cubicBezTo>
                  <a:pt x="1068" y="1938"/>
                  <a:pt x="1065" y="1937"/>
                  <a:pt x="1062" y="1936"/>
                </a:cubicBezTo>
                <a:cubicBezTo>
                  <a:pt x="1058" y="1935"/>
                  <a:pt x="1054" y="1933"/>
                  <a:pt x="1050" y="1932"/>
                </a:cubicBezTo>
                <a:cubicBezTo>
                  <a:pt x="1048" y="1931"/>
                  <a:pt x="1045" y="1930"/>
                  <a:pt x="1043" y="1930"/>
                </a:cubicBezTo>
                <a:cubicBezTo>
                  <a:pt x="1038" y="1928"/>
                  <a:pt x="1033" y="1927"/>
                  <a:pt x="1029" y="1925"/>
                </a:cubicBezTo>
                <a:cubicBezTo>
                  <a:pt x="1027" y="1924"/>
                  <a:pt x="1025" y="1924"/>
                  <a:pt x="1023" y="1923"/>
                </a:cubicBezTo>
                <a:cubicBezTo>
                  <a:pt x="1017" y="1921"/>
                  <a:pt x="1010" y="1919"/>
                  <a:pt x="1004" y="1916"/>
                </a:cubicBezTo>
                <a:cubicBezTo>
                  <a:pt x="1001" y="1915"/>
                  <a:pt x="999" y="1914"/>
                  <a:pt x="996" y="1913"/>
                </a:cubicBezTo>
                <a:cubicBezTo>
                  <a:pt x="992" y="1912"/>
                  <a:pt x="989" y="1911"/>
                  <a:pt x="985" y="1909"/>
                </a:cubicBezTo>
                <a:cubicBezTo>
                  <a:pt x="982" y="1908"/>
                  <a:pt x="979" y="1907"/>
                  <a:pt x="976" y="1906"/>
                </a:cubicBezTo>
                <a:cubicBezTo>
                  <a:pt x="973" y="1904"/>
                  <a:pt x="969" y="1903"/>
                  <a:pt x="966" y="1902"/>
                </a:cubicBezTo>
                <a:cubicBezTo>
                  <a:pt x="963" y="1901"/>
                  <a:pt x="960" y="1899"/>
                  <a:pt x="957" y="1898"/>
                </a:cubicBezTo>
                <a:cubicBezTo>
                  <a:pt x="954" y="1897"/>
                  <a:pt x="951" y="1896"/>
                  <a:pt x="948" y="1895"/>
                </a:cubicBezTo>
                <a:cubicBezTo>
                  <a:pt x="947" y="1890"/>
                  <a:pt x="945" y="1885"/>
                  <a:pt x="944" y="1880"/>
                </a:cubicBezTo>
                <a:cubicBezTo>
                  <a:pt x="943" y="1877"/>
                  <a:pt x="942" y="1873"/>
                  <a:pt x="942" y="1870"/>
                </a:cubicBezTo>
                <a:cubicBezTo>
                  <a:pt x="939" y="1861"/>
                  <a:pt x="937" y="1853"/>
                  <a:pt x="935" y="1844"/>
                </a:cubicBezTo>
                <a:cubicBezTo>
                  <a:pt x="935" y="1842"/>
                  <a:pt x="935" y="1840"/>
                  <a:pt x="934" y="1838"/>
                </a:cubicBezTo>
                <a:cubicBezTo>
                  <a:pt x="933" y="1831"/>
                  <a:pt x="931" y="1824"/>
                  <a:pt x="930" y="1817"/>
                </a:cubicBezTo>
                <a:cubicBezTo>
                  <a:pt x="929" y="1814"/>
                  <a:pt x="928" y="1811"/>
                  <a:pt x="928" y="1807"/>
                </a:cubicBezTo>
                <a:cubicBezTo>
                  <a:pt x="927" y="1802"/>
                  <a:pt x="926" y="1796"/>
                  <a:pt x="925" y="1791"/>
                </a:cubicBezTo>
                <a:cubicBezTo>
                  <a:pt x="924" y="1787"/>
                  <a:pt x="923" y="1783"/>
                  <a:pt x="923" y="1780"/>
                </a:cubicBezTo>
                <a:cubicBezTo>
                  <a:pt x="922" y="1775"/>
                  <a:pt x="921" y="1769"/>
                  <a:pt x="920" y="1764"/>
                </a:cubicBezTo>
                <a:cubicBezTo>
                  <a:pt x="919" y="1760"/>
                  <a:pt x="919" y="1756"/>
                  <a:pt x="918" y="1752"/>
                </a:cubicBezTo>
                <a:cubicBezTo>
                  <a:pt x="917" y="1747"/>
                  <a:pt x="916" y="1742"/>
                  <a:pt x="916" y="1737"/>
                </a:cubicBezTo>
                <a:cubicBezTo>
                  <a:pt x="915" y="1733"/>
                  <a:pt x="915" y="1729"/>
                  <a:pt x="914" y="1725"/>
                </a:cubicBezTo>
                <a:cubicBezTo>
                  <a:pt x="913" y="1720"/>
                  <a:pt x="913" y="1716"/>
                  <a:pt x="912" y="1711"/>
                </a:cubicBezTo>
                <a:cubicBezTo>
                  <a:pt x="911" y="1707"/>
                  <a:pt x="911" y="1702"/>
                  <a:pt x="910" y="1698"/>
                </a:cubicBezTo>
                <a:cubicBezTo>
                  <a:pt x="910" y="1695"/>
                  <a:pt x="910" y="1692"/>
                  <a:pt x="909" y="1689"/>
                </a:cubicBezTo>
                <a:cubicBezTo>
                  <a:pt x="911" y="1690"/>
                  <a:pt x="912" y="1691"/>
                  <a:pt x="914" y="1691"/>
                </a:cubicBezTo>
                <a:close/>
                <a:moveTo>
                  <a:pt x="956" y="1911"/>
                </a:moveTo>
                <a:cubicBezTo>
                  <a:pt x="959" y="1912"/>
                  <a:pt x="962" y="1913"/>
                  <a:pt x="965" y="1914"/>
                </a:cubicBezTo>
                <a:cubicBezTo>
                  <a:pt x="968" y="1916"/>
                  <a:pt x="972" y="1917"/>
                  <a:pt x="975" y="1918"/>
                </a:cubicBezTo>
                <a:cubicBezTo>
                  <a:pt x="978" y="1920"/>
                  <a:pt x="981" y="1921"/>
                  <a:pt x="984" y="1922"/>
                </a:cubicBezTo>
                <a:cubicBezTo>
                  <a:pt x="988" y="1923"/>
                  <a:pt x="991" y="1924"/>
                  <a:pt x="995" y="1926"/>
                </a:cubicBezTo>
                <a:cubicBezTo>
                  <a:pt x="998" y="1927"/>
                  <a:pt x="1001" y="1928"/>
                  <a:pt x="1004" y="1929"/>
                </a:cubicBezTo>
                <a:cubicBezTo>
                  <a:pt x="1007" y="1930"/>
                  <a:pt x="1011" y="1931"/>
                  <a:pt x="1014" y="1933"/>
                </a:cubicBezTo>
                <a:cubicBezTo>
                  <a:pt x="1017" y="1934"/>
                  <a:pt x="1020" y="1935"/>
                  <a:pt x="1023" y="1936"/>
                </a:cubicBezTo>
                <a:cubicBezTo>
                  <a:pt x="1027" y="1937"/>
                  <a:pt x="1030" y="1938"/>
                  <a:pt x="1034" y="1939"/>
                </a:cubicBezTo>
                <a:cubicBezTo>
                  <a:pt x="1037" y="1940"/>
                  <a:pt x="1040" y="1941"/>
                  <a:pt x="1043" y="1942"/>
                </a:cubicBezTo>
                <a:cubicBezTo>
                  <a:pt x="1046" y="1943"/>
                  <a:pt x="1050" y="1945"/>
                  <a:pt x="1053" y="1946"/>
                </a:cubicBezTo>
                <a:cubicBezTo>
                  <a:pt x="1056" y="1947"/>
                  <a:pt x="1059" y="1948"/>
                  <a:pt x="1062" y="1949"/>
                </a:cubicBezTo>
                <a:cubicBezTo>
                  <a:pt x="1066" y="1950"/>
                  <a:pt x="1070" y="1951"/>
                  <a:pt x="1073" y="1952"/>
                </a:cubicBezTo>
                <a:cubicBezTo>
                  <a:pt x="1076" y="1953"/>
                  <a:pt x="1079" y="1954"/>
                  <a:pt x="1082" y="1955"/>
                </a:cubicBezTo>
                <a:cubicBezTo>
                  <a:pt x="1086" y="1956"/>
                  <a:pt x="1089" y="1957"/>
                  <a:pt x="1093" y="1958"/>
                </a:cubicBezTo>
                <a:cubicBezTo>
                  <a:pt x="1096" y="1959"/>
                  <a:pt x="1099" y="1959"/>
                  <a:pt x="1102" y="1960"/>
                </a:cubicBezTo>
                <a:cubicBezTo>
                  <a:pt x="1106" y="1961"/>
                  <a:pt x="1109" y="1962"/>
                  <a:pt x="1113" y="1963"/>
                </a:cubicBezTo>
                <a:cubicBezTo>
                  <a:pt x="1116" y="1964"/>
                  <a:pt x="1119" y="1965"/>
                  <a:pt x="1122" y="1966"/>
                </a:cubicBezTo>
                <a:cubicBezTo>
                  <a:pt x="1126" y="1967"/>
                  <a:pt x="1130" y="1968"/>
                  <a:pt x="1133" y="1969"/>
                </a:cubicBezTo>
                <a:cubicBezTo>
                  <a:pt x="1136" y="1970"/>
                  <a:pt x="1139" y="1970"/>
                  <a:pt x="1142" y="1971"/>
                </a:cubicBezTo>
                <a:cubicBezTo>
                  <a:pt x="1146" y="1972"/>
                  <a:pt x="1150" y="1973"/>
                  <a:pt x="1154" y="1974"/>
                </a:cubicBezTo>
                <a:cubicBezTo>
                  <a:pt x="1157" y="1975"/>
                  <a:pt x="1159" y="1975"/>
                  <a:pt x="1162" y="1976"/>
                </a:cubicBezTo>
                <a:cubicBezTo>
                  <a:pt x="1167" y="1977"/>
                  <a:pt x="1172" y="1978"/>
                  <a:pt x="1177" y="1980"/>
                </a:cubicBezTo>
                <a:cubicBezTo>
                  <a:pt x="1179" y="1980"/>
                  <a:pt x="1180" y="1980"/>
                  <a:pt x="1182" y="1981"/>
                </a:cubicBezTo>
                <a:cubicBezTo>
                  <a:pt x="1189" y="1982"/>
                  <a:pt x="1195" y="1984"/>
                  <a:pt x="1202" y="1985"/>
                </a:cubicBezTo>
                <a:cubicBezTo>
                  <a:pt x="1204" y="1985"/>
                  <a:pt x="1207" y="1986"/>
                  <a:pt x="1209" y="1986"/>
                </a:cubicBezTo>
                <a:cubicBezTo>
                  <a:pt x="1214" y="1987"/>
                  <a:pt x="1218" y="1988"/>
                  <a:pt x="1222" y="1989"/>
                </a:cubicBezTo>
                <a:cubicBezTo>
                  <a:pt x="1225" y="1990"/>
                  <a:pt x="1228" y="1990"/>
                  <a:pt x="1231" y="1991"/>
                </a:cubicBezTo>
                <a:cubicBezTo>
                  <a:pt x="1235" y="1991"/>
                  <a:pt x="1239" y="1992"/>
                  <a:pt x="1242" y="1993"/>
                </a:cubicBezTo>
                <a:cubicBezTo>
                  <a:pt x="1246" y="1993"/>
                  <a:pt x="1249" y="1994"/>
                  <a:pt x="1252" y="1995"/>
                </a:cubicBezTo>
                <a:cubicBezTo>
                  <a:pt x="1255" y="1995"/>
                  <a:pt x="1258" y="1996"/>
                  <a:pt x="1261" y="1996"/>
                </a:cubicBezTo>
                <a:cubicBezTo>
                  <a:pt x="1261" y="1996"/>
                  <a:pt x="1261" y="1996"/>
                  <a:pt x="1261" y="1996"/>
                </a:cubicBezTo>
                <a:cubicBezTo>
                  <a:pt x="1261" y="1996"/>
                  <a:pt x="1261" y="1996"/>
                  <a:pt x="1261" y="1996"/>
                </a:cubicBezTo>
                <a:cubicBezTo>
                  <a:pt x="1263" y="2002"/>
                  <a:pt x="1265" y="2007"/>
                  <a:pt x="1267" y="2012"/>
                </a:cubicBezTo>
                <a:cubicBezTo>
                  <a:pt x="1268" y="2015"/>
                  <a:pt x="1269" y="2018"/>
                  <a:pt x="1270" y="2021"/>
                </a:cubicBezTo>
                <a:cubicBezTo>
                  <a:pt x="1273" y="2030"/>
                  <a:pt x="1276" y="2039"/>
                  <a:pt x="1279" y="2048"/>
                </a:cubicBezTo>
                <a:cubicBezTo>
                  <a:pt x="1279" y="2048"/>
                  <a:pt x="1280" y="2048"/>
                  <a:pt x="1280" y="2048"/>
                </a:cubicBezTo>
                <a:cubicBezTo>
                  <a:pt x="1283" y="2057"/>
                  <a:pt x="1286" y="2066"/>
                  <a:pt x="1290" y="2074"/>
                </a:cubicBezTo>
                <a:cubicBezTo>
                  <a:pt x="1291" y="2077"/>
                  <a:pt x="1292" y="2080"/>
                  <a:pt x="1293" y="2083"/>
                </a:cubicBezTo>
                <a:cubicBezTo>
                  <a:pt x="1296" y="2089"/>
                  <a:pt x="1298" y="2095"/>
                  <a:pt x="1300" y="2100"/>
                </a:cubicBezTo>
                <a:cubicBezTo>
                  <a:pt x="1302" y="2104"/>
                  <a:pt x="1303" y="2107"/>
                  <a:pt x="1305" y="2111"/>
                </a:cubicBezTo>
                <a:cubicBezTo>
                  <a:pt x="1307" y="2116"/>
                  <a:pt x="1309" y="2121"/>
                  <a:pt x="1312" y="2127"/>
                </a:cubicBezTo>
                <a:cubicBezTo>
                  <a:pt x="1313" y="2130"/>
                  <a:pt x="1315" y="2134"/>
                  <a:pt x="1317" y="2138"/>
                </a:cubicBezTo>
                <a:cubicBezTo>
                  <a:pt x="1319" y="2142"/>
                  <a:pt x="1321" y="2147"/>
                  <a:pt x="1323" y="2152"/>
                </a:cubicBezTo>
                <a:cubicBezTo>
                  <a:pt x="1325" y="2156"/>
                  <a:pt x="1327" y="2160"/>
                  <a:pt x="1329" y="2164"/>
                </a:cubicBezTo>
                <a:cubicBezTo>
                  <a:pt x="1331" y="2168"/>
                  <a:pt x="1333" y="2173"/>
                  <a:pt x="1336" y="2178"/>
                </a:cubicBezTo>
                <a:cubicBezTo>
                  <a:pt x="1337" y="2182"/>
                  <a:pt x="1339" y="2185"/>
                  <a:pt x="1341" y="2189"/>
                </a:cubicBezTo>
                <a:cubicBezTo>
                  <a:pt x="1343" y="2192"/>
                  <a:pt x="1344" y="2195"/>
                  <a:pt x="1346" y="2198"/>
                </a:cubicBezTo>
                <a:cubicBezTo>
                  <a:pt x="1344" y="2198"/>
                  <a:pt x="1342" y="2198"/>
                  <a:pt x="1340" y="2198"/>
                </a:cubicBezTo>
                <a:cubicBezTo>
                  <a:pt x="1337" y="2197"/>
                  <a:pt x="1334" y="2197"/>
                  <a:pt x="1331" y="2196"/>
                </a:cubicBezTo>
                <a:cubicBezTo>
                  <a:pt x="1327" y="2196"/>
                  <a:pt x="1323" y="2195"/>
                  <a:pt x="1320" y="2195"/>
                </a:cubicBezTo>
                <a:cubicBezTo>
                  <a:pt x="1317" y="2195"/>
                  <a:pt x="1313" y="2194"/>
                  <a:pt x="1310" y="2194"/>
                </a:cubicBezTo>
                <a:cubicBezTo>
                  <a:pt x="1306" y="2193"/>
                  <a:pt x="1303" y="2193"/>
                  <a:pt x="1299" y="2192"/>
                </a:cubicBezTo>
                <a:cubicBezTo>
                  <a:pt x="1296" y="2192"/>
                  <a:pt x="1293" y="2191"/>
                  <a:pt x="1290" y="2191"/>
                </a:cubicBezTo>
                <a:cubicBezTo>
                  <a:pt x="1286" y="2190"/>
                  <a:pt x="1282" y="2190"/>
                  <a:pt x="1279" y="2189"/>
                </a:cubicBezTo>
                <a:cubicBezTo>
                  <a:pt x="1275" y="2189"/>
                  <a:pt x="1272" y="2188"/>
                  <a:pt x="1269" y="2188"/>
                </a:cubicBezTo>
                <a:cubicBezTo>
                  <a:pt x="1265" y="2187"/>
                  <a:pt x="1262" y="2186"/>
                  <a:pt x="1258" y="2186"/>
                </a:cubicBezTo>
                <a:cubicBezTo>
                  <a:pt x="1255" y="2185"/>
                  <a:pt x="1252" y="2185"/>
                  <a:pt x="1249" y="2184"/>
                </a:cubicBezTo>
                <a:cubicBezTo>
                  <a:pt x="1245" y="2183"/>
                  <a:pt x="1241" y="2183"/>
                  <a:pt x="1238" y="2182"/>
                </a:cubicBezTo>
                <a:cubicBezTo>
                  <a:pt x="1235" y="2181"/>
                  <a:pt x="1231" y="2181"/>
                  <a:pt x="1228" y="2180"/>
                </a:cubicBezTo>
                <a:cubicBezTo>
                  <a:pt x="1225" y="2180"/>
                  <a:pt x="1221" y="2179"/>
                  <a:pt x="1217" y="2178"/>
                </a:cubicBezTo>
                <a:cubicBezTo>
                  <a:pt x="1214" y="2177"/>
                  <a:pt x="1211" y="2177"/>
                  <a:pt x="1208" y="2176"/>
                </a:cubicBezTo>
                <a:cubicBezTo>
                  <a:pt x="1204" y="2175"/>
                  <a:pt x="1201" y="2175"/>
                  <a:pt x="1197" y="2174"/>
                </a:cubicBezTo>
                <a:cubicBezTo>
                  <a:pt x="1194" y="2173"/>
                  <a:pt x="1191" y="2173"/>
                  <a:pt x="1188" y="2172"/>
                </a:cubicBezTo>
                <a:cubicBezTo>
                  <a:pt x="1184" y="2171"/>
                  <a:pt x="1180" y="2170"/>
                  <a:pt x="1176" y="2169"/>
                </a:cubicBezTo>
                <a:cubicBezTo>
                  <a:pt x="1173" y="2169"/>
                  <a:pt x="1170" y="2168"/>
                  <a:pt x="1167" y="2167"/>
                </a:cubicBezTo>
                <a:cubicBezTo>
                  <a:pt x="1164" y="2166"/>
                  <a:pt x="1160" y="2165"/>
                  <a:pt x="1156" y="2164"/>
                </a:cubicBezTo>
                <a:cubicBezTo>
                  <a:pt x="1153" y="2164"/>
                  <a:pt x="1150" y="2163"/>
                  <a:pt x="1147" y="2162"/>
                </a:cubicBezTo>
                <a:cubicBezTo>
                  <a:pt x="1143" y="2161"/>
                  <a:pt x="1139" y="2160"/>
                  <a:pt x="1135" y="2159"/>
                </a:cubicBezTo>
                <a:cubicBezTo>
                  <a:pt x="1133" y="2159"/>
                  <a:pt x="1130" y="2158"/>
                  <a:pt x="1127" y="2157"/>
                </a:cubicBezTo>
                <a:cubicBezTo>
                  <a:pt x="1123" y="2156"/>
                  <a:pt x="1118" y="2155"/>
                  <a:pt x="1114" y="2153"/>
                </a:cubicBezTo>
                <a:cubicBezTo>
                  <a:pt x="1112" y="2153"/>
                  <a:pt x="1110" y="2152"/>
                  <a:pt x="1107" y="2152"/>
                </a:cubicBezTo>
                <a:cubicBezTo>
                  <a:pt x="1101" y="2150"/>
                  <a:pt x="1094" y="2148"/>
                  <a:pt x="1087" y="2146"/>
                </a:cubicBezTo>
                <a:cubicBezTo>
                  <a:pt x="1087" y="2146"/>
                  <a:pt x="1087" y="2146"/>
                  <a:pt x="1087" y="2146"/>
                </a:cubicBezTo>
                <a:cubicBezTo>
                  <a:pt x="1081" y="2144"/>
                  <a:pt x="1074" y="2142"/>
                  <a:pt x="1068" y="2140"/>
                </a:cubicBezTo>
                <a:cubicBezTo>
                  <a:pt x="1066" y="2139"/>
                  <a:pt x="1063" y="2139"/>
                  <a:pt x="1061" y="2138"/>
                </a:cubicBezTo>
                <a:cubicBezTo>
                  <a:pt x="1057" y="2137"/>
                  <a:pt x="1052" y="2135"/>
                  <a:pt x="1048" y="2134"/>
                </a:cubicBezTo>
                <a:cubicBezTo>
                  <a:pt x="1045" y="2133"/>
                  <a:pt x="1043" y="2132"/>
                  <a:pt x="1040" y="2131"/>
                </a:cubicBezTo>
                <a:cubicBezTo>
                  <a:pt x="1037" y="2130"/>
                  <a:pt x="1033" y="2129"/>
                  <a:pt x="1030" y="2128"/>
                </a:cubicBezTo>
                <a:cubicBezTo>
                  <a:pt x="1027" y="2121"/>
                  <a:pt x="1024" y="2114"/>
                  <a:pt x="1021" y="2107"/>
                </a:cubicBezTo>
                <a:cubicBezTo>
                  <a:pt x="1020" y="2105"/>
                  <a:pt x="1019" y="2103"/>
                  <a:pt x="1018" y="2101"/>
                </a:cubicBezTo>
                <a:cubicBezTo>
                  <a:pt x="1014" y="2092"/>
                  <a:pt x="1010" y="2083"/>
                  <a:pt x="1007" y="2074"/>
                </a:cubicBezTo>
                <a:cubicBezTo>
                  <a:pt x="1006" y="2071"/>
                  <a:pt x="1005" y="2069"/>
                  <a:pt x="1004" y="2066"/>
                </a:cubicBezTo>
                <a:cubicBezTo>
                  <a:pt x="1001" y="2059"/>
                  <a:pt x="998" y="2053"/>
                  <a:pt x="996" y="2046"/>
                </a:cubicBezTo>
                <a:cubicBezTo>
                  <a:pt x="995" y="2042"/>
                  <a:pt x="993" y="2038"/>
                  <a:pt x="992" y="2035"/>
                </a:cubicBezTo>
                <a:cubicBezTo>
                  <a:pt x="990" y="2029"/>
                  <a:pt x="988" y="2023"/>
                  <a:pt x="986" y="2018"/>
                </a:cubicBezTo>
                <a:cubicBezTo>
                  <a:pt x="984" y="2014"/>
                  <a:pt x="983" y="2010"/>
                  <a:pt x="981" y="2006"/>
                </a:cubicBezTo>
                <a:cubicBezTo>
                  <a:pt x="980" y="2000"/>
                  <a:pt x="978" y="1995"/>
                  <a:pt x="976" y="1989"/>
                </a:cubicBezTo>
                <a:cubicBezTo>
                  <a:pt x="974" y="1985"/>
                  <a:pt x="973" y="1981"/>
                  <a:pt x="972" y="1977"/>
                </a:cubicBezTo>
                <a:cubicBezTo>
                  <a:pt x="970" y="1971"/>
                  <a:pt x="968" y="1966"/>
                  <a:pt x="967" y="1961"/>
                </a:cubicBezTo>
                <a:cubicBezTo>
                  <a:pt x="965" y="1956"/>
                  <a:pt x="964" y="1952"/>
                  <a:pt x="963" y="1948"/>
                </a:cubicBezTo>
                <a:cubicBezTo>
                  <a:pt x="961" y="1943"/>
                  <a:pt x="960" y="1937"/>
                  <a:pt x="958" y="1932"/>
                </a:cubicBezTo>
                <a:cubicBezTo>
                  <a:pt x="957" y="1928"/>
                  <a:pt x="956" y="1923"/>
                  <a:pt x="954" y="1919"/>
                </a:cubicBezTo>
                <a:cubicBezTo>
                  <a:pt x="953" y="1916"/>
                  <a:pt x="953" y="1912"/>
                  <a:pt x="952" y="1909"/>
                </a:cubicBezTo>
                <a:cubicBezTo>
                  <a:pt x="953" y="1910"/>
                  <a:pt x="955" y="1910"/>
                  <a:pt x="956" y="1911"/>
                </a:cubicBezTo>
                <a:close/>
                <a:moveTo>
                  <a:pt x="1040" y="2144"/>
                </a:moveTo>
                <a:cubicBezTo>
                  <a:pt x="1043" y="2145"/>
                  <a:pt x="1046" y="2146"/>
                  <a:pt x="1049" y="2147"/>
                </a:cubicBezTo>
                <a:cubicBezTo>
                  <a:pt x="1053" y="2148"/>
                  <a:pt x="1056" y="2149"/>
                  <a:pt x="1060" y="2150"/>
                </a:cubicBezTo>
                <a:cubicBezTo>
                  <a:pt x="1063" y="2151"/>
                  <a:pt x="1066" y="2152"/>
                  <a:pt x="1069" y="2153"/>
                </a:cubicBezTo>
                <a:cubicBezTo>
                  <a:pt x="1073" y="2154"/>
                  <a:pt x="1076" y="2155"/>
                  <a:pt x="1080" y="2156"/>
                </a:cubicBezTo>
                <a:cubicBezTo>
                  <a:pt x="1083" y="2157"/>
                  <a:pt x="1086" y="2158"/>
                  <a:pt x="1089" y="2159"/>
                </a:cubicBezTo>
                <a:cubicBezTo>
                  <a:pt x="1092" y="2160"/>
                  <a:pt x="1096" y="2161"/>
                  <a:pt x="1100" y="2162"/>
                </a:cubicBezTo>
                <a:cubicBezTo>
                  <a:pt x="1103" y="2163"/>
                  <a:pt x="1106" y="2164"/>
                  <a:pt x="1109" y="2165"/>
                </a:cubicBezTo>
                <a:cubicBezTo>
                  <a:pt x="1112" y="2166"/>
                  <a:pt x="1116" y="2167"/>
                  <a:pt x="1120" y="2167"/>
                </a:cubicBezTo>
                <a:cubicBezTo>
                  <a:pt x="1123" y="2168"/>
                  <a:pt x="1126" y="2169"/>
                  <a:pt x="1129" y="2170"/>
                </a:cubicBezTo>
                <a:cubicBezTo>
                  <a:pt x="1133" y="2171"/>
                  <a:pt x="1136" y="2172"/>
                  <a:pt x="1140" y="2173"/>
                </a:cubicBezTo>
                <a:cubicBezTo>
                  <a:pt x="1143" y="2174"/>
                  <a:pt x="1146" y="2174"/>
                  <a:pt x="1149" y="2175"/>
                </a:cubicBezTo>
                <a:cubicBezTo>
                  <a:pt x="1153" y="2176"/>
                  <a:pt x="1156" y="2177"/>
                  <a:pt x="1160" y="2178"/>
                </a:cubicBezTo>
                <a:cubicBezTo>
                  <a:pt x="1163" y="2179"/>
                  <a:pt x="1166" y="2179"/>
                  <a:pt x="1169" y="2180"/>
                </a:cubicBezTo>
                <a:cubicBezTo>
                  <a:pt x="1173" y="2181"/>
                  <a:pt x="1177" y="2182"/>
                  <a:pt x="1180" y="2183"/>
                </a:cubicBezTo>
                <a:cubicBezTo>
                  <a:pt x="1184" y="2183"/>
                  <a:pt x="1187" y="2184"/>
                  <a:pt x="1190" y="2185"/>
                </a:cubicBezTo>
                <a:cubicBezTo>
                  <a:pt x="1193" y="2185"/>
                  <a:pt x="1197" y="2186"/>
                  <a:pt x="1201" y="2187"/>
                </a:cubicBezTo>
                <a:cubicBezTo>
                  <a:pt x="1204" y="2188"/>
                  <a:pt x="1207" y="2188"/>
                  <a:pt x="1210" y="2189"/>
                </a:cubicBezTo>
                <a:cubicBezTo>
                  <a:pt x="1214" y="2190"/>
                  <a:pt x="1218" y="2190"/>
                  <a:pt x="1222" y="2191"/>
                </a:cubicBezTo>
                <a:cubicBezTo>
                  <a:pt x="1225" y="2192"/>
                  <a:pt x="1227" y="2192"/>
                  <a:pt x="1230" y="2193"/>
                </a:cubicBezTo>
                <a:cubicBezTo>
                  <a:pt x="1234" y="2194"/>
                  <a:pt x="1239" y="2194"/>
                  <a:pt x="1243" y="2195"/>
                </a:cubicBezTo>
                <a:cubicBezTo>
                  <a:pt x="1245" y="2196"/>
                  <a:pt x="1248" y="2196"/>
                  <a:pt x="1251" y="2197"/>
                </a:cubicBezTo>
                <a:cubicBezTo>
                  <a:pt x="1255" y="2197"/>
                  <a:pt x="1260" y="2198"/>
                  <a:pt x="1265" y="2199"/>
                </a:cubicBezTo>
                <a:cubicBezTo>
                  <a:pt x="1267" y="2199"/>
                  <a:pt x="1269" y="2200"/>
                  <a:pt x="1271" y="2200"/>
                </a:cubicBezTo>
                <a:cubicBezTo>
                  <a:pt x="1285" y="2202"/>
                  <a:pt x="1299" y="2204"/>
                  <a:pt x="1312" y="2206"/>
                </a:cubicBezTo>
                <a:cubicBezTo>
                  <a:pt x="1315" y="2206"/>
                  <a:pt x="1317" y="2207"/>
                  <a:pt x="1319" y="2207"/>
                </a:cubicBezTo>
                <a:cubicBezTo>
                  <a:pt x="1324" y="2208"/>
                  <a:pt x="1329" y="2208"/>
                  <a:pt x="1333" y="2209"/>
                </a:cubicBezTo>
                <a:cubicBezTo>
                  <a:pt x="1336" y="2209"/>
                  <a:pt x="1339" y="2209"/>
                  <a:pt x="1341" y="2210"/>
                </a:cubicBezTo>
                <a:cubicBezTo>
                  <a:pt x="1345" y="2210"/>
                  <a:pt x="1349" y="2211"/>
                  <a:pt x="1352" y="2211"/>
                </a:cubicBezTo>
                <a:cubicBezTo>
                  <a:pt x="1352" y="2211"/>
                  <a:pt x="1352" y="2211"/>
                  <a:pt x="1352" y="2211"/>
                </a:cubicBezTo>
                <a:cubicBezTo>
                  <a:pt x="1352" y="2211"/>
                  <a:pt x="1352" y="2211"/>
                  <a:pt x="1352" y="2211"/>
                </a:cubicBezTo>
                <a:cubicBezTo>
                  <a:pt x="1355" y="2217"/>
                  <a:pt x="1358" y="2223"/>
                  <a:pt x="1362" y="2229"/>
                </a:cubicBezTo>
                <a:cubicBezTo>
                  <a:pt x="1363" y="2231"/>
                  <a:pt x="1364" y="2234"/>
                  <a:pt x="1366" y="2236"/>
                </a:cubicBezTo>
                <a:cubicBezTo>
                  <a:pt x="1370" y="2245"/>
                  <a:pt x="1375" y="2254"/>
                  <a:pt x="1380" y="2262"/>
                </a:cubicBezTo>
                <a:cubicBezTo>
                  <a:pt x="1381" y="2264"/>
                  <a:pt x="1382" y="2266"/>
                  <a:pt x="1383" y="2267"/>
                </a:cubicBezTo>
                <a:cubicBezTo>
                  <a:pt x="1387" y="2275"/>
                  <a:pt x="1391" y="2282"/>
                  <a:pt x="1395" y="2289"/>
                </a:cubicBezTo>
                <a:cubicBezTo>
                  <a:pt x="1397" y="2292"/>
                  <a:pt x="1399" y="2295"/>
                  <a:pt x="1401" y="2298"/>
                </a:cubicBezTo>
                <a:cubicBezTo>
                  <a:pt x="1404" y="2303"/>
                  <a:pt x="1408" y="2309"/>
                  <a:pt x="1411" y="2314"/>
                </a:cubicBezTo>
                <a:cubicBezTo>
                  <a:pt x="1413" y="2318"/>
                  <a:pt x="1416" y="2321"/>
                  <a:pt x="1418" y="2325"/>
                </a:cubicBezTo>
                <a:cubicBezTo>
                  <a:pt x="1421" y="2330"/>
                  <a:pt x="1424" y="2335"/>
                  <a:pt x="1427" y="2340"/>
                </a:cubicBezTo>
                <a:cubicBezTo>
                  <a:pt x="1430" y="2344"/>
                  <a:pt x="1432" y="2347"/>
                  <a:pt x="1435" y="2351"/>
                </a:cubicBezTo>
                <a:cubicBezTo>
                  <a:pt x="1438" y="2356"/>
                  <a:pt x="1441" y="2360"/>
                  <a:pt x="1444" y="2365"/>
                </a:cubicBezTo>
                <a:cubicBezTo>
                  <a:pt x="1447" y="2369"/>
                  <a:pt x="1449" y="2372"/>
                  <a:pt x="1452" y="2376"/>
                </a:cubicBezTo>
                <a:cubicBezTo>
                  <a:pt x="1455" y="2381"/>
                  <a:pt x="1458" y="2385"/>
                  <a:pt x="1462" y="2390"/>
                </a:cubicBezTo>
                <a:cubicBezTo>
                  <a:pt x="1464" y="2394"/>
                  <a:pt x="1467" y="2397"/>
                  <a:pt x="1469" y="2401"/>
                </a:cubicBezTo>
                <a:cubicBezTo>
                  <a:pt x="1471" y="2404"/>
                  <a:pt x="1473" y="2406"/>
                  <a:pt x="1475" y="2409"/>
                </a:cubicBezTo>
                <a:cubicBezTo>
                  <a:pt x="1474" y="2409"/>
                  <a:pt x="1472" y="2409"/>
                  <a:pt x="1471" y="2409"/>
                </a:cubicBezTo>
                <a:cubicBezTo>
                  <a:pt x="1468" y="2409"/>
                  <a:pt x="1465" y="2409"/>
                  <a:pt x="1462" y="2409"/>
                </a:cubicBezTo>
                <a:cubicBezTo>
                  <a:pt x="1458" y="2409"/>
                  <a:pt x="1455" y="2409"/>
                  <a:pt x="1451" y="2408"/>
                </a:cubicBezTo>
                <a:cubicBezTo>
                  <a:pt x="1448" y="2408"/>
                  <a:pt x="1445" y="2408"/>
                  <a:pt x="1442" y="2408"/>
                </a:cubicBezTo>
                <a:cubicBezTo>
                  <a:pt x="1438" y="2408"/>
                  <a:pt x="1434" y="2408"/>
                  <a:pt x="1431" y="2407"/>
                </a:cubicBezTo>
                <a:cubicBezTo>
                  <a:pt x="1428" y="2407"/>
                  <a:pt x="1425" y="2407"/>
                  <a:pt x="1422" y="2407"/>
                </a:cubicBezTo>
                <a:cubicBezTo>
                  <a:pt x="1418" y="2407"/>
                  <a:pt x="1414" y="2406"/>
                  <a:pt x="1411" y="2406"/>
                </a:cubicBezTo>
                <a:cubicBezTo>
                  <a:pt x="1408" y="2406"/>
                  <a:pt x="1405" y="2406"/>
                  <a:pt x="1402" y="2406"/>
                </a:cubicBezTo>
                <a:cubicBezTo>
                  <a:pt x="1398" y="2405"/>
                  <a:pt x="1394" y="2405"/>
                  <a:pt x="1391" y="2405"/>
                </a:cubicBezTo>
                <a:cubicBezTo>
                  <a:pt x="1388" y="2404"/>
                  <a:pt x="1385" y="2404"/>
                  <a:pt x="1382" y="2404"/>
                </a:cubicBezTo>
                <a:cubicBezTo>
                  <a:pt x="1378" y="2404"/>
                  <a:pt x="1374" y="2403"/>
                  <a:pt x="1371" y="2403"/>
                </a:cubicBezTo>
                <a:cubicBezTo>
                  <a:pt x="1368" y="2403"/>
                  <a:pt x="1365" y="2402"/>
                  <a:pt x="1362" y="2402"/>
                </a:cubicBezTo>
                <a:cubicBezTo>
                  <a:pt x="1358" y="2402"/>
                  <a:pt x="1354" y="2401"/>
                  <a:pt x="1351" y="2401"/>
                </a:cubicBezTo>
                <a:cubicBezTo>
                  <a:pt x="1348" y="2401"/>
                  <a:pt x="1345" y="2400"/>
                  <a:pt x="1342" y="2400"/>
                </a:cubicBezTo>
                <a:cubicBezTo>
                  <a:pt x="1338" y="2400"/>
                  <a:pt x="1334" y="2399"/>
                  <a:pt x="1331" y="2399"/>
                </a:cubicBezTo>
                <a:cubicBezTo>
                  <a:pt x="1328" y="2398"/>
                  <a:pt x="1325" y="2398"/>
                  <a:pt x="1322" y="2398"/>
                </a:cubicBezTo>
                <a:cubicBezTo>
                  <a:pt x="1318" y="2397"/>
                  <a:pt x="1314" y="2397"/>
                  <a:pt x="1310" y="2396"/>
                </a:cubicBezTo>
                <a:cubicBezTo>
                  <a:pt x="1308" y="2396"/>
                  <a:pt x="1305" y="2395"/>
                  <a:pt x="1302" y="2395"/>
                </a:cubicBezTo>
                <a:cubicBezTo>
                  <a:pt x="1298" y="2394"/>
                  <a:pt x="1294" y="2394"/>
                  <a:pt x="1290" y="2393"/>
                </a:cubicBezTo>
                <a:cubicBezTo>
                  <a:pt x="1288" y="2393"/>
                  <a:pt x="1285" y="2392"/>
                  <a:pt x="1282" y="2392"/>
                </a:cubicBezTo>
                <a:cubicBezTo>
                  <a:pt x="1278" y="2391"/>
                  <a:pt x="1274" y="2391"/>
                  <a:pt x="1270" y="2390"/>
                </a:cubicBezTo>
                <a:cubicBezTo>
                  <a:pt x="1268" y="2390"/>
                  <a:pt x="1265" y="2389"/>
                  <a:pt x="1263" y="2389"/>
                </a:cubicBezTo>
                <a:cubicBezTo>
                  <a:pt x="1258" y="2388"/>
                  <a:pt x="1254" y="2387"/>
                  <a:pt x="1249" y="2386"/>
                </a:cubicBezTo>
                <a:cubicBezTo>
                  <a:pt x="1247" y="2386"/>
                  <a:pt x="1245" y="2386"/>
                  <a:pt x="1243" y="2385"/>
                </a:cubicBezTo>
                <a:cubicBezTo>
                  <a:pt x="1237" y="2384"/>
                  <a:pt x="1232" y="2383"/>
                  <a:pt x="1226" y="2382"/>
                </a:cubicBezTo>
                <a:cubicBezTo>
                  <a:pt x="1225" y="2382"/>
                  <a:pt x="1224" y="2382"/>
                  <a:pt x="1223" y="2382"/>
                </a:cubicBezTo>
                <a:cubicBezTo>
                  <a:pt x="1217" y="2380"/>
                  <a:pt x="1210" y="2379"/>
                  <a:pt x="1204" y="2378"/>
                </a:cubicBezTo>
                <a:cubicBezTo>
                  <a:pt x="1202" y="2377"/>
                  <a:pt x="1201" y="2377"/>
                  <a:pt x="1200" y="2377"/>
                </a:cubicBezTo>
                <a:cubicBezTo>
                  <a:pt x="1194" y="2376"/>
                  <a:pt x="1189" y="2375"/>
                  <a:pt x="1184" y="2373"/>
                </a:cubicBezTo>
                <a:cubicBezTo>
                  <a:pt x="1182" y="2373"/>
                  <a:pt x="1180" y="2372"/>
                  <a:pt x="1177" y="2372"/>
                </a:cubicBezTo>
                <a:cubicBezTo>
                  <a:pt x="1173" y="2371"/>
                  <a:pt x="1170" y="2370"/>
                  <a:pt x="1166" y="2369"/>
                </a:cubicBezTo>
                <a:cubicBezTo>
                  <a:pt x="1160" y="2361"/>
                  <a:pt x="1155" y="2353"/>
                  <a:pt x="1150" y="2345"/>
                </a:cubicBezTo>
                <a:cubicBezTo>
                  <a:pt x="1149" y="2344"/>
                  <a:pt x="1148" y="2343"/>
                  <a:pt x="1148" y="2342"/>
                </a:cubicBezTo>
                <a:cubicBezTo>
                  <a:pt x="1141" y="2333"/>
                  <a:pt x="1135" y="2323"/>
                  <a:pt x="1129" y="2314"/>
                </a:cubicBezTo>
                <a:cubicBezTo>
                  <a:pt x="1127" y="2311"/>
                  <a:pt x="1126" y="2308"/>
                  <a:pt x="1124" y="2305"/>
                </a:cubicBezTo>
                <a:cubicBezTo>
                  <a:pt x="1120" y="2298"/>
                  <a:pt x="1116" y="2292"/>
                  <a:pt x="1112" y="2285"/>
                </a:cubicBezTo>
                <a:cubicBezTo>
                  <a:pt x="1109" y="2281"/>
                  <a:pt x="1107" y="2277"/>
                  <a:pt x="1105" y="2274"/>
                </a:cubicBezTo>
                <a:cubicBezTo>
                  <a:pt x="1102" y="2268"/>
                  <a:pt x="1098" y="2262"/>
                  <a:pt x="1095" y="2256"/>
                </a:cubicBezTo>
                <a:cubicBezTo>
                  <a:pt x="1092" y="2252"/>
                  <a:pt x="1090" y="2248"/>
                  <a:pt x="1088" y="2244"/>
                </a:cubicBezTo>
                <a:cubicBezTo>
                  <a:pt x="1085" y="2238"/>
                  <a:pt x="1081" y="2232"/>
                  <a:pt x="1078" y="2226"/>
                </a:cubicBezTo>
                <a:cubicBezTo>
                  <a:pt x="1076" y="2222"/>
                  <a:pt x="1074" y="2218"/>
                  <a:pt x="1072" y="2213"/>
                </a:cubicBezTo>
                <a:cubicBezTo>
                  <a:pt x="1069" y="2208"/>
                  <a:pt x="1066" y="2202"/>
                  <a:pt x="1063" y="2197"/>
                </a:cubicBezTo>
                <a:cubicBezTo>
                  <a:pt x="1060" y="2192"/>
                  <a:pt x="1058" y="2188"/>
                  <a:pt x="1056" y="2183"/>
                </a:cubicBezTo>
                <a:cubicBezTo>
                  <a:pt x="1053" y="2178"/>
                  <a:pt x="1050" y="2172"/>
                  <a:pt x="1048" y="2166"/>
                </a:cubicBezTo>
                <a:cubicBezTo>
                  <a:pt x="1046" y="2162"/>
                  <a:pt x="1043" y="2157"/>
                  <a:pt x="1041" y="2153"/>
                </a:cubicBezTo>
                <a:cubicBezTo>
                  <a:pt x="1040" y="2149"/>
                  <a:pt x="1038" y="2146"/>
                  <a:pt x="1037" y="2143"/>
                </a:cubicBezTo>
                <a:cubicBezTo>
                  <a:pt x="1038" y="2143"/>
                  <a:pt x="1039" y="2143"/>
                  <a:pt x="1040" y="2144"/>
                </a:cubicBezTo>
                <a:close/>
                <a:moveTo>
                  <a:pt x="1474" y="2387"/>
                </a:moveTo>
                <a:cubicBezTo>
                  <a:pt x="1468" y="2378"/>
                  <a:pt x="1462" y="2370"/>
                  <a:pt x="1457" y="2362"/>
                </a:cubicBezTo>
                <a:cubicBezTo>
                  <a:pt x="1455" y="2360"/>
                  <a:pt x="1454" y="2358"/>
                  <a:pt x="1453" y="2357"/>
                </a:cubicBezTo>
                <a:cubicBezTo>
                  <a:pt x="1449" y="2350"/>
                  <a:pt x="1444" y="2344"/>
                  <a:pt x="1440" y="2337"/>
                </a:cubicBezTo>
                <a:cubicBezTo>
                  <a:pt x="1438" y="2334"/>
                  <a:pt x="1436" y="2331"/>
                  <a:pt x="1434" y="2328"/>
                </a:cubicBezTo>
                <a:cubicBezTo>
                  <a:pt x="1430" y="2322"/>
                  <a:pt x="1427" y="2317"/>
                  <a:pt x="1424" y="2312"/>
                </a:cubicBezTo>
                <a:cubicBezTo>
                  <a:pt x="1421" y="2308"/>
                  <a:pt x="1419" y="2304"/>
                  <a:pt x="1417" y="2301"/>
                </a:cubicBezTo>
                <a:cubicBezTo>
                  <a:pt x="1414" y="2296"/>
                  <a:pt x="1411" y="2291"/>
                  <a:pt x="1408" y="2286"/>
                </a:cubicBezTo>
                <a:cubicBezTo>
                  <a:pt x="1406" y="2282"/>
                  <a:pt x="1403" y="2278"/>
                  <a:pt x="1401" y="2275"/>
                </a:cubicBezTo>
                <a:cubicBezTo>
                  <a:pt x="1398" y="2270"/>
                  <a:pt x="1395" y="2265"/>
                  <a:pt x="1393" y="2260"/>
                </a:cubicBezTo>
                <a:cubicBezTo>
                  <a:pt x="1390" y="2256"/>
                  <a:pt x="1388" y="2252"/>
                  <a:pt x="1386" y="2248"/>
                </a:cubicBezTo>
                <a:cubicBezTo>
                  <a:pt x="1383" y="2243"/>
                  <a:pt x="1381" y="2239"/>
                  <a:pt x="1378" y="2234"/>
                </a:cubicBezTo>
                <a:cubicBezTo>
                  <a:pt x="1376" y="2230"/>
                  <a:pt x="1374" y="2226"/>
                  <a:pt x="1371" y="2222"/>
                </a:cubicBezTo>
                <a:cubicBezTo>
                  <a:pt x="1370" y="2219"/>
                  <a:pt x="1368" y="2215"/>
                  <a:pt x="1367" y="2212"/>
                </a:cubicBezTo>
                <a:cubicBezTo>
                  <a:pt x="1367" y="2212"/>
                  <a:pt x="1368" y="2213"/>
                  <a:pt x="1369" y="2213"/>
                </a:cubicBezTo>
                <a:cubicBezTo>
                  <a:pt x="1380" y="2214"/>
                  <a:pt x="1390" y="2215"/>
                  <a:pt x="1401" y="2215"/>
                </a:cubicBezTo>
                <a:cubicBezTo>
                  <a:pt x="1403" y="2215"/>
                  <a:pt x="1404" y="2216"/>
                  <a:pt x="1406" y="2216"/>
                </a:cubicBezTo>
                <a:cubicBezTo>
                  <a:pt x="1417" y="2216"/>
                  <a:pt x="1428" y="2217"/>
                  <a:pt x="1439" y="2218"/>
                </a:cubicBezTo>
                <a:cubicBezTo>
                  <a:pt x="1440" y="2218"/>
                  <a:pt x="1442" y="2218"/>
                  <a:pt x="1443" y="2218"/>
                </a:cubicBezTo>
                <a:cubicBezTo>
                  <a:pt x="1454" y="2218"/>
                  <a:pt x="1465" y="2219"/>
                  <a:pt x="1477" y="2219"/>
                </a:cubicBezTo>
                <a:cubicBezTo>
                  <a:pt x="1478" y="2219"/>
                  <a:pt x="1479" y="2219"/>
                  <a:pt x="1480" y="2219"/>
                </a:cubicBezTo>
                <a:cubicBezTo>
                  <a:pt x="1491" y="2219"/>
                  <a:pt x="1503" y="2220"/>
                  <a:pt x="1515" y="2220"/>
                </a:cubicBezTo>
                <a:cubicBezTo>
                  <a:pt x="1526" y="2220"/>
                  <a:pt x="1537" y="2219"/>
                  <a:pt x="1549" y="2219"/>
                </a:cubicBezTo>
                <a:cubicBezTo>
                  <a:pt x="1553" y="2219"/>
                  <a:pt x="1556" y="2219"/>
                  <a:pt x="1560" y="2219"/>
                </a:cubicBezTo>
                <a:cubicBezTo>
                  <a:pt x="1568" y="2219"/>
                  <a:pt x="1575" y="2218"/>
                  <a:pt x="1583" y="2218"/>
                </a:cubicBezTo>
                <a:cubicBezTo>
                  <a:pt x="1587" y="2218"/>
                  <a:pt x="1592" y="2218"/>
                  <a:pt x="1597" y="2217"/>
                </a:cubicBezTo>
                <a:cubicBezTo>
                  <a:pt x="1603" y="2217"/>
                  <a:pt x="1610" y="2217"/>
                  <a:pt x="1617" y="2216"/>
                </a:cubicBezTo>
                <a:cubicBezTo>
                  <a:pt x="1622" y="2216"/>
                  <a:pt x="1627" y="2215"/>
                  <a:pt x="1632" y="2215"/>
                </a:cubicBezTo>
                <a:cubicBezTo>
                  <a:pt x="1637" y="2215"/>
                  <a:pt x="1643" y="2214"/>
                  <a:pt x="1649" y="2214"/>
                </a:cubicBezTo>
                <a:cubicBezTo>
                  <a:pt x="1649" y="2214"/>
                  <a:pt x="1649" y="2214"/>
                  <a:pt x="1649" y="2214"/>
                </a:cubicBezTo>
                <a:cubicBezTo>
                  <a:pt x="1649" y="2214"/>
                  <a:pt x="1649" y="2214"/>
                  <a:pt x="1649" y="2214"/>
                </a:cubicBezTo>
                <a:cubicBezTo>
                  <a:pt x="1651" y="2218"/>
                  <a:pt x="1654" y="2222"/>
                  <a:pt x="1656" y="2226"/>
                </a:cubicBezTo>
                <a:cubicBezTo>
                  <a:pt x="1658" y="2229"/>
                  <a:pt x="1659" y="2232"/>
                  <a:pt x="1661" y="2235"/>
                </a:cubicBezTo>
                <a:cubicBezTo>
                  <a:pt x="1664" y="2241"/>
                  <a:pt x="1667" y="2248"/>
                  <a:pt x="1671" y="2254"/>
                </a:cubicBezTo>
                <a:cubicBezTo>
                  <a:pt x="1672" y="2255"/>
                  <a:pt x="1673" y="2257"/>
                  <a:pt x="1674" y="2259"/>
                </a:cubicBezTo>
                <a:cubicBezTo>
                  <a:pt x="1678" y="2267"/>
                  <a:pt x="1683" y="2274"/>
                  <a:pt x="1687" y="2282"/>
                </a:cubicBezTo>
                <a:cubicBezTo>
                  <a:pt x="1688" y="2284"/>
                  <a:pt x="1690" y="2286"/>
                  <a:pt x="1691" y="2288"/>
                </a:cubicBezTo>
                <a:cubicBezTo>
                  <a:pt x="1694" y="2294"/>
                  <a:pt x="1698" y="2300"/>
                  <a:pt x="1701" y="2305"/>
                </a:cubicBezTo>
                <a:cubicBezTo>
                  <a:pt x="1703" y="2308"/>
                  <a:pt x="1705" y="2311"/>
                  <a:pt x="1706" y="2314"/>
                </a:cubicBezTo>
                <a:cubicBezTo>
                  <a:pt x="1709" y="2318"/>
                  <a:pt x="1712" y="2323"/>
                  <a:pt x="1715" y="2328"/>
                </a:cubicBezTo>
                <a:cubicBezTo>
                  <a:pt x="1717" y="2331"/>
                  <a:pt x="1719" y="2334"/>
                  <a:pt x="1721" y="2337"/>
                </a:cubicBezTo>
                <a:cubicBezTo>
                  <a:pt x="1724" y="2342"/>
                  <a:pt x="1727" y="2346"/>
                  <a:pt x="1730" y="2350"/>
                </a:cubicBezTo>
                <a:cubicBezTo>
                  <a:pt x="1732" y="2354"/>
                  <a:pt x="1734" y="2357"/>
                  <a:pt x="1736" y="2360"/>
                </a:cubicBezTo>
                <a:cubicBezTo>
                  <a:pt x="1739" y="2364"/>
                  <a:pt x="1742" y="2368"/>
                  <a:pt x="1745" y="2372"/>
                </a:cubicBezTo>
                <a:cubicBezTo>
                  <a:pt x="1747" y="2376"/>
                  <a:pt x="1750" y="2379"/>
                  <a:pt x="1752" y="2382"/>
                </a:cubicBezTo>
                <a:cubicBezTo>
                  <a:pt x="1754" y="2385"/>
                  <a:pt x="1755" y="2388"/>
                  <a:pt x="1757" y="2390"/>
                </a:cubicBezTo>
                <a:cubicBezTo>
                  <a:pt x="1753" y="2391"/>
                  <a:pt x="1750" y="2391"/>
                  <a:pt x="1746" y="2392"/>
                </a:cubicBezTo>
                <a:cubicBezTo>
                  <a:pt x="1741" y="2393"/>
                  <a:pt x="1736" y="2394"/>
                  <a:pt x="1732" y="2394"/>
                </a:cubicBezTo>
                <a:cubicBezTo>
                  <a:pt x="1726" y="2395"/>
                  <a:pt x="1720" y="2396"/>
                  <a:pt x="1715" y="2396"/>
                </a:cubicBezTo>
                <a:cubicBezTo>
                  <a:pt x="1710" y="2397"/>
                  <a:pt x="1706" y="2398"/>
                  <a:pt x="1701" y="2398"/>
                </a:cubicBezTo>
                <a:cubicBezTo>
                  <a:pt x="1695" y="2399"/>
                  <a:pt x="1689" y="2400"/>
                  <a:pt x="1684" y="2400"/>
                </a:cubicBezTo>
                <a:cubicBezTo>
                  <a:pt x="1679" y="2401"/>
                  <a:pt x="1675" y="2401"/>
                  <a:pt x="1670" y="2402"/>
                </a:cubicBezTo>
                <a:cubicBezTo>
                  <a:pt x="1664" y="2402"/>
                  <a:pt x="1658" y="2403"/>
                  <a:pt x="1653" y="2403"/>
                </a:cubicBezTo>
                <a:cubicBezTo>
                  <a:pt x="1648" y="2404"/>
                  <a:pt x="1643" y="2404"/>
                  <a:pt x="1639" y="2405"/>
                </a:cubicBezTo>
                <a:cubicBezTo>
                  <a:pt x="1633" y="2405"/>
                  <a:pt x="1627" y="2406"/>
                  <a:pt x="1621" y="2406"/>
                </a:cubicBezTo>
                <a:cubicBezTo>
                  <a:pt x="1617" y="2406"/>
                  <a:pt x="1612" y="2407"/>
                  <a:pt x="1608" y="2407"/>
                </a:cubicBezTo>
                <a:cubicBezTo>
                  <a:pt x="1602" y="2407"/>
                  <a:pt x="1595" y="2408"/>
                  <a:pt x="1589" y="2408"/>
                </a:cubicBezTo>
                <a:cubicBezTo>
                  <a:pt x="1585" y="2408"/>
                  <a:pt x="1581" y="2408"/>
                  <a:pt x="1577" y="2409"/>
                </a:cubicBezTo>
                <a:cubicBezTo>
                  <a:pt x="1570" y="2409"/>
                  <a:pt x="1563" y="2409"/>
                  <a:pt x="1556" y="2409"/>
                </a:cubicBezTo>
                <a:cubicBezTo>
                  <a:pt x="1552" y="2409"/>
                  <a:pt x="1549" y="2409"/>
                  <a:pt x="1546" y="2410"/>
                </a:cubicBezTo>
                <a:cubicBezTo>
                  <a:pt x="1535" y="2410"/>
                  <a:pt x="1525" y="2410"/>
                  <a:pt x="1515" y="2410"/>
                </a:cubicBezTo>
                <a:cubicBezTo>
                  <a:pt x="1507" y="2410"/>
                  <a:pt x="1499" y="2410"/>
                  <a:pt x="1491" y="2410"/>
                </a:cubicBezTo>
                <a:cubicBezTo>
                  <a:pt x="1487" y="2404"/>
                  <a:pt x="1483" y="2399"/>
                  <a:pt x="1479" y="2394"/>
                </a:cubicBezTo>
                <a:cubicBezTo>
                  <a:pt x="1477" y="2391"/>
                  <a:pt x="1475" y="2389"/>
                  <a:pt x="1474" y="2387"/>
                </a:cubicBezTo>
                <a:close/>
                <a:moveTo>
                  <a:pt x="1756" y="2368"/>
                </a:moveTo>
                <a:cubicBezTo>
                  <a:pt x="1752" y="2362"/>
                  <a:pt x="1748" y="2356"/>
                  <a:pt x="1744" y="2350"/>
                </a:cubicBezTo>
                <a:cubicBezTo>
                  <a:pt x="1743" y="2349"/>
                  <a:pt x="1742" y="2347"/>
                  <a:pt x="1741" y="2346"/>
                </a:cubicBezTo>
                <a:cubicBezTo>
                  <a:pt x="1736" y="2338"/>
                  <a:pt x="1732" y="2331"/>
                  <a:pt x="1727" y="2324"/>
                </a:cubicBezTo>
                <a:cubicBezTo>
                  <a:pt x="1725" y="2322"/>
                  <a:pt x="1724" y="2320"/>
                  <a:pt x="1723" y="2318"/>
                </a:cubicBezTo>
                <a:cubicBezTo>
                  <a:pt x="1720" y="2312"/>
                  <a:pt x="1716" y="2306"/>
                  <a:pt x="1713" y="2301"/>
                </a:cubicBezTo>
                <a:cubicBezTo>
                  <a:pt x="1711" y="2298"/>
                  <a:pt x="1709" y="2295"/>
                  <a:pt x="1707" y="2293"/>
                </a:cubicBezTo>
                <a:cubicBezTo>
                  <a:pt x="1705" y="2288"/>
                  <a:pt x="1702" y="2283"/>
                  <a:pt x="1699" y="2278"/>
                </a:cubicBezTo>
                <a:cubicBezTo>
                  <a:pt x="1697" y="2275"/>
                  <a:pt x="1695" y="2272"/>
                  <a:pt x="1693" y="2269"/>
                </a:cubicBezTo>
                <a:cubicBezTo>
                  <a:pt x="1691" y="2264"/>
                  <a:pt x="1688" y="2260"/>
                  <a:pt x="1685" y="2255"/>
                </a:cubicBezTo>
                <a:cubicBezTo>
                  <a:pt x="1684" y="2252"/>
                  <a:pt x="1682" y="2248"/>
                  <a:pt x="1680" y="2245"/>
                </a:cubicBezTo>
                <a:cubicBezTo>
                  <a:pt x="1677" y="2241"/>
                  <a:pt x="1675" y="2236"/>
                  <a:pt x="1672" y="2232"/>
                </a:cubicBezTo>
                <a:cubicBezTo>
                  <a:pt x="1671" y="2228"/>
                  <a:pt x="1669" y="2225"/>
                  <a:pt x="1667" y="2222"/>
                </a:cubicBezTo>
                <a:cubicBezTo>
                  <a:pt x="1665" y="2219"/>
                  <a:pt x="1664" y="2215"/>
                  <a:pt x="1662" y="2212"/>
                </a:cubicBezTo>
                <a:cubicBezTo>
                  <a:pt x="1667" y="2212"/>
                  <a:pt x="1672" y="2211"/>
                  <a:pt x="1676" y="2211"/>
                </a:cubicBezTo>
                <a:cubicBezTo>
                  <a:pt x="1681" y="2210"/>
                  <a:pt x="1686" y="2210"/>
                  <a:pt x="1691" y="2209"/>
                </a:cubicBezTo>
                <a:cubicBezTo>
                  <a:pt x="1698" y="2209"/>
                  <a:pt x="1704" y="2208"/>
                  <a:pt x="1710" y="2207"/>
                </a:cubicBezTo>
                <a:cubicBezTo>
                  <a:pt x="1715" y="2206"/>
                  <a:pt x="1720" y="2206"/>
                  <a:pt x="1725" y="2205"/>
                </a:cubicBezTo>
                <a:cubicBezTo>
                  <a:pt x="1731" y="2204"/>
                  <a:pt x="1738" y="2203"/>
                  <a:pt x="1745" y="2202"/>
                </a:cubicBezTo>
                <a:cubicBezTo>
                  <a:pt x="1749" y="2201"/>
                  <a:pt x="1754" y="2201"/>
                  <a:pt x="1758" y="2200"/>
                </a:cubicBezTo>
                <a:cubicBezTo>
                  <a:pt x="1765" y="2199"/>
                  <a:pt x="1773" y="2198"/>
                  <a:pt x="1780" y="2196"/>
                </a:cubicBezTo>
                <a:cubicBezTo>
                  <a:pt x="1784" y="2196"/>
                  <a:pt x="1788" y="2195"/>
                  <a:pt x="1791" y="2194"/>
                </a:cubicBezTo>
                <a:cubicBezTo>
                  <a:pt x="1802" y="2192"/>
                  <a:pt x="1812" y="2190"/>
                  <a:pt x="1822" y="2188"/>
                </a:cubicBezTo>
                <a:cubicBezTo>
                  <a:pt x="1823" y="2188"/>
                  <a:pt x="1824" y="2188"/>
                  <a:pt x="1825" y="2188"/>
                </a:cubicBezTo>
                <a:cubicBezTo>
                  <a:pt x="1836" y="2185"/>
                  <a:pt x="1847" y="2183"/>
                  <a:pt x="1858" y="2180"/>
                </a:cubicBezTo>
                <a:cubicBezTo>
                  <a:pt x="1861" y="2180"/>
                  <a:pt x="1865" y="2179"/>
                  <a:pt x="1868" y="2178"/>
                </a:cubicBezTo>
                <a:cubicBezTo>
                  <a:pt x="1875" y="2176"/>
                  <a:pt x="1883" y="2174"/>
                  <a:pt x="1890" y="2173"/>
                </a:cubicBezTo>
                <a:cubicBezTo>
                  <a:pt x="1895" y="2171"/>
                  <a:pt x="1899" y="2170"/>
                  <a:pt x="1903" y="2169"/>
                </a:cubicBezTo>
                <a:cubicBezTo>
                  <a:pt x="1909" y="2168"/>
                  <a:pt x="1915" y="2166"/>
                  <a:pt x="1920" y="2165"/>
                </a:cubicBezTo>
                <a:cubicBezTo>
                  <a:pt x="1920" y="2165"/>
                  <a:pt x="1920" y="2165"/>
                  <a:pt x="1920" y="2165"/>
                </a:cubicBezTo>
                <a:cubicBezTo>
                  <a:pt x="1920" y="2165"/>
                  <a:pt x="1920" y="2165"/>
                  <a:pt x="1920" y="2165"/>
                </a:cubicBezTo>
                <a:cubicBezTo>
                  <a:pt x="1922" y="2168"/>
                  <a:pt x="1924" y="2172"/>
                  <a:pt x="1926" y="2175"/>
                </a:cubicBezTo>
                <a:cubicBezTo>
                  <a:pt x="1927" y="2178"/>
                  <a:pt x="1928" y="2181"/>
                  <a:pt x="1930" y="2184"/>
                </a:cubicBezTo>
                <a:cubicBezTo>
                  <a:pt x="1932" y="2188"/>
                  <a:pt x="1934" y="2193"/>
                  <a:pt x="1937" y="2197"/>
                </a:cubicBezTo>
                <a:cubicBezTo>
                  <a:pt x="1938" y="2200"/>
                  <a:pt x="1939" y="2203"/>
                  <a:pt x="1940" y="2205"/>
                </a:cubicBezTo>
                <a:cubicBezTo>
                  <a:pt x="1943" y="2211"/>
                  <a:pt x="1946" y="2217"/>
                  <a:pt x="1950" y="2223"/>
                </a:cubicBezTo>
                <a:cubicBezTo>
                  <a:pt x="1950" y="2224"/>
                  <a:pt x="1951" y="2225"/>
                  <a:pt x="1952" y="2226"/>
                </a:cubicBezTo>
                <a:cubicBezTo>
                  <a:pt x="1955" y="2233"/>
                  <a:pt x="1959" y="2240"/>
                  <a:pt x="1963" y="2247"/>
                </a:cubicBezTo>
                <a:cubicBezTo>
                  <a:pt x="1964" y="2250"/>
                  <a:pt x="1965" y="2252"/>
                  <a:pt x="1967" y="2254"/>
                </a:cubicBezTo>
                <a:cubicBezTo>
                  <a:pt x="1969" y="2259"/>
                  <a:pt x="1972" y="2263"/>
                  <a:pt x="1975" y="2268"/>
                </a:cubicBezTo>
                <a:cubicBezTo>
                  <a:pt x="1976" y="2271"/>
                  <a:pt x="1978" y="2274"/>
                  <a:pt x="1979" y="2276"/>
                </a:cubicBezTo>
                <a:cubicBezTo>
                  <a:pt x="1982" y="2280"/>
                  <a:pt x="1984" y="2285"/>
                  <a:pt x="1987" y="2289"/>
                </a:cubicBezTo>
                <a:cubicBezTo>
                  <a:pt x="1989" y="2292"/>
                  <a:pt x="1990" y="2295"/>
                  <a:pt x="1992" y="2297"/>
                </a:cubicBezTo>
                <a:cubicBezTo>
                  <a:pt x="1994" y="2301"/>
                  <a:pt x="1997" y="2305"/>
                  <a:pt x="1999" y="2309"/>
                </a:cubicBezTo>
                <a:cubicBezTo>
                  <a:pt x="2001" y="2312"/>
                  <a:pt x="2003" y="2315"/>
                  <a:pt x="2005" y="2318"/>
                </a:cubicBezTo>
                <a:cubicBezTo>
                  <a:pt x="2006" y="2321"/>
                  <a:pt x="2008" y="2324"/>
                  <a:pt x="2010" y="2326"/>
                </a:cubicBezTo>
                <a:cubicBezTo>
                  <a:pt x="2006" y="2328"/>
                  <a:pt x="2001" y="2329"/>
                  <a:pt x="1997" y="2331"/>
                </a:cubicBezTo>
                <a:cubicBezTo>
                  <a:pt x="1993" y="2332"/>
                  <a:pt x="1988" y="2334"/>
                  <a:pt x="1984" y="2335"/>
                </a:cubicBezTo>
                <a:cubicBezTo>
                  <a:pt x="1978" y="2337"/>
                  <a:pt x="1972" y="2339"/>
                  <a:pt x="1967" y="2340"/>
                </a:cubicBezTo>
                <a:cubicBezTo>
                  <a:pt x="1962" y="2342"/>
                  <a:pt x="1958" y="2343"/>
                  <a:pt x="1953" y="2345"/>
                </a:cubicBezTo>
                <a:cubicBezTo>
                  <a:pt x="1948" y="2346"/>
                  <a:pt x="1942" y="2348"/>
                  <a:pt x="1936" y="2350"/>
                </a:cubicBezTo>
                <a:cubicBezTo>
                  <a:pt x="1931" y="2351"/>
                  <a:pt x="1927" y="2352"/>
                  <a:pt x="1923" y="2354"/>
                </a:cubicBezTo>
                <a:cubicBezTo>
                  <a:pt x="1917" y="2355"/>
                  <a:pt x="1910" y="2357"/>
                  <a:pt x="1904" y="2359"/>
                </a:cubicBezTo>
                <a:cubicBezTo>
                  <a:pt x="1900" y="2360"/>
                  <a:pt x="1896" y="2361"/>
                  <a:pt x="1892" y="2362"/>
                </a:cubicBezTo>
                <a:cubicBezTo>
                  <a:pt x="1884" y="2364"/>
                  <a:pt x="1876" y="2366"/>
                  <a:pt x="1868" y="2368"/>
                </a:cubicBezTo>
                <a:cubicBezTo>
                  <a:pt x="1866" y="2368"/>
                  <a:pt x="1864" y="2369"/>
                  <a:pt x="1862" y="2369"/>
                </a:cubicBezTo>
                <a:cubicBezTo>
                  <a:pt x="1851" y="2372"/>
                  <a:pt x="1841" y="2374"/>
                  <a:pt x="1831" y="2376"/>
                </a:cubicBezTo>
                <a:cubicBezTo>
                  <a:pt x="1828" y="2377"/>
                  <a:pt x="1825" y="2378"/>
                  <a:pt x="1822" y="2378"/>
                </a:cubicBezTo>
                <a:cubicBezTo>
                  <a:pt x="1814" y="2380"/>
                  <a:pt x="1807" y="2381"/>
                  <a:pt x="1800" y="2383"/>
                </a:cubicBezTo>
                <a:cubicBezTo>
                  <a:pt x="1796" y="2384"/>
                  <a:pt x="1792" y="2384"/>
                  <a:pt x="1788" y="2385"/>
                </a:cubicBezTo>
                <a:cubicBezTo>
                  <a:pt x="1782" y="2386"/>
                  <a:pt x="1776" y="2387"/>
                  <a:pt x="1770" y="2388"/>
                </a:cubicBezTo>
                <a:cubicBezTo>
                  <a:pt x="1768" y="2384"/>
                  <a:pt x="1765" y="2380"/>
                  <a:pt x="1762" y="2376"/>
                </a:cubicBezTo>
                <a:cubicBezTo>
                  <a:pt x="1760" y="2373"/>
                  <a:pt x="1758" y="2370"/>
                  <a:pt x="1756" y="2368"/>
                </a:cubicBezTo>
                <a:close/>
                <a:moveTo>
                  <a:pt x="2002" y="2291"/>
                </a:moveTo>
                <a:cubicBezTo>
                  <a:pt x="2001" y="2289"/>
                  <a:pt x="1999" y="2286"/>
                  <a:pt x="1998" y="2284"/>
                </a:cubicBezTo>
                <a:cubicBezTo>
                  <a:pt x="1994" y="2278"/>
                  <a:pt x="1991" y="2273"/>
                  <a:pt x="1988" y="2267"/>
                </a:cubicBezTo>
                <a:cubicBezTo>
                  <a:pt x="1987" y="2266"/>
                  <a:pt x="1986" y="2264"/>
                  <a:pt x="1986" y="2263"/>
                </a:cubicBezTo>
                <a:cubicBezTo>
                  <a:pt x="1982" y="2256"/>
                  <a:pt x="1978" y="2249"/>
                  <a:pt x="1974" y="2243"/>
                </a:cubicBezTo>
                <a:cubicBezTo>
                  <a:pt x="1973" y="2240"/>
                  <a:pt x="1972" y="2238"/>
                  <a:pt x="1970" y="2236"/>
                </a:cubicBezTo>
                <a:cubicBezTo>
                  <a:pt x="1968" y="2231"/>
                  <a:pt x="1965" y="2226"/>
                  <a:pt x="1963" y="2222"/>
                </a:cubicBezTo>
                <a:cubicBezTo>
                  <a:pt x="1961" y="2219"/>
                  <a:pt x="1960" y="2216"/>
                  <a:pt x="1958" y="2213"/>
                </a:cubicBezTo>
                <a:cubicBezTo>
                  <a:pt x="1956" y="2209"/>
                  <a:pt x="1954" y="2205"/>
                  <a:pt x="1952" y="2201"/>
                </a:cubicBezTo>
                <a:cubicBezTo>
                  <a:pt x="1950" y="2197"/>
                  <a:pt x="1948" y="2194"/>
                  <a:pt x="1947" y="2191"/>
                </a:cubicBezTo>
                <a:cubicBezTo>
                  <a:pt x="1945" y="2187"/>
                  <a:pt x="1943" y="2183"/>
                  <a:pt x="1941" y="2179"/>
                </a:cubicBezTo>
                <a:cubicBezTo>
                  <a:pt x="1939" y="2176"/>
                  <a:pt x="1938" y="2173"/>
                  <a:pt x="1936" y="2170"/>
                </a:cubicBezTo>
                <a:cubicBezTo>
                  <a:pt x="1935" y="2167"/>
                  <a:pt x="1933" y="2164"/>
                  <a:pt x="1932" y="2161"/>
                </a:cubicBezTo>
                <a:cubicBezTo>
                  <a:pt x="1937" y="2160"/>
                  <a:pt x="1942" y="2158"/>
                  <a:pt x="1947" y="2157"/>
                </a:cubicBezTo>
                <a:cubicBezTo>
                  <a:pt x="1951" y="2155"/>
                  <a:pt x="1956" y="2154"/>
                  <a:pt x="1960" y="2153"/>
                </a:cubicBezTo>
                <a:cubicBezTo>
                  <a:pt x="1967" y="2151"/>
                  <a:pt x="1973" y="2149"/>
                  <a:pt x="1980" y="2147"/>
                </a:cubicBezTo>
                <a:cubicBezTo>
                  <a:pt x="1984" y="2145"/>
                  <a:pt x="1988" y="2144"/>
                  <a:pt x="1992" y="2143"/>
                </a:cubicBezTo>
                <a:cubicBezTo>
                  <a:pt x="1999" y="2140"/>
                  <a:pt x="2006" y="2138"/>
                  <a:pt x="2013" y="2135"/>
                </a:cubicBezTo>
                <a:cubicBezTo>
                  <a:pt x="2017" y="2134"/>
                  <a:pt x="2020" y="2133"/>
                  <a:pt x="2024" y="2132"/>
                </a:cubicBezTo>
                <a:cubicBezTo>
                  <a:pt x="2033" y="2128"/>
                  <a:pt x="2042" y="2125"/>
                  <a:pt x="2052" y="2121"/>
                </a:cubicBezTo>
                <a:cubicBezTo>
                  <a:pt x="2053" y="2121"/>
                  <a:pt x="2054" y="2121"/>
                  <a:pt x="2055" y="2120"/>
                </a:cubicBezTo>
                <a:cubicBezTo>
                  <a:pt x="2065" y="2116"/>
                  <a:pt x="2076" y="2112"/>
                  <a:pt x="2086" y="2108"/>
                </a:cubicBezTo>
                <a:cubicBezTo>
                  <a:pt x="2089" y="2107"/>
                  <a:pt x="2092" y="2105"/>
                  <a:pt x="2095" y="2104"/>
                </a:cubicBezTo>
                <a:cubicBezTo>
                  <a:pt x="2102" y="2101"/>
                  <a:pt x="2110" y="2098"/>
                  <a:pt x="2117" y="2095"/>
                </a:cubicBezTo>
                <a:cubicBezTo>
                  <a:pt x="2121" y="2093"/>
                  <a:pt x="2125" y="2091"/>
                  <a:pt x="2129" y="2090"/>
                </a:cubicBezTo>
                <a:cubicBezTo>
                  <a:pt x="2135" y="2087"/>
                  <a:pt x="2141" y="2084"/>
                  <a:pt x="2147" y="2081"/>
                </a:cubicBezTo>
                <a:cubicBezTo>
                  <a:pt x="2151" y="2079"/>
                  <a:pt x="2156" y="2077"/>
                  <a:pt x="2160" y="2075"/>
                </a:cubicBezTo>
                <a:cubicBezTo>
                  <a:pt x="2165" y="2073"/>
                  <a:pt x="2170" y="2071"/>
                  <a:pt x="2174" y="2069"/>
                </a:cubicBezTo>
                <a:cubicBezTo>
                  <a:pt x="2174" y="2069"/>
                  <a:pt x="2174" y="2069"/>
                  <a:pt x="2174" y="2069"/>
                </a:cubicBezTo>
                <a:cubicBezTo>
                  <a:pt x="2174" y="2069"/>
                  <a:pt x="2174" y="2069"/>
                  <a:pt x="2174" y="2069"/>
                </a:cubicBezTo>
                <a:cubicBezTo>
                  <a:pt x="2175" y="2071"/>
                  <a:pt x="2177" y="2074"/>
                  <a:pt x="2178" y="2077"/>
                </a:cubicBezTo>
                <a:cubicBezTo>
                  <a:pt x="2179" y="2080"/>
                  <a:pt x="2180" y="2083"/>
                  <a:pt x="2181" y="2086"/>
                </a:cubicBezTo>
                <a:cubicBezTo>
                  <a:pt x="2183" y="2090"/>
                  <a:pt x="2184" y="2094"/>
                  <a:pt x="2186" y="2097"/>
                </a:cubicBezTo>
                <a:cubicBezTo>
                  <a:pt x="2187" y="2100"/>
                  <a:pt x="2188" y="2103"/>
                  <a:pt x="2190" y="2106"/>
                </a:cubicBezTo>
                <a:cubicBezTo>
                  <a:pt x="2191" y="2110"/>
                  <a:pt x="2193" y="2114"/>
                  <a:pt x="2195" y="2119"/>
                </a:cubicBezTo>
                <a:cubicBezTo>
                  <a:pt x="2196" y="2121"/>
                  <a:pt x="2197" y="2123"/>
                  <a:pt x="2198" y="2126"/>
                </a:cubicBezTo>
                <a:cubicBezTo>
                  <a:pt x="2201" y="2131"/>
                  <a:pt x="2203" y="2137"/>
                  <a:pt x="2206" y="2143"/>
                </a:cubicBezTo>
                <a:cubicBezTo>
                  <a:pt x="2206" y="2144"/>
                  <a:pt x="2207" y="2145"/>
                  <a:pt x="2207" y="2146"/>
                </a:cubicBezTo>
                <a:cubicBezTo>
                  <a:pt x="2210" y="2152"/>
                  <a:pt x="2213" y="2159"/>
                  <a:pt x="2216" y="2165"/>
                </a:cubicBezTo>
                <a:cubicBezTo>
                  <a:pt x="2217" y="2167"/>
                  <a:pt x="2218" y="2169"/>
                  <a:pt x="2219" y="2171"/>
                </a:cubicBezTo>
                <a:cubicBezTo>
                  <a:pt x="2221" y="2176"/>
                  <a:pt x="2224" y="2180"/>
                  <a:pt x="2226" y="2185"/>
                </a:cubicBezTo>
                <a:cubicBezTo>
                  <a:pt x="2227" y="2187"/>
                  <a:pt x="2228" y="2190"/>
                  <a:pt x="2230" y="2193"/>
                </a:cubicBezTo>
                <a:cubicBezTo>
                  <a:pt x="2232" y="2196"/>
                  <a:pt x="2234" y="2200"/>
                  <a:pt x="2236" y="2204"/>
                </a:cubicBezTo>
                <a:cubicBezTo>
                  <a:pt x="2237" y="2207"/>
                  <a:pt x="2239" y="2210"/>
                  <a:pt x="2240" y="2213"/>
                </a:cubicBezTo>
                <a:cubicBezTo>
                  <a:pt x="2241" y="2215"/>
                  <a:pt x="2243" y="2218"/>
                  <a:pt x="2244" y="2221"/>
                </a:cubicBezTo>
                <a:cubicBezTo>
                  <a:pt x="2240" y="2223"/>
                  <a:pt x="2236" y="2226"/>
                  <a:pt x="2231" y="2228"/>
                </a:cubicBezTo>
                <a:cubicBezTo>
                  <a:pt x="2227" y="2230"/>
                  <a:pt x="2223" y="2232"/>
                  <a:pt x="2219" y="2234"/>
                </a:cubicBezTo>
                <a:cubicBezTo>
                  <a:pt x="2214" y="2237"/>
                  <a:pt x="2209" y="2240"/>
                  <a:pt x="2203" y="2243"/>
                </a:cubicBezTo>
                <a:cubicBezTo>
                  <a:pt x="2199" y="2245"/>
                  <a:pt x="2195" y="2247"/>
                  <a:pt x="2192" y="2249"/>
                </a:cubicBezTo>
                <a:cubicBezTo>
                  <a:pt x="2186" y="2252"/>
                  <a:pt x="2180" y="2255"/>
                  <a:pt x="2174" y="2258"/>
                </a:cubicBezTo>
                <a:cubicBezTo>
                  <a:pt x="2171" y="2259"/>
                  <a:pt x="2167" y="2261"/>
                  <a:pt x="2164" y="2263"/>
                </a:cubicBezTo>
                <a:cubicBezTo>
                  <a:pt x="2156" y="2266"/>
                  <a:pt x="2149" y="2270"/>
                  <a:pt x="2142" y="2273"/>
                </a:cubicBezTo>
                <a:cubicBezTo>
                  <a:pt x="2140" y="2274"/>
                  <a:pt x="2137" y="2275"/>
                  <a:pt x="2135" y="2276"/>
                </a:cubicBezTo>
                <a:cubicBezTo>
                  <a:pt x="2126" y="2280"/>
                  <a:pt x="2116" y="2285"/>
                  <a:pt x="2106" y="2289"/>
                </a:cubicBezTo>
                <a:cubicBezTo>
                  <a:pt x="2104" y="2290"/>
                  <a:pt x="2101" y="2291"/>
                  <a:pt x="2099" y="2292"/>
                </a:cubicBezTo>
                <a:cubicBezTo>
                  <a:pt x="2092" y="2295"/>
                  <a:pt x="2085" y="2298"/>
                  <a:pt x="2078" y="2301"/>
                </a:cubicBezTo>
                <a:cubicBezTo>
                  <a:pt x="2074" y="2302"/>
                  <a:pt x="2070" y="2304"/>
                  <a:pt x="2067" y="2305"/>
                </a:cubicBezTo>
                <a:cubicBezTo>
                  <a:pt x="2061" y="2307"/>
                  <a:pt x="2055" y="2310"/>
                  <a:pt x="2048" y="2312"/>
                </a:cubicBezTo>
                <a:cubicBezTo>
                  <a:pt x="2044" y="2314"/>
                  <a:pt x="2040" y="2315"/>
                  <a:pt x="2036" y="2317"/>
                </a:cubicBezTo>
                <a:cubicBezTo>
                  <a:pt x="2031" y="2318"/>
                  <a:pt x="2026" y="2320"/>
                  <a:pt x="2021" y="2322"/>
                </a:cubicBezTo>
                <a:cubicBezTo>
                  <a:pt x="2019" y="2319"/>
                  <a:pt x="2017" y="2315"/>
                  <a:pt x="2015" y="2312"/>
                </a:cubicBezTo>
                <a:cubicBezTo>
                  <a:pt x="2013" y="2309"/>
                  <a:pt x="2012" y="2307"/>
                  <a:pt x="2010" y="2304"/>
                </a:cubicBezTo>
                <a:cubicBezTo>
                  <a:pt x="2007" y="2300"/>
                  <a:pt x="2005" y="2295"/>
                  <a:pt x="2002" y="2291"/>
                </a:cubicBezTo>
                <a:close/>
                <a:moveTo>
                  <a:pt x="2377" y="1935"/>
                </a:moveTo>
                <a:cubicBezTo>
                  <a:pt x="2374" y="1937"/>
                  <a:pt x="2371" y="1940"/>
                  <a:pt x="2367" y="1942"/>
                </a:cubicBezTo>
                <a:cubicBezTo>
                  <a:pt x="2361" y="1946"/>
                  <a:pt x="2356" y="1950"/>
                  <a:pt x="2350" y="1954"/>
                </a:cubicBezTo>
                <a:cubicBezTo>
                  <a:pt x="2347" y="1956"/>
                  <a:pt x="2344" y="1958"/>
                  <a:pt x="2341" y="1960"/>
                </a:cubicBezTo>
                <a:cubicBezTo>
                  <a:pt x="2333" y="1965"/>
                  <a:pt x="2325" y="1970"/>
                  <a:pt x="2317" y="1975"/>
                </a:cubicBezTo>
                <a:cubicBezTo>
                  <a:pt x="2316" y="1976"/>
                  <a:pt x="2316" y="1976"/>
                  <a:pt x="2315" y="1977"/>
                </a:cubicBezTo>
                <a:cubicBezTo>
                  <a:pt x="2306" y="1982"/>
                  <a:pt x="2297" y="1988"/>
                  <a:pt x="2288" y="1993"/>
                </a:cubicBezTo>
                <a:cubicBezTo>
                  <a:pt x="2285" y="1995"/>
                  <a:pt x="2282" y="1997"/>
                  <a:pt x="2279" y="1998"/>
                </a:cubicBezTo>
                <a:cubicBezTo>
                  <a:pt x="2273" y="2002"/>
                  <a:pt x="2267" y="2006"/>
                  <a:pt x="2261" y="2009"/>
                </a:cubicBezTo>
                <a:cubicBezTo>
                  <a:pt x="2257" y="2011"/>
                  <a:pt x="2254" y="2013"/>
                  <a:pt x="2250" y="2015"/>
                </a:cubicBezTo>
                <a:cubicBezTo>
                  <a:pt x="2244" y="2018"/>
                  <a:pt x="2239" y="2022"/>
                  <a:pt x="2233" y="2025"/>
                </a:cubicBezTo>
                <a:cubicBezTo>
                  <a:pt x="2229" y="2027"/>
                  <a:pt x="2226" y="2029"/>
                  <a:pt x="2222" y="2031"/>
                </a:cubicBezTo>
                <a:cubicBezTo>
                  <a:pt x="2216" y="2034"/>
                  <a:pt x="2211" y="2037"/>
                  <a:pt x="2206" y="2039"/>
                </a:cubicBezTo>
                <a:cubicBezTo>
                  <a:pt x="2202" y="2042"/>
                  <a:pt x="2198" y="2044"/>
                  <a:pt x="2193" y="2046"/>
                </a:cubicBezTo>
                <a:cubicBezTo>
                  <a:pt x="2189" y="2048"/>
                  <a:pt x="2185" y="2050"/>
                  <a:pt x="2181" y="2052"/>
                </a:cubicBezTo>
                <a:cubicBezTo>
                  <a:pt x="2180" y="2049"/>
                  <a:pt x="2179" y="2046"/>
                  <a:pt x="2177" y="2043"/>
                </a:cubicBezTo>
                <a:cubicBezTo>
                  <a:pt x="2176" y="2040"/>
                  <a:pt x="2175" y="2037"/>
                  <a:pt x="2174" y="2034"/>
                </a:cubicBezTo>
                <a:cubicBezTo>
                  <a:pt x="2173" y="2030"/>
                  <a:pt x="2171" y="2026"/>
                  <a:pt x="2170" y="2022"/>
                </a:cubicBezTo>
                <a:cubicBezTo>
                  <a:pt x="2169" y="2019"/>
                  <a:pt x="2168" y="2016"/>
                  <a:pt x="2167" y="2013"/>
                </a:cubicBezTo>
                <a:cubicBezTo>
                  <a:pt x="2165" y="2009"/>
                  <a:pt x="2163" y="2004"/>
                  <a:pt x="2162" y="2000"/>
                </a:cubicBezTo>
                <a:cubicBezTo>
                  <a:pt x="2161" y="1997"/>
                  <a:pt x="2160" y="1995"/>
                  <a:pt x="2159" y="1992"/>
                </a:cubicBezTo>
                <a:cubicBezTo>
                  <a:pt x="2158" y="1987"/>
                  <a:pt x="2156" y="1982"/>
                  <a:pt x="2154" y="1976"/>
                </a:cubicBezTo>
                <a:cubicBezTo>
                  <a:pt x="2154" y="1975"/>
                  <a:pt x="2153" y="1973"/>
                  <a:pt x="2152" y="1971"/>
                </a:cubicBezTo>
                <a:cubicBezTo>
                  <a:pt x="2150" y="1964"/>
                  <a:pt x="2148" y="1957"/>
                  <a:pt x="2146" y="1950"/>
                </a:cubicBezTo>
                <a:cubicBezTo>
                  <a:pt x="2145" y="1948"/>
                  <a:pt x="2145" y="1946"/>
                  <a:pt x="2144" y="1944"/>
                </a:cubicBezTo>
                <a:cubicBezTo>
                  <a:pt x="2142" y="1939"/>
                  <a:pt x="2141" y="1933"/>
                  <a:pt x="2139" y="1928"/>
                </a:cubicBezTo>
                <a:cubicBezTo>
                  <a:pt x="2139" y="1925"/>
                  <a:pt x="2138" y="1922"/>
                  <a:pt x="2137" y="1920"/>
                </a:cubicBezTo>
                <a:cubicBezTo>
                  <a:pt x="2136" y="1915"/>
                  <a:pt x="2135" y="1911"/>
                  <a:pt x="2133" y="1907"/>
                </a:cubicBezTo>
                <a:cubicBezTo>
                  <a:pt x="2133" y="1904"/>
                  <a:pt x="2132" y="1900"/>
                  <a:pt x="2131" y="1897"/>
                </a:cubicBezTo>
                <a:cubicBezTo>
                  <a:pt x="2130" y="1894"/>
                  <a:pt x="2129" y="1891"/>
                  <a:pt x="2128" y="1888"/>
                </a:cubicBezTo>
                <a:cubicBezTo>
                  <a:pt x="2134" y="1885"/>
                  <a:pt x="2139" y="1883"/>
                  <a:pt x="2144" y="1881"/>
                </a:cubicBezTo>
                <a:cubicBezTo>
                  <a:pt x="2148" y="1879"/>
                  <a:pt x="2152" y="1877"/>
                  <a:pt x="2156" y="1875"/>
                </a:cubicBezTo>
                <a:cubicBezTo>
                  <a:pt x="2163" y="1872"/>
                  <a:pt x="2169" y="1869"/>
                  <a:pt x="2176" y="1866"/>
                </a:cubicBezTo>
                <a:cubicBezTo>
                  <a:pt x="2179" y="1864"/>
                  <a:pt x="2182" y="1862"/>
                  <a:pt x="2186" y="1861"/>
                </a:cubicBezTo>
                <a:cubicBezTo>
                  <a:pt x="2196" y="1856"/>
                  <a:pt x="2205" y="1851"/>
                  <a:pt x="2215" y="1846"/>
                </a:cubicBezTo>
                <a:cubicBezTo>
                  <a:pt x="2217" y="1845"/>
                  <a:pt x="2218" y="1844"/>
                  <a:pt x="2220" y="1843"/>
                </a:cubicBezTo>
                <a:cubicBezTo>
                  <a:pt x="2228" y="1839"/>
                  <a:pt x="2236" y="1835"/>
                  <a:pt x="2244" y="1830"/>
                </a:cubicBezTo>
                <a:cubicBezTo>
                  <a:pt x="2248" y="1828"/>
                  <a:pt x="2251" y="1826"/>
                  <a:pt x="2254" y="1824"/>
                </a:cubicBezTo>
                <a:cubicBezTo>
                  <a:pt x="2261" y="1821"/>
                  <a:pt x="2267" y="1817"/>
                  <a:pt x="2273" y="1814"/>
                </a:cubicBezTo>
                <a:cubicBezTo>
                  <a:pt x="2277" y="1812"/>
                  <a:pt x="2281" y="1809"/>
                  <a:pt x="2284" y="1807"/>
                </a:cubicBezTo>
                <a:cubicBezTo>
                  <a:pt x="2290" y="1804"/>
                  <a:pt x="2296" y="1800"/>
                  <a:pt x="2301" y="1797"/>
                </a:cubicBezTo>
                <a:cubicBezTo>
                  <a:pt x="2305" y="1795"/>
                  <a:pt x="2309" y="1792"/>
                  <a:pt x="2313" y="1790"/>
                </a:cubicBezTo>
                <a:cubicBezTo>
                  <a:pt x="2319" y="1786"/>
                  <a:pt x="2324" y="1783"/>
                  <a:pt x="2329" y="1779"/>
                </a:cubicBezTo>
                <a:cubicBezTo>
                  <a:pt x="2333" y="1777"/>
                  <a:pt x="2337" y="1774"/>
                  <a:pt x="2341" y="1772"/>
                </a:cubicBezTo>
                <a:cubicBezTo>
                  <a:pt x="2345" y="1769"/>
                  <a:pt x="2349" y="1767"/>
                  <a:pt x="2353" y="1764"/>
                </a:cubicBezTo>
                <a:cubicBezTo>
                  <a:pt x="2353" y="1764"/>
                  <a:pt x="2353" y="1764"/>
                  <a:pt x="2353" y="1764"/>
                </a:cubicBezTo>
                <a:cubicBezTo>
                  <a:pt x="2353" y="1764"/>
                  <a:pt x="2353" y="1764"/>
                  <a:pt x="2353" y="1764"/>
                </a:cubicBezTo>
                <a:cubicBezTo>
                  <a:pt x="2353" y="1766"/>
                  <a:pt x="2354" y="1769"/>
                  <a:pt x="2354" y="1771"/>
                </a:cubicBezTo>
                <a:cubicBezTo>
                  <a:pt x="2355" y="1774"/>
                  <a:pt x="2355" y="1777"/>
                  <a:pt x="2356" y="1781"/>
                </a:cubicBezTo>
                <a:cubicBezTo>
                  <a:pt x="2357" y="1785"/>
                  <a:pt x="2358" y="1788"/>
                  <a:pt x="2358" y="1792"/>
                </a:cubicBezTo>
                <a:cubicBezTo>
                  <a:pt x="2359" y="1796"/>
                  <a:pt x="2360" y="1799"/>
                  <a:pt x="2360" y="1802"/>
                </a:cubicBezTo>
                <a:cubicBezTo>
                  <a:pt x="2361" y="1806"/>
                  <a:pt x="2362" y="1810"/>
                  <a:pt x="2363" y="1814"/>
                </a:cubicBezTo>
                <a:cubicBezTo>
                  <a:pt x="2363" y="1817"/>
                  <a:pt x="2364" y="1820"/>
                  <a:pt x="2365" y="1823"/>
                </a:cubicBezTo>
                <a:cubicBezTo>
                  <a:pt x="2366" y="1827"/>
                  <a:pt x="2367" y="1832"/>
                  <a:pt x="2368" y="1836"/>
                </a:cubicBezTo>
                <a:cubicBezTo>
                  <a:pt x="2368" y="1839"/>
                  <a:pt x="2369" y="1841"/>
                  <a:pt x="2370" y="1844"/>
                </a:cubicBezTo>
                <a:cubicBezTo>
                  <a:pt x="2371" y="1849"/>
                  <a:pt x="2372" y="1854"/>
                  <a:pt x="2373" y="1859"/>
                </a:cubicBezTo>
                <a:cubicBezTo>
                  <a:pt x="2374" y="1861"/>
                  <a:pt x="2374" y="1863"/>
                  <a:pt x="2375" y="1865"/>
                </a:cubicBezTo>
                <a:cubicBezTo>
                  <a:pt x="2376" y="1872"/>
                  <a:pt x="2378" y="1879"/>
                  <a:pt x="2380" y="1886"/>
                </a:cubicBezTo>
                <a:cubicBezTo>
                  <a:pt x="2381" y="1888"/>
                  <a:pt x="2381" y="1890"/>
                  <a:pt x="2382" y="1892"/>
                </a:cubicBezTo>
                <a:cubicBezTo>
                  <a:pt x="2383" y="1897"/>
                  <a:pt x="2384" y="1902"/>
                  <a:pt x="2386" y="1907"/>
                </a:cubicBezTo>
                <a:cubicBezTo>
                  <a:pt x="2386" y="1910"/>
                  <a:pt x="2387" y="1912"/>
                  <a:pt x="2388" y="1915"/>
                </a:cubicBezTo>
                <a:cubicBezTo>
                  <a:pt x="2389" y="1919"/>
                  <a:pt x="2390" y="1922"/>
                  <a:pt x="2391" y="1925"/>
                </a:cubicBezTo>
                <a:cubicBezTo>
                  <a:pt x="2386" y="1929"/>
                  <a:pt x="2382" y="1932"/>
                  <a:pt x="2377" y="1935"/>
                </a:cubicBezTo>
                <a:close/>
                <a:moveTo>
                  <a:pt x="2344" y="1708"/>
                </a:moveTo>
                <a:cubicBezTo>
                  <a:pt x="2344" y="1709"/>
                  <a:pt x="2344" y="1709"/>
                  <a:pt x="2344" y="1710"/>
                </a:cubicBezTo>
                <a:cubicBezTo>
                  <a:pt x="2345" y="1717"/>
                  <a:pt x="2346" y="1724"/>
                  <a:pt x="2347" y="1731"/>
                </a:cubicBezTo>
                <a:cubicBezTo>
                  <a:pt x="2348" y="1733"/>
                  <a:pt x="2348" y="1736"/>
                  <a:pt x="2349" y="1738"/>
                </a:cubicBezTo>
                <a:cubicBezTo>
                  <a:pt x="2349" y="1742"/>
                  <a:pt x="2350" y="1747"/>
                  <a:pt x="2351" y="1751"/>
                </a:cubicBezTo>
                <a:cubicBezTo>
                  <a:pt x="2346" y="1754"/>
                  <a:pt x="2341" y="1757"/>
                  <a:pt x="2336" y="1761"/>
                </a:cubicBezTo>
                <a:cubicBezTo>
                  <a:pt x="2333" y="1763"/>
                  <a:pt x="2329" y="1766"/>
                  <a:pt x="2325" y="1768"/>
                </a:cubicBezTo>
                <a:cubicBezTo>
                  <a:pt x="2319" y="1772"/>
                  <a:pt x="2312" y="1776"/>
                  <a:pt x="2306" y="1780"/>
                </a:cubicBezTo>
                <a:cubicBezTo>
                  <a:pt x="2303" y="1782"/>
                  <a:pt x="2300" y="1784"/>
                  <a:pt x="2297" y="1786"/>
                </a:cubicBezTo>
                <a:cubicBezTo>
                  <a:pt x="2288" y="1791"/>
                  <a:pt x="2278" y="1797"/>
                  <a:pt x="2269" y="1803"/>
                </a:cubicBezTo>
                <a:cubicBezTo>
                  <a:pt x="2268" y="1803"/>
                  <a:pt x="2266" y="1804"/>
                  <a:pt x="2265" y="1804"/>
                </a:cubicBezTo>
                <a:cubicBezTo>
                  <a:pt x="2257" y="1809"/>
                  <a:pt x="2248" y="1814"/>
                  <a:pt x="2240" y="1819"/>
                </a:cubicBezTo>
                <a:cubicBezTo>
                  <a:pt x="2237" y="1821"/>
                  <a:pt x="2233" y="1822"/>
                  <a:pt x="2230" y="1824"/>
                </a:cubicBezTo>
                <a:cubicBezTo>
                  <a:pt x="2224" y="1827"/>
                  <a:pt x="2217" y="1831"/>
                  <a:pt x="2211" y="1834"/>
                </a:cubicBezTo>
                <a:cubicBezTo>
                  <a:pt x="2207" y="1836"/>
                  <a:pt x="2203" y="1838"/>
                  <a:pt x="2199" y="1840"/>
                </a:cubicBezTo>
                <a:cubicBezTo>
                  <a:pt x="2193" y="1843"/>
                  <a:pt x="2188" y="1846"/>
                  <a:pt x="2182" y="1849"/>
                </a:cubicBezTo>
                <a:cubicBezTo>
                  <a:pt x="2177" y="1851"/>
                  <a:pt x="2173" y="1853"/>
                  <a:pt x="2169" y="1855"/>
                </a:cubicBezTo>
                <a:cubicBezTo>
                  <a:pt x="2163" y="1858"/>
                  <a:pt x="2158" y="1861"/>
                  <a:pt x="2152" y="1864"/>
                </a:cubicBezTo>
                <a:cubicBezTo>
                  <a:pt x="2148" y="1866"/>
                  <a:pt x="2143" y="1868"/>
                  <a:pt x="2139" y="1870"/>
                </a:cubicBezTo>
                <a:cubicBezTo>
                  <a:pt x="2135" y="1872"/>
                  <a:pt x="2130" y="1874"/>
                  <a:pt x="2125" y="1876"/>
                </a:cubicBezTo>
                <a:cubicBezTo>
                  <a:pt x="2125" y="1873"/>
                  <a:pt x="2124" y="1870"/>
                  <a:pt x="2123" y="1867"/>
                </a:cubicBezTo>
                <a:cubicBezTo>
                  <a:pt x="2123" y="1864"/>
                  <a:pt x="2122" y="1860"/>
                  <a:pt x="2121" y="1857"/>
                </a:cubicBezTo>
                <a:cubicBezTo>
                  <a:pt x="2120" y="1853"/>
                  <a:pt x="2119" y="1849"/>
                  <a:pt x="2118" y="1844"/>
                </a:cubicBezTo>
                <a:cubicBezTo>
                  <a:pt x="2117" y="1841"/>
                  <a:pt x="2117" y="1838"/>
                  <a:pt x="2116" y="1834"/>
                </a:cubicBezTo>
                <a:cubicBezTo>
                  <a:pt x="2115" y="1830"/>
                  <a:pt x="2114" y="1826"/>
                  <a:pt x="2113" y="1821"/>
                </a:cubicBezTo>
                <a:cubicBezTo>
                  <a:pt x="2113" y="1818"/>
                  <a:pt x="2112" y="1815"/>
                  <a:pt x="2111" y="1812"/>
                </a:cubicBezTo>
                <a:cubicBezTo>
                  <a:pt x="2110" y="1807"/>
                  <a:pt x="2109" y="1802"/>
                  <a:pt x="2108" y="1797"/>
                </a:cubicBezTo>
                <a:cubicBezTo>
                  <a:pt x="2108" y="1795"/>
                  <a:pt x="2107" y="1792"/>
                  <a:pt x="2107" y="1789"/>
                </a:cubicBezTo>
                <a:cubicBezTo>
                  <a:pt x="2105" y="1782"/>
                  <a:pt x="2104" y="1774"/>
                  <a:pt x="2103" y="1767"/>
                </a:cubicBezTo>
                <a:cubicBezTo>
                  <a:pt x="2103" y="1766"/>
                  <a:pt x="2102" y="1764"/>
                  <a:pt x="2102" y="1763"/>
                </a:cubicBezTo>
                <a:cubicBezTo>
                  <a:pt x="2101" y="1757"/>
                  <a:pt x="2100" y="1750"/>
                  <a:pt x="2099" y="1744"/>
                </a:cubicBezTo>
                <a:cubicBezTo>
                  <a:pt x="2099" y="1741"/>
                  <a:pt x="2098" y="1739"/>
                  <a:pt x="2098" y="1736"/>
                </a:cubicBezTo>
                <a:cubicBezTo>
                  <a:pt x="2097" y="1731"/>
                  <a:pt x="2097" y="1726"/>
                  <a:pt x="2096" y="1721"/>
                </a:cubicBezTo>
                <a:cubicBezTo>
                  <a:pt x="2095" y="1718"/>
                  <a:pt x="2095" y="1715"/>
                  <a:pt x="2095" y="1712"/>
                </a:cubicBezTo>
                <a:cubicBezTo>
                  <a:pt x="2094" y="1708"/>
                  <a:pt x="2094" y="1704"/>
                  <a:pt x="2093" y="1700"/>
                </a:cubicBezTo>
                <a:cubicBezTo>
                  <a:pt x="2099" y="1698"/>
                  <a:pt x="2105" y="1695"/>
                  <a:pt x="2111" y="1693"/>
                </a:cubicBezTo>
                <a:cubicBezTo>
                  <a:pt x="2115" y="1691"/>
                  <a:pt x="2119" y="1690"/>
                  <a:pt x="2123" y="1688"/>
                </a:cubicBezTo>
                <a:cubicBezTo>
                  <a:pt x="2131" y="1684"/>
                  <a:pt x="2138" y="1681"/>
                  <a:pt x="2146" y="1677"/>
                </a:cubicBezTo>
                <a:cubicBezTo>
                  <a:pt x="2149" y="1676"/>
                  <a:pt x="2152" y="1675"/>
                  <a:pt x="2154" y="1674"/>
                </a:cubicBezTo>
                <a:cubicBezTo>
                  <a:pt x="2165" y="1669"/>
                  <a:pt x="2175" y="1664"/>
                  <a:pt x="2185" y="1659"/>
                </a:cubicBezTo>
                <a:cubicBezTo>
                  <a:pt x="2188" y="1657"/>
                  <a:pt x="2191" y="1656"/>
                  <a:pt x="2194" y="1654"/>
                </a:cubicBezTo>
                <a:cubicBezTo>
                  <a:pt x="2201" y="1650"/>
                  <a:pt x="2209" y="1647"/>
                  <a:pt x="2216" y="1643"/>
                </a:cubicBezTo>
                <a:cubicBezTo>
                  <a:pt x="2220" y="1641"/>
                  <a:pt x="2224" y="1639"/>
                  <a:pt x="2228" y="1637"/>
                </a:cubicBezTo>
                <a:cubicBezTo>
                  <a:pt x="2234" y="1633"/>
                  <a:pt x="2241" y="1630"/>
                  <a:pt x="2247" y="1626"/>
                </a:cubicBezTo>
                <a:cubicBezTo>
                  <a:pt x="2251" y="1624"/>
                  <a:pt x="2255" y="1622"/>
                  <a:pt x="2259" y="1619"/>
                </a:cubicBezTo>
                <a:cubicBezTo>
                  <a:pt x="2265" y="1616"/>
                  <a:pt x="2271" y="1613"/>
                  <a:pt x="2277" y="1609"/>
                </a:cubicBezTo>
                <a:cubicBezTo>
                  <a:pt x="2281" y="1607"/>
                  <a:pt x="2286" y="1604"/>
                  <a:pt x="2290" y="1601"/>
                </a:cubicBezTo>
                <a:cubicBezTo>
                  <a:pt x="2296" y="1598"/>
                  <a:pt x="2301" y="1595"/>
                  <a:pt x="2307" y="1591"/>
                </a:cubicBezTo>
                <a:cubicBezTo>
                  <a:pt x="2311" y="1589"/>
                  <a:pt x="2315" y="1586"/>
                  <a:pt x="2320" y="1583"/>
                </a:cubicBezTo>
                <a:cubicBezTo>
                  <a:pt x="2324" y="1581"/>
                  <a:pt x="2328" y="1578"/>
                  <a:pt x="2332" y="1576"/>
                </a:cubicBezTo>
                <a:cubicBezTo>
                  <a:pt x="2332" y="1576"/>
                  <a:pt x="2332" y="1576"/>
                  <a:pt x="2332" y="1576"/>
                </a:cubicBezTo>
                <a:cubicBezTo>
                  <a:pt x="2332" y="1576"/>
                  <a:pt x="2332" y="1576"/>
                  <a:pt x="2332" y="1576"/>
                </a:cubicBezTo>
                <a:cubicBezTo>
                  <a:pt x="2332" y="1578"/>
                  <a:pt x="2332" y="1581"/>
                  <a:pt x="2332" y="1583"/>
                </a:cubicBezTo>
                <a:cubicBezTo>
                  <a:pt x="2332" y="1586"/>
                  <a:pt x="2332" y="1590"/>
                  <a:pt x="2333" y="1593"/>
                </a:cubicBezTo>
                <a:cubicBezTo>
                  <a:pt x="2333" y="1598"/>
                  <a:pt x="2333" y="1602"/>
                  <a:pt x="2334" y="1606"/>
                </a:cubicBezTo>
                <a:cubicBezTo>
                  <a:pt x="2334" y="1610"/>
                  <a:pt x="2334" y="1613"/>
                  <a:pt x="2334" y="1616"/>
                </a:cubicBezTo>
                <a:cubicBezTo>
                  <a:pt x="2335" y="1621"/>
                  <a:pt x="2335" y="1625"/>
                  <a:pt x="2335" y="1630"/>
                </a:cubicBezTo>
                <a:cubicBezTo>
                  <a:pt x="2336" y="1633"/>
                  <a:pt x="2336" y="1636"/>
                  <a:pt x="2336" y="1639"/>
                </a:cubicBezTo>
                <a:cubicBezTo>
                  <a:pt x="2337" y="1644"/>
                  <a:pt x="2337" y="1649"/>
                  <a:pt x="2338" y="1653"/>
                </a:cubicBezTo>
                <a:cubicBezTo>
                  <a:pt x="2338" y="1656"/>
                  <a:pt x="2338" y="1659"/>
                  <a:pt x="2338" y="1662"/>
                </a:cubicBezTo>
                <a:cubicBezTo>
                  <a:pt x="2339" y="1667"/>
                  <a:pt x="2340" y="1673"/>
                  <a:pt x="2340" y="1678"/>
                </a:cubicBezTo>
                <a:cubicBezTo>
                  <a:pt x="2341" y="1681"/>
                  <a:pt x="2341" y="1683"/>
                  <a:pt x="2341" y="1685"/>
                </a:cubicBezTo>
                <a:cubicBezTo>
                  <a:pt x="2342" y="1693"/>
                  <a:pt x="2343" y="1700"/>
                  <a:pt x="2344" y="1708"/>
                </a:cubicBezTo>
                <a:close/>
                <a:moveTo>
                  <a:pt x="2081" y="1333"/>
                </a:moveTo>
                <a:cubicBezTo>
                  <a:pt x="2080" y="1337"/>
                  <a:pt x="2080" y="1341"/>
                  <a:pt x="2079" y="1344"/>
                </a:cubicBezTo>
                <a:cubicBezTo>
                  <a:pt x="2079" y="1349"/>
                  <a:pt x="2078" y="1354"/>
                  <a:pt x="2078" y="1359"/>
                </a:cubicBezTo>
                <a:cubicBezTo>
                  <a:pt x="2077" y="1362"/>
                  <a:pt x="2077" y="1366"/>
                  <a:pt x="2077" y="1369"/>
                </a:cubicBezTo>
                <a:cubicBezTo>
                  <a:pt x="2076" y="1375"/>
                  <a:pt x="2076" y="1380"/>
                  <a:pt x="2075" y="1385"/>
                </a:cubicBezTo>
                <a:cubicBezTo>
                  <a:pt x="2075" y="1388"/>
                  <a:pt x="2075" y="1392"/>
                  <a:pt x="2074" y="1395"/>
                </a:cubicBezTo>
                <a:cubicBezTo>
                  <a:pt x="2074" y="1401"/>
                  <a:pt x="2074" y="1406"/>
                  <a:pt x="2073" y="1412"/>
                </a:cubicBezTo>
                <a:cubicBezTo>
                  <a:pt x="2073" y="1415"/>
                  <a:pt x="2073" y="1418"/>
                  <a:pt x="2073" y="1420"/>
                </a:cubicBezTo>
                <a:cubicBezTo>
                  <a:pt x="2072" y="1429"/>
                  <a:pt x="2072" y="1437"/>
                  <a:pt x="2071" y="1446"/>
                </a:cubicBezTo>
                <a:cubicBezTo>
                  <a:pt x="2071" y="1447"/>
                  <a:pt x="2071" y="1449"/>
                  <a:pt x="2071" y="1451"/>
                </a:cubicBezTo>
                <a:cubicBezTo>
                  <a:pt x="2071" y="1457"/>
                  <a:pt x="2071" y="1464"/>
                  <a:pt x="2070" y="1471"/>
                </a:cubicBezTo>
                <a:cubicBezTo>
                  <a:pt x="2070" y="1474"/>
                  <a:pt x="2070" y="1477"/>
                  <a:pt x="2070" y="1481"/>
                </a:cubicBezTo>
                <a:cubicBezTo>
                  <a:pt x="2070" y="1485"/>
                  <a:pt x="2070" y="1490"/>
                  <a:pt x="2070" y="1495"/>
                </a:cubicBezTo>
                <a:cubicBezTo>
                  <a:pt x="2069" y="1495"/>
                  <a:pt x="2068" y="1495"/>
                  <a:pt x="2068" y="1496"/>
                </a:cubicBezTo>
                <a:cubicBezTo>
                  <a:pt x="2057" y="1500"/>
                  <a:pt x="2047" y="1504"/>
                  <a:pt x="2036" y="1508"/>
                </a:cubicBezTo>
                <a:cubicBezTo>
                  <a:pt x="2035" y="1508"/>
                  <a:pt x="2035" y="1508"/>
                  <a:pt x="2034" y="1509"/>
                </a:cubicBezTo>
                <a:cubicBezTo>
                  <a:pt x="2023" y="1512"/>
                  <a:pt x="2012" y="1516"/>
                  <a:pt x="2001" y="1520"/>
                </a:cubicBezTo>
                <a:cubicBezTo>
                  <a:pt x="2001" y="1520"/>
                  <a:pt x="2000" y="1520"/>
                  <a:pt x="2000" y="1521"/>
                </a:cubicBezTo>
                <a:cubicBezTo>
                  <a:pt x="1989" y="1524"/>
                  <a:pt x="1977" y="1528"/>
                  <a:pt x="1966" y="1532"/>
                </a:cubicBezTo>
                <a:cubicBezTo>
                  <a:pt x="1966" y="1532"/>
                  <a:pt x="1966" y="1532"/>
                  <a:pt x="1966" y="1532"/>
                </a:cubicBezTo>
                <a:cubicBezTo>
                  <a:pt x="1955" y="1535"/>
                  <a:pt x="1943" y="1539"/>
                  <a:pt x="1932" y="1542"/>
                </a:cubicBezTo>
                <a:cubicBezTo>
                  <a:pt x="1931" y="1542"/>
                  <a:pt x="1931" y="1542"/>
                  <a:pt x="1930" y="1542"/>
                </a:cubicBezTo>
                <a:cubicBezTo>
                  <a:pt x="1919" y="1546"/>
                  <a:pt x="1908" y="1549"/>
                  <a:pt x="1897" y="1552"/>
                </a:cubicBezTo>
                <a:cubicBezTo>
                  <a:pt x="1896" y="1552"/>
                  <a:pt x="1895" y="1552"/>
                  <a:pt x="1894" y="1552"/>
                </a:cubicBezTo>
                <a:cubicBezTo>
                  <a:pt x="1883" y="1555"/>
                  <a:pt x="1873" y="1558"/>
                  <a:pt x="1862" y="1560"/>
                </a:cubicBezTo>
                <a:cubicBezTo>
                  <a:pt x="1860" y="1561"/>
                  <a:pt x="1859" y="1561"/>
                  <a:pt x="1858" y="1561"/>
                </a:cubicBezTo>
                <a:cubicBezTo>
                  <a:pt x="1847" y="1564"/>
                  <a:pt x="1837" y="1566"/>
                  <a:pt x="1826" y="1568"/>
                </a:cubicBezTo>
                <a:cubicBezTo>
                  <a:pt x="1825" y="1569"/>
                  <a:pt x="1823" y="1569"/>
                  <a:pt x="1822" y="1569"/>
                </a:cubicBezTo>
                <a:cubicBezTo>
                  <a:pt x="1811" y="1571"/>
                  <a:pt x="1801" y="1574"/>
                  <a:pt x="1790" y="1575"/>
                </a:cubicBezTo>
                <a:cubicBezTo>
                  <a:pt x="1789" y="1576"/>
                  <a:pt x="1788" y="1576"/>
                  <a:pt x="1787" y="1576"/>
                </a:cubicBezTo>
                <a:cubicBezTo>
                  <a:pt x="1787" y="1574"/>
                  <a:pt x="1787" y="1572"/>
                  <a:pt x="1787" y="1570"/>
                </a:cubicBezTo>
                <a:cubicBezTo>
                  <a:pt x="1787" y="1568"/>
                  <a:pt x="1787" y="1565"/>
                  <a:pt x="1787" y="1563"/>
                </a:cubicBezTo>
                <a:cubicBezTo>
                  <a:pt x="1787" y="1560"/>
                  <a:pt x="1787" y="1557"/>
                  <a:pt x="1787" y="1554"/>
                </a:cubicBezTo>
                <a:cubicBezTo>
                  <a:pt x="1787" y="1551"/>
                  <a:pt x="1786" y="1549"/>
                  <a:pt x="1786" y="1547"/>
                </a:cubicBezTo>
                <a:cubicBezTo>
                  <a:pt x="1786" y="1543"/>
                  <a:pt x="1786" y="1540"/>
                  <a:pt x="1786" y="1536"/>
                </a:cubicBezTo>
                <a:cubicBezTo>
                  <a:pt x="1786" y="1534"/>
                  <a:pt x="1786" y="1532"/>
                  <a:pt x="1786" y="1530"/>
                </a:cubicBezTo>
                <a:cubicBezTo>
                  <a:pt x="1786" y="1525"/>
                  <a:pt x="1786" y="1520"/>
                  <a:pt x="1786" y="1514"/>
                </a:cubicBezTo>
                <a:cubicBezTo>
                  <a:pt x="1786" y="1504"/>
                  <a:pt x="1786" y="1493"/>
                  <a:pt x="1786" y="1482"/>
                </a:cubicBezTo>
                <a:cubicBezTo>
                  <a:pt x="1787" y="1478"/>
                  <a:pt x="1787" y="1474"/>
                  <a:pt x="1787" y="1470"/>
                </a:cubicBezTo>
                <a:cubicBezTo>
                  <a:pt x="1787" y="1463"/>
                  <a:pt x="1787" y="1456"/>
                  <a:pt x="1788" y="1449"/>
                </a:cubicBezTo>
                <a:cubicBezTo>
                  <a:pt x="1788" y="1444"/>
                  <a:pt x="1788" y="1440"/>
                  <a:pt x="1788" y="1435"/>
                </a:cubicBezTo>
                <a:cubicBezTo>
                  <a:pt x="1789" y="1429"/>
                  <a:pt x="1789" y="1422"/>
                  <a:pt x="1789" y="1416"/>
                </a:cubicBezTo>
                <a:cubicBezTo>
                  <a:pt x="1790" y="1411"/>
                  <a:pt x="1790" y="1406"/>
                  <a:pt x="1790" y="1401"/>
                </a:cubicBezTo>
                <a:cubicBezTo>
                  <a:pt x="1791" y="1396"/>
                  <a:pt x="1791" y="1391"/>
                  <a:pt x="1792" y="1385"/>
                </a:cubicBezTo>
                <a:cubicBezTo>
                  <a:pt x="1794" y="1385"/>
                  <a:pt x="1797" y="1384"/>
                  <a:pt x="1800" y="1383"/>
                </a:cubicBezTo>
                <a:cubicBezTo>
                  <a:pt x="1803" y="1383"/>
                  <a:pt x="1806" y="1382"/>
                  <a:pt x="1809" y="1382"/>
                </a:cubicBezTo>
                <a:cubicBezTo>
                  <a:pt x="1812" y="1381"/>
                  <a:pt x="1816" y="1380"/>
                  <a:pt x="1820" y="1380"/>
                </a:cubicBezTo>
                <a:cubicBezTo>
                  <a:pt x="1822" y="1379"/>
                  <a:pt x="1825" y="1379"/>
                  <a:pt x="1828" y="1378"/>
                </a:cubicBezTo>
                <a:cubicBezTo>
                  <a:pt x="1832" y="1377"/>
                  <a:pt x="1836" y="1376"/>
                  <a:pt x="1840" y="1375"/>
                </a:cubicBezTo>
                <a:cubicBezTo>
                  <a:pt x="1842" y="1375"/>
                  <a:pt x="1844" y="1374"/>
                  <a:pt x="1847" y="1374"/>
                </a:cubicBezTo>
                <a:cubicBezTo>
                  <a:pt x="1851" y="1373"/>
                  <a:pt x="1856" y="1372"/>
                  <a:pt x="1860" y="1371"/>
                </a:cubicBezTo>
                <a:cubicBezTo>
                  <a:pt x="1862" y="1370"/>
                  <a:pt x="1864" y="1370"/>
                  <a:pt x="1866" y="1369"/>
                </a:cubicBezTo>
                <a:cubicBezTo>
                  <a:pt x="1872" y="1368"/>
                  <a:pt x="1879" y="1366"/>
                  <a:pt x="1885" y="1365"/>
                </a:cubicBezTo>
                <a:cubicBezTo>
                  <a:pt x="1886" y="1365"/>
                  <a:pt x="1886" y="1364"/>
                  <a:pt x="1887" y="1364"/>
                </a:cubicBezTo>
                <a:cubicBezTo>
                  <a:pt x="1892" y="1363"/>
                  <a:pt x="1898" y="1361"/>
                  <a:pt x="1904" y="1360"/>
                </a:cubicBezTo>
                <a:cubicBezTo>
                  <a:pt x="1906" y="1359"/>
                  <a:pt x="1908" y="1359"/>
                  <a:pt x="1910" y="1358"/>
                </a:cubicBezTo>
                <a:cubicBezTo>
                  <a:pt x="1915" y="1357"/>
                  <a:pt x="1919" y="1356"/>
                  <a:pt x="1923" y="1355"/>
                </a:cubicBezTo>
                <a:cubicBezTo>
                  <a:pt x="1926" y="1354"/>
                  <a:pt x="1928" y="1353"/>
                  <a:pt x="1930" y="1353"/>
                </a:cubicBezTo>
                <a:cubicBezTo>
                  <a:pt x="1934" y="1351"/>
                  <a:pt x="1938" y="1350"/>
                  <a:pt x="1942" y="1349"/>
                </a:cubicBezTo>
                <a:cubicBezTo>
                  <a:pt x="1945" y="1348"/>
                  <a:pt x="1947" y="1348"/>
                  <a:pt x="1950" y="1347"/>
                </a:cubicBezTo>
                <a:cubicBezTo>
                  <a:pt x="1953" y="1346"/>
                  <a:pt x="1957" y="1345"/>
                  <a:pt x="1961" y="1344"/>
                </a:cubicBezTo>
                <a:cubicBezTo>
                  <a:pt x="1963" y="1343"/>
                  <a:pt x="1966" y="1342"/>
                  <a:pt x="1969" y="1341"/>
                </a:cubicBezTo>
                <a:cubicBezTo>
                  <a:pt x="1972" y="1340"/>
                  <a:pt x="1976" y="1339"/>
                  <a:pt x="1979" y="1338"/>
                </a:cubicBezTo>
                <a:cubicBezTo>
                  <a:pt x="1982" y="1337"/>
                  <a:pt x="1985" y="1336"/>
                  <a:pt x="1988" y="1335"/>
                </a:cubicBezTo>
                <a:cubicBezTo>
                  <a:pt x="1991" y="1334"/>
                  <a:pt x="1995" y="1333"/>
                  <a:pt x="1998" y="1332"/>
                </a:cubicBezTo>
                <a:cubicBezTo>
                  <a:pt x="2001" y="1331"/>
                  <a:pt x="2004" y="1330"/>
                  <a:pt x="2007" y="1329"/>
                </a:cubicBezTo>
                <a:cubicBezTo>
                  <a:pt x="2010" y="1327"/>
                  <a:pt x="2013" y="1326"/>
                  <a:pt x="2017" y="1325"/>
                </a:cubicBezTo>
                <a:cubicBezTo>
                  <a:pt x="2019" y="1324"/>
                  <a:pt x="2022" y="1323"/>
                  <a:pt x="2025" y="1322"/>
                </a:cubicBezTo>
                <a:cubicBezTo>
                  <a:pt x="2028" y="1321"/>
                  <a:pt x="2032" y="1320"/>
                  <a:pt x="2035" y="1318"/>
                </a:cubicBezTo>
                <a:cubicBezTo>
                  <a:pt x="2038" y="1317"/>
                  <a:pt x="2041" y="1316"/>
                  <a:pt x="2044" y="1315"/>
                </a:cubicBezTo>
                <a:cubicBezTo>
                  <a:pt x="2047" y="1314"/>
                  <a:pt x="2050" y="1313"/>
                  <a:pt x="2053" y="1312"/>
                </a:cubicBezTo>
                <a:cubicBezTo>
                  <a:pt x="2056" y="1311"/>
                  <a:pt x="2059" y="1309"/>
                  <a:pt x="2062" y="1308"/>
                </a:cubicBezTo>
                <a:cubicBezTo>
                  <a:pt x="2065" y="1307"/>
                  <a:pt x="2069" y="1306"/>
                  <a:pt x="2072" y="1305"/>
                </a:cubicBezTo>
                <a:cubicBezTo>
                  <a:pt x="2075" y="1303"/>
                  <a:pt x="2078" y="1302"/>
                  <a:pt x="2080" y="1301"/>
                </a:cubicBezTo>
                <a:cubicBezTo>
                  <a:pt x="2082" y="1300"/>
                  <a:pt x="2083" y="1300"/>
                  <a:pt x="2085" y="1299"/>
                </a:cubicBezTo>
                <a:cubicBezTo>
                  <a:pt x="2085" y="1299"/>
                  <a:pt x="2085" y="1299"/>
                  <a:pt x="2085" y="1299"/>
                </a:cubicBezTo>
                <a:cubicBezTo>
                  <a:pt x="2085" y="1299"/>
                  <a:pt x="2085" y="1299"/>
                  <a:pt x="2085" y="1299"/>
                </a:cubicBezTo>
                <a:cubicBezTo>
                  <a:pt x="2084" y="1302"/>
                  <a:pt x="2084" y="1305"/>
                  <a:pt x="2084" y="1308"/>
                </a:cubicBezTo>
                <a:cubicBezTo>
                  <a:pt x="2083" y="1312"/>
                  <a:pt x="2083" y="1315"/>
                  <a:pt x="2082" y="1319"/>
                </a:cubicBezTo>
                <a:cubicBezTo>
                  <a:pt x="2082" y="1324"/>
                  <a:pt x="2081" y="1328"/>
                  <a:pt x="2081" y="1333"/>
                </a:cubicBezTo>
                <a:close/>
                <a:moveTo>
                  <a:pt x="1577" y="977"/>
                </a:moveTo>
                <a:cubicBezTo>
                  <a:pt x="1575" y="982"/>
                  <a:pt x="1573" y="988"/>
                  <a:pt x="1571" y="993"/>
                </a:cubicBezTo>
                <a:cubicBezTo>
                  <a:pt x="1565" y="993"/>
                  <a:pt x="1559" y="993"/>
                  <a:pt x="1553" y="993"/>
                </a:cubicBezTo>
                <a:cubicBezTo>
                  <a:pt x="1550" y="993"/>
                  <a:pt x="1547" y="993"/>
                  <a:pt x="1544" y="994"/>
                </a:cubicBezTo>
                <a:cubicBezTo>
                  <a:pt x="1534" y="994"/>
                  <a:pt x="1524" y="994"/>
                  <a:pt x="1515" y="994"/>
                </a:cubicBezTo>
                <a:cubicBezTo>
                  <a:pt x="1505" y="994"/>
                  <a:pt x="1496" y="994"/>
                  <a:pt x="1486" y="994"/>
                </a:cubicBezTo>
                <a:cubicBezTo>
                  <a:pt x="1483" y="994"/>
                  <a:pt x="1480" y="993"/>
                  <a:pt x="1477" y="993"/>
                </a:cubicBezTo>
                <a:cubicBezTo>
                  <a:pt x="1471" y="993"/>
                  <a:pt x="1464" y="993"/>
                  <a:pt x="1458" y="993"/>
                </a:cubicBezTo>
                <a:cubicBezTo>
                  <a:pt x="1454" y="993"/>
                  <a:pt x="1450" y="992"/>
                  <a:pt x="1447" y="992"/>
                </a:cubicBezTo>
                <a:cubicBezTo>
                  <a:pt x="1441" y="992"/>
                  <a:pt x="1435" y="992"/>
                  <a:pt x="1430" y="991"/>
                </a:cubicBezTo>
                <a:cubicBezTo>
                  <a:pt x="1426" y="991"/>
                  <a:pt x="1422" y="991"/>
                  <a:pt x="1418" y="991"/>
                </a:cubicBezTo>
                <a:cubicBezTo>
                  <a:pt x="1412" y="990"/>
                  <a:pt x="1407" y="990"/>
                  <a:pt x="1402" y="990"/>
                </a:cubicBezTo>
                <a:cubicBezTo>
                  <a:pt x="1397" y="989"/>
                  <a:pt x="1393" y="989"/>
                  <a:pt x="1389" y="989"/>
                </a:cubicBezTo>
                <a:cubicBezTo>
                  <a:pt x="1384" y="988"/>
                  <a:pt x="1379" y="988"/>
                  <a:pt x="1374" y="987"/>
                </a:cubicBezTo>
                <a:cubicBezTo>
                  <a:pt x="1369" y="987"/>
                  <a:pt x="1365" y="986"/>
                  <a:pt x="1361" y="986"/>
                </a:cubicBezTo>
                <a:cubicBezTo>
                  <a:pt x="1356" y="985"/>
                  <a:pt x="1351" y="985"/>
                  <a:pt x="1346" y="984"/>
                </a:cubicBezTo>
                <a:cubicBezTo>
                  <a:pt x="1341" y="984"/>
                  <a:pt x="1337" y="983"/>
                  <a:pt x="1333" y="983"/>
                </a:cubicBezTo>
                <a:cubicBezTo>
                  <a:pt x="1328" y="982"/>
                  <a:pt x="1323" y="982"/>
                  <a:pt x="1318" y="981"/>
                </a:cubicBezTo>
                <a:cubicBezTo>
                  <a:pt x="1313" y="980"/>
                  <a:pt x="1309" y="980"/>
                  <a:pt x="1305" y="979"/>
                </a:cubicBezTo>
                <a:cubicBezTo>
                  <a:pt x="1301" y="979"/>
                  <a:pt x="1297" y="978"/>
                  <a:pt x="1294" y="978"/>
                </a:cubicBezTo>
                <a:cubicBezTo>
                  <a:pt x="1295" y="975"/>
                  <a:pt x="1296" y="971"/>
                  <a:pt x="1297" y="968"/>
                </a:cubicBezTo>
                <a:cubicBezTo>
                  <a:pt x="1299" y="965"/>
                  <a:pt x="1300" y="961"/>
                  <a:pt x="1302" y="958"/>
                </a:cubicBezTo>
                <a:cubicBezTo>
                  <a:pt x="1303" y="953"/>
                  <a:pt x="1305" y="949"/>
                  <a:pt x="1307" y="944"/>
                </a:cubicBezTo>
                <a:cubicBezTo>
                  <a:pt x="1308" y="941"/>
                  <a:pt x="1310" y="937"/>
                  <a:pt x="1311" y="934"/>
                </a:cubicBezTo>
                <a:cubicBezTo>
                  <a:pt x="1313" y="929"/>
                  <a:pt x="1315" y="924"/>
                  <a:pt x="1317" y="920"/>
                </a:cubicBezTo>
                <a:cubicBezTo>
                  <a:pt x="1319" y="917"/>
                  <a:pt x="1320" y="914"/>
                  <a:pt x="1321" y="910"/>
                </a:cubicBezTo>
                <a:cubicBezTo>
                  <a:pt x="1324" y="905"/>
                  <a:pt x="1326" y="900"/>
                  <a:pt x="1328" y="895"/>
                </a:cubicBezTo>
                <a:cubicBezTo>
                  <a:pt x="1329" y="892"/>
                  <a:pt x="1331" y="890"/>
                  <a:pt x="1332" y="887"/>
                </a:cubicBezTo>
                <a:cubicBezTo>
                  <a:pt x="1335" y="880"/>
                  <a:pt x="1338" y="874"/>
                  <a:pt x="1341" y="867"/>
                </a:cubicBezTo>
                <a:cubicBezTo>
                  <a:pt x="1342" y="866"/>
                  <a:pt x="1342" y="865"/>
                  <a:pt x="1343" y="864"/>
                </a:cubicBezTo>
                <a:cubicBezTo>
                  <a:pt x="1346" y="856"/>
                  <a:pt x="1350" y="849"/>
                  <a:pt x="1354" y="841"/>
                </a:cubicBezTo>
                <a:cubicBezTo>
                  <a:pt x="1355" y="838"/>
                  <a:pt x="1356" y="836"/>
                  <a:pt x="1358" y="834"/>
                </a:cubicBezTo>
                <a:cubicBezTo>
                  <a:pt x="1360" y="828"/>
                  <a:pt x="1363" y="823"/>
                  <a:pt x="1366" y="818"/>
                </a:cubicBezTo>
                <a:cubicBezTo>
                  <a:pt x="1367" y="815"/>
                  <a:pt x="1369" y="812"/>
                  <a:pt x="1371" y="809"/>
                </a:cubicBezTo>
                <a:cubicBezTo>
                  <a:pt x="1373" y="805"/>
                  <a:pt x="1375" y="801"/>
                  <a:pt x="1377" y="797"/>
                </a:cubicBezTo>
                <a:cubicBezTo>
                  <a:pt x="1383" y="798"/>
                  <a:pt x="1389" y="798"/>
                  <a:pt x="1394" y="799"/>
                </a:cubicBezTo>
                <a:cubicBezTo>
                  <a:pt x="1400" y="799"/>
                  <a:pt x="1405" y="800"/>
                  <a:pt x="1410" y="800"/>
                </a:cubicBezTo>
                <a:cubicBezTo>
                  <a:pt x="1417" y="800"/>
                  <a:pt x="1423" y="801"/>
                  <a:pt x="1430" y="801"/>
                </a:cubicBezTo>
                <a:cubicBezTo>
                  <a:pt x="1435" y="801"/>
                  <a:pt x="1440" y="802"/>
                  <a:pt x="1445" y="802"/>
                </a:cubicBezTo>
                <a:cubicBezTo>
                  <a:pt x="1452" y="802"/>
                  <a:pt x="1460" y="803"/>
                  <a:pt x="1468" y="803"/>
                </a:cubicBezTo>
                <a:cubicBezTo>
                  <a:pt x="1472" y="803"/>
                  <a:pt x="1476" y="803"/>
                  <a:pt x="1480" y="803"/>
                </a:cubicBezTo>
                <a:cubicBezTo>
                  <a:pt x="1491" y="803"/>
                  <a:pt x="1503" y="804"/>
                  <a:pt x="1515" y="804"/>
                </a:cubicBezTo>
                <a:cubicBezTo>
                  <a:pt x="1526" y="804"/>
                  <a:pt x="1537" y="803"/>
                  <a:pt x="1549" y="803"/>
                </a:cubicBezTo>
                <a:cubicBezTo>
                  <a:pt x="1550" y="803"/>
                  <a:pt x="1551" y="803"/>
                  <a:pt x="1552" y="803"/>
                </a:cubicBezTo>
                <a:cubicBezTo>
                  <a:pt x="1562" y="803"/>
                  <a:pt x="1573" y="802"/>
                  <a:pt x="1584" y="802"/>
                </a:cubicBezTo>
                <a:cubicBezTo>
                  <a:pt x="1586" y="802"/>
                  <a:pt x="1587" y="802"/>
                  <a:pt x="1589" y="802"/>
                </a:cubicBezTo>
                <a:cubicBezTo>
                  <a:pt x="1599" y="801"/>
                  <a:pt x="1610" y="801"/>
                  <a:pt x="1620" y="800"/>
                </a:cubicBezTo>
                <a:cubicBezTo>
                  <a:pt x="1622" y="800"/>
                  <a:pt x="1624" y="800"/>
                  <a:pt x="1626" y="800"/>
                </a:cubicBezTo>
                <a:cubicBezTo>
                  <a:pt x="1636" y="799"/>
                  <a:pt x="1646" y="798"/>
                  <a:pt x="1657" y="797"/>
                </a:cubicBezTo>
                <a:cubicBezTo>
                  <a:pt x="1657" y="797"/>
                  <a:pt x="1658" y="797"/>
                  <a:pt x="1659" y="797"/>
                </a:cubicBezTo>
                <a:cubicBezTo>
                  <a:pt x="1659" y="797"/>
                  <a:pt x="1659" y="797"/>
                  <a:pt x="1659" y="797"/>
                </a:cubicBezTo>
                <a:cubicBezTo>
                  <a:pt x="1659" y="797"/>
                  <a:pt x="1659" y="797"/>
                  <a:pt x="1659" y="797"/>
                </a:cubicBezTo>
                <a:cubicBezTo>
                  <a:pt x="1657" y="800"/>
                  <a:pt x="1656" y="803"/>
                  <a:pt x="1654" y="805"/>
                </a:cubicBezTo>
                <a:cubicBezTo>
                  <a:pt x="1653" y="809"/>
                  <a:pt x="1651" y="813"/>
                  <a:pt x="1649" y="816"/>
                </a:cubicBezTo>
                <a:cubicBezTo>
                  <a:pt x="1646" y="821"/>
                  <a:pt x="1644" y="826"/>
                  <a:pt x="1642" y="830"/>
                </a:cubicBezTo>
                <a:cubicBezTo>
                  <a:pt x="1640" y="834"/>
                  <a:pt x="1638" y="837"/>
                  <a:pt x="1636" y="841"/>
                </a:cubicBezTo>
                <a:cubicBezTo>
                  <a:pt x="1634" y="846"/>
                  <a:pt x="1631" y="851"/>
                  <a:pt x="1629" y="856"/>
                </a:cubicBezTo>
                <a:cubicBezTo>
                  <a:pt x="1627" y="859"/>
                  <a:pt x="1626" y="863"/>
                  <a:pt x="1624" y="866"/>
                </a:cubicBezTo>
                <a:cubicBezTo>
                  <a:pt x="1621" y="871"/>
                  <a:pt x="1619" y="877"/>
                  <a:pt x="1617" y="882"/>
                </a:cubicBezTo>
                <a:cubicBezTo>
                  <a:pt x="1615" y="885"/>
                  <a:pt x="1614" y="888"/>
                  <a:pt x="1612" y="892"/>
                </a:cubicBezTo>
                <a:cubicBezTo>
                  <a:pt x="1610" y="897"/>
                  <a:pt x="1607" y="903"/>
                  <a:pt x="1604" y="909"/>
                </a:cubicBezTo>
                <a:cubicBezTo>
                  <a:pt x="1603" y="912"/>
                  <a:pt x="1602" y="914"/>
                  <a:pt x="1601" y="917"/>
                </a:cubicBezTo>
                <a:cubicBezTo>
                  <a:pt x="1597" y="926"/>
                  <a:pt x="1594" y="934"/>
                  <a:pt x="1590" y="943"/>
                </a:cubicBezTo>
                <a:cubicBezTo>
                  <a:pt x="1590" y="943"/>
                  <a:pt x="1590" y="944"/>
                  <a:pt x="1589" y="945"/>
                </a:cubicBezTo>
                <a:cubicBezTo>
                  <a:pt x="1586" y="953"/>
                  <a:pt x="1583" y="961"/>
                  <a:pt x="1580" y="969"/>
                </a:cubicBezTo>
                <a:cubicBezTo>
                  <a:pt x="1579" y="972"/>
                  <a:pt x="1578" y="974"/>
                  <a:pt x="1577" y="977"/>
                </a:cubicBezTo>
                <a:close/>
                <a:moveTo>
                  <a:pt x="1007" y="514"/>
                </a:moveTo>
                <a:cubicBezTo>
                  <a:pt x="1010" y="515"/>
                  <a:pt x="1014" y="516"/>
                  <a:pt x="1017" y="518"/>
                </a:cubicBezTo>
                <a:cubicBezTo>
                  <a:pt x="1025" y="520"/>
                  <a:pt x="1032" y="523"/>
                  <a:pt x="1040" y="525"/>
                </a:cubicBezTo>
                <a:cubicBezTo>
                  <a:pt x="1042" y="526"/>
                  <a:pt x="1044" y="527"/>
                  <a:pt x="1046" y="527"/>
                </a:cubicBezTo>
                <a:cubicBezTo>
                  <a:pt x="1055" y="530"/>
                  <a:pt x="1065" y="533"/>
                  <a:pt x="1075" y="536"/>
                </a:cubicBezTo>
                <a:cubicBezTo>
                  <a:pt x="1077" y="537"/>
                  <a:pt x="1080" y="538"/>
                  <a:pt x="1083" y="539"/>
                </a:cubicBezTo>
                <a:cubicBezTo>
                  <a:pt x="1090" y="541"/>
                  <a:pt x="1097" y="543"/>
                  <a:pt x="1104" y="545"/>
                </a:cubicBezTo>
                <a:cubicBezTo>
                  <a:pt x="1107" y="546"/>
                  <a:pt x="1111" y="547"/>
                  <a:pt x="1115" y="548"/>
                </a:cubicBezTo>
                <a:cubicBezTo>
                  <a:pt x="1121" y="549"/>
                  <a:pt x="1127" y="551"/>
                  <a:pt x="1133" y="553"/>
                </a:cubicBezTo>
                <a:cubicBezTo>
                  <a:pt x="1137" y="554"/>
                  <a:pt x="1141" y="555"/>
                  <a:pt x="1145" y="556"/>
                </a:cubicBezTo>
                <a:cubicBezTo>
                  <a:pt x="1151" y="557"/>
                  <a:pt x="1157" y="559"/>
                  <a:pt x="1162" y="560"/>
                </a:cubicBezTo>
                <a:cubicBezTo>
                  <a:pt x="1167" y="561"/>
                  <a:pt x="1171" y="562"/>
                  <a:pt x="1175" y="563"/>
                </a:cubicBezTo>
                <a:cubicBezTo>
                  <a:pt x="1181" y="564"/>
                  <a:pt x="1186" y="566"/>
                  <a:pt x="1192" y="567"/>
                </a:cubicBezTo>
                <a:cubicBezTo>
                  <a:pt x="1196" y="568"/>
                  <a:pt x="1200" y="569"/>
                  <a:pt x="1205" y="570"/>
                </a:cubicBezTo>
                <a:cubicBezTo>
                  <a:pt x="1209" y="570"/>
                  <a:pt x="1212" y="571"/>
                  <a:pt x="1216" y="572"/>
                </a:cubicBezTo>
                <a:cubicBezTo>
                  <a:pt x="1216" y="572"/>
                  <a:pt x="1216" y="572"/>
                  <a:pt x="1216" y="572"/>
                </a:cubicBezTo>
                <a:cubicBezTo>
                  <a:pt x="1216" y="572"/>
                  <a:pt x="1216" y="572"/>
                  <a:pt x="1216" y="572"/>
                </a:cubicBezTo>
                <a:cubicBezTo>
                  <a:pt x="1214" y="574"/>
                  <a:pt x="1212" y="577"/>
                  <a:pt x="1211" y="579"/>
                </a:cubicBezTo>
                <a:cubicBezTo>
                  <a:pt x="1208" y="582"/>
                  <a:pt x="1206" y="585"/>
                  <a:pt x="1204" y="588"/>
                </a:cubicBezTo>
                <a:cubicBezTo>
                  <a:pt x="1201" y="592"/>
                  <a:pt x="1198" y="596"/>
                  <a:pt x="1195" y="600"/>
                </a:cubicBezTo>
                <a:cubicBezTo>
                  <a:pt x="1193" y="603"/>
                  <a:pt x="1190" y="606"/>
                  <a:pt x="1188" y="608"/>
                </a:cubicBezTo>
                <a:cubicBezTo>
                  <a:pt x="1185" y="613"/>
                  <a:pt x="1182" y="617"/>
                  <a:pt x="1179" y="621"/>
                </a:cubicBezTo>
                <a:cubicBezTo>
                  <a:pt x="1177" y="624"/>
                  <a:pt x="1175" y="626"/>
                  <a:pt x="1173" y="629"/>
                </a:cubicBezTo>
                <a:cubicBezTo>
                  <a:pt x="1170" y="634"/>
                  <a:pt x="1167" y="638"/>
                  <a:pt x="1163" y="642"/>
                </a:cubicBezTo>
                <a:cubicBezTo>
                  <a:pt x="1162" y="645"/>
                  <a:pt x="1160" y="648"/>
                  <a:pt x="1158" y="650"/>
                </a:cubicBezTo>
                <a:cubicBezTo>
                  <a:pt x="1154" y="656"/>
                  <a:pt x="1151" y="661"/>
                  <a:pt x="1147" y="666"/>
                </a:cubicBezTo>
                <a:cubicBezTo>
                  <a:pt x="1146" y="668"/>
                  <a:pt x="1145" y="670"/>
                  <a:pt x="1143" y="672"/>
                </a:cubicBezTo>
                <a:cubicBezTo>
                  <a:pt x="1139" y="679"/>
                  <a:pt x="1134" y="686"/>
                  <a:pt x="1129" y="693"/>
                </a:cubicBezTo>
                <a:cubicBezTo>
                  <a:pt x="1128" y="695"/>
                  <a:pt x="1127" y="697"/>
                  <a:pt x="1126" y="698"/>
                </a:cubicBezTo>
                <a:cubicBezTo>
                  <a:pt x="1122" y="704"/>
                  <a:pt x="1119" y="709"/>
                  <a:pt x="1115" y="715"/>
                </a:cubicBezTo>
                <a:cubicBezTo>
                  <a:pt x="1114" y="717"/>
                  <a:pt x="1112" y="720"/>
                  <a:pt x="1111" y="723"/>
                </a:cubicBezTo>
                <a:cubicBezTo>
                  <a:pt x="1108" y="727"/>
                  <a:pt x="1106" y="731"/>
                  <a:pt x="1103" y="735"/>
                </a:cubicBezTo>
                <a:cubicBezTo>
                  <a:pt x="1098" y="733"/>
                  <a:pt x="1093" y="732"/>
                  <a:pt x="1088" y="730"/>
                </a:cubicBezTo>
                <a:cubicBezTo>
                  <a:pt x="1084" y="729"/>
                  <a:pt x="1080" y="728"/>
                  <a:pt x="1076" y="726"/>
                </a:cubicBezTo>
                <a:cubicBezTo>
                  <a:pt x="1069" y="725"/>
                  <a:pt x="1063" y="722"/>
                  <a:pt x="1057" y="720"/>
                </a:cubicBezTo>
                <a:cubicBezTo>
                  <a:pt x="1053" y="719"/>
                  <a:pt x="1050" y="718"/>
                  <a:pt x="1046" y="717"/>
                </a:cubicBezTo>
                <a:cubicBezTo>
                  <a:pt x="1038" y="714"/>
                  <a:pt x="1029" y="711"/>
                  <a:pt x="1020" y="708"/>
                </a:cubicBezTo>
                <a:cubicBezTo>
                  <a:pt x="1019" y="708"/>
                  <a:pt x="1018" y="708"/>
                  <a:pt x="1017" y="707"/>
                </a:cubicBezTo>
                <a:cubicBezTo>
                  <a:pt x="1007" y="704"/>
                  <a:pt x="998" y="700"/>
                  <a:pt x="988" y="697"/>
                </a:cubicBezTo>
                <a:cubicBezTo>
                  <a:pt x="985" y="696"/>
                  <a:pt x="982" y="694"/>
                  <a:pt x="979" y="693"/>
                </a:cubicBezTo>
                <a:cubicBezTo>
                  <a:pt x="972" y="691"/>
                  <a:pt x="966" y="688"/>
                  <a:pt x="959" y="685"/>
                </a:cubicBezTo>
                <a:cubicBezTo>
                  <a:pt x="955" y="684"/>
                  <a:pt x="952" y="682"/>
                  <a:pt x="948" y="681"/>
                </a:cubicBezTo>
                <a:cubicBezTo>
                  <a:pt x="942" y="679"/>
                  <a:pt x="936" y="676"/>
                  <a:pt x="930" y="674"/>
                </a:cubicBezTo>
                <a:cubicBezTo>
                  <a:pt x="926" y="672"/>
                  <a:pt x="922" y="670"/>
                  <a:pt x="918" y="669"/>
                </a:cubicBezTo>
                <a:cubicBezTo>
                  <a:pt x="913" y="666"/>
                  <a:pt x="907" y="664"/>
                  <a:pt x="902" y="661"/>
                </a:cubicBezTo>
                <a:cubicBezTo>
                  <a:pt x="898" y="660"/>
                  <a:pt x="894" y="658"/>
                  <a:pt x="890" y="656"/>
                </a:cubicBezTo>
                <a:cubicBezTo>
                  <a:pt x="886" y="654"/>
                  <a:pt x="881" y="652"/>
                  <a:pt x="877" y="650"/>
                </a:cubicBezTo>
                <a:cubicBezTo>
                  <a:pt x="879" y="647"/>
                  <a:pt x="881" y="645"/>
                  <a:pt x="883" y="642"/>
                </a:cubicBezTo>
                <a:cubicBezTo>
                  <a:pt x="885" y="639"/>
                  <a:pt x="887" y="637"/>
                  <a:pt x="889" y="634"/>
                </a:cubicBezTo>
                <a:cubicBezTo>
                  <a:pt x="891" y="630"/>
                  <a:pt x="894" y="627"/>
                  <a:pt x="897" y="623"/>
                </a:cubicBezTo>
                <a:cubicBezTo>
                  <a:pt x="899" y="620"/>
                  <a:pt x="901" y="618"/>
                  <a:pt x="902" y="615"/>
                </a:cubicBezTo>
                <a:cubicBezTo>
                  <a:pt x="905" y="611"/>
                  <a:pt x="908" y="608"/>
                  <a:pt x="911" y="604"/>
                </a:cubicBezTo>
                <a:cubicBezTo>
                  <a:pt x="913" y="601"/>
                  <a:pt x="915" y="599"/>
                  <a:pt x="917" y="596"/>
                </a:cubicBezTo>
                <a:cubicBezTo>
                  <a:pt x="920" y="592"/>
                  <a:pt x="923" y="588"/>
                  <a:pt x="926" y="584"/>
                </a:cubicBezTo>
                <a:cubicBezTo>
                  <a:pt x="928" y="582"/>
                  <a:pt x="930" y="580"/>
                  <a:pt x="931" y="578"/>
                </a:cubicBezTo>
                <a:cubicBezTo>
                  <a:pt x="936" y="572"/>
                  <a:pt x="940" y="567"/>
                  <a:pt x="944" y="562"/>
                </a:cubicBezTo>
                <a:cubicBezTo>
                  <a:pt x="945" y="561"/>
                  <a:pt x="945" y="560"/>
                  <a:pt x="946" y="560"/>
                </a:cubicBezTo>
                <a:cubicBezTo>
                  <a:pt x="951" y="554"/>
                  <a:pt x="956" y="548"/>
                  <a:pt x="961" y="542"/>
                </a:cubicBezTo>
                <a:cubicBezTo>
                  <a:pt x="963" y="540"/>
                  <a:pt x="964" y="538"/>
                  <a:pt x="966" y="536"/>
                </a:cubicBezTo>
                <a:cubicBezTo>
                  <a:pt x="970" y="532"/>
                  <a:pt x="973" y="528"/>
                  <a:pt x="976" y="524"/>
                </a:cubicBezTo>
                <a:cubicBezTo>
                  <a:pt x="978" y="522"/>
                  <a:pt x="980" y="519"/>
                  <a:pt x="983" y="517"/>
                </a:cubicBezTo>
                <a:cubicBezTo>
                  <a:pt x="985" y="514"/>
                  <a:pt x="988" y="511"/>
                  <a:pt x="991" y="508"/>
                </a:cubicBezTo>
                <a:cubicBezTo>
                  <a:pt x="996" y="510"/>
                  <a:pt x="1002" y="512"/>
                  <a:pt x="1007" y="514"/>
                </a:cubicBezTo>
                <a:close/>
                <a:moveTo>
                  <a:pt x="884" y="667"/>
                </a:moveTo>
                <a:cubicBezTo>
                  <a:pt x="888" y="668"/>
                  <a:pt x="892" y="670"/>
                  <a:pt x="896" y="672"/>
                </a:cubicBezTo>
                <a:cubicBezTo>
                  <a:pt x="902" y="675"/>
                  <a:pt x="908" y="677"/>
                  <a:pt x="915" y="680"/>
                </a:cubicBezTo>
                <a:cubicBezTo>
                  <a:pt x="918" y="681"/>
                  <a:pt x="921" y="683"/>
                  <a:pt x="925" y="684"/>
                </a:cubicBezTo>
                <a:cubicBezTo>
                  <a:pt x="933" y="688"/>
                  <a:pt x="941" y="691"/>
                  <a:pt x="950" y="695"/>
                </a:cubicBezTo>
                <a:cubicBezTo>
                  <a:pt x="951" y="695"/>
                  <a:pt x="952" y="696"/>
                  <a:pt x="953" y="696"/>
                </a:cubicBezTo>
                <a:cubicBezTo>
                  <a:pt x="963" y="700"/>
                  <a:pt x="973" y="704"/>
                  <a:pt x="982" y="707"/>
                </a:cubicBezTo>
                <a:cubicBezTo>
                  <a:pt x="986" y="709"/>
                  <a:pt x="989" y="710"/>
                  <a:pt x="992" y="711"/>
                </a:cubicBezTo>
                <a:cubicBezTo>
                  <a:pt x="999" y="713"/>
                  <a:pt x="1005" y="716"/>
                  <a:pt x="1012" y="718"/>
                </a:cubicBezTo>
                <a:cubicBezTo>
                  <a:pt x="1016" y="719"/>
                  <a:pt x="1020" y="721"/>
                  <a:pt x="1024" y="722"/>
                </a:cubicBezTo>
                <a:cubicBezTo>
                  <a:pt x="1029" y="724"/>
                  <a:pt x="1035" y="726"/>
                  <a:pt x="1041" y="728"/>
                </a:cubicBezTo>
                <a:cubicBezTo>
                  <a:pt x="1046" y="729"/>
                  <a:pt x="1050" y="731"/>
                  <a:pt x="1054" y="732"/>
                </a:cubicBezTo>
                <a:cubicBezTo>
                  <a:pt x="1060" y="734"/>
                  <a:pt x="1065" y="736"/>
                  <a:pt x="1071" y="737"/>
                </a:cubicBezTo>
                <a:cubicBezTo>
                  <a:pt x="1075" y="739"/>
                  <a:pt x="1080" y="740"/>
                  <a:pt x="1084" y="741"/>
                </a:cubicBezTo>
                <a:cubicBezTo>
                  <a:pt x="1089" y="743"/>
                  <a:pt x="1093" y="744"/>
                  <a:pt x="1097" y="745"/>
                </a:cubicBezTo>
                <a:cubicBezTo>
                  <a:pt x="1097" y="745"/>
                  <a:pt x="1097" y="745"/>
                  <a:pt x="1097" y="745"/>
                </a:cubicBezTo>
                <a:cubicBezTo>
                  <a:pt x="1097" y="745"/>
                  <a:pt x="1097" y="745"/>
                  <a:pt x="1097" y="745"/>
                </a:cubicBezTo>
                <a:cubicBezTo>
                  <a:pt x="1095" y="748"/>
                  <a:pt x="1094" y="751"/>
                  <a:pt x="1092" y="753"/>
                </a:cubicBezTo>
                <a:cubicBezTo>
                  <a:pt x="1090" y="756"/>
                  <a:pt x="1089" y="759"/>
                  <a:pt x="1087" y="762"/>
                </a:cubicBezTo>
                <a:cubicBezTo>
                  <a:pt x="1085" y="766"/>
                  <a:pt x="1082" y="770"/>
                  <a:pt x="1080" y="774"/>
                </a:cubicBezTo>
                <a:cubicBezTo>
                  <a:pt x="1079" y="777"/>
                  <a:pt x="1077" y="780"/>
                  <a:pt x="1075" y="783"/>
                </a:cubicBezTo>
                <a:cubicBezTo>
                  <a:pt x="1073" y="787"/>
                  <a:pt x="1071" y="792"/>
                  <a:pt x="1068" y="796"/>
                </a:cubicBezTo>
                <a:cubicBezTo>
                  <a:pt x="1067" y="799"/>
                  <a:pt x="1065" y="801"/>
                  <a:pt x="1064" y="804"/>
                </a:cubicBezTo>
                <a:cubicBezTo>
                  <a:pt x="1061" y="809"/>
                  <a:pt x="1059" y="814"/>
                  <a:pt x="1056" y="819"/>
                </a:cubicBezTo>
                <a:cubicBezTo>
                  <a:pt x="1055" y="821"/>
                  <a:pt x="1054" y="823"/>
                  <a:pt x="1053" y="825"/>
                </a:cubicBezTo>
                <a:cubicBezTo>
                  <a:pt x="1049" y="832"/>
                  <a:pt x="1046" y="839"/>
                  <a:pt x="1042" y="846"/>
                </a:cubicBezTo>
                <a:cubicBezTo>
                  <a:pt x="1041" y="848"/>
                  <a:pt x="1041" y="850"/>
                  <a:pt x="1040" y="852"/>
                </a:cubicBezTo>
                <a:cubicBezTo>
                  <a:pt x="1037" y="857"/>
                  <a:pt x="1034" y="862"/>
                  <a:pt x="1032" y="868"/>
                </a:cubicBezTo>
                <a:cubicBezTo>
                  <a:pt x="1031" y="870"/>
                  <a:pt x="1029" y="873"/>
                  <a:pt x="1028" y="876"/>
                </a:cubicBezTo>
                <a:cubicBezTo>
                  <a:pt x="1026" y="881"/>
                  <a:pt x="1024" y="885"/>
                  <a:pt x="1022" y="889"/>
                </a:cubicBezTo>
                <a:cubicBezTo>
                  <a:pt x="1021" y="892"/>
                  <a:pt x="1019" y="896"/>
                  <a:pt x="1018" y="899"/>
                </a:cubicBezTo>
                <a:cubicBezTo>
                  <a:pt x="1016" y="902"/>
                  <a:pt x="1015" y="905"/>
                  <a:pt x="1013" y="908"/>
                </a:cubicBezTo>
                <a:cubicBezTo>
                  <a:pt x="1009" y="906"/>
                  <a:pt x="1004" y="905"/>
                  <a:pt x="999" y="903"/>
                </a:cubicBezTo>
                <a:cubicBezTo>
                  <a:pt x="994" y="901"/>
                  <a:pt x="990" y="900"/>
                  <a:pt x="986" y="898"/>
                </a:cubicBezTo>
                <a:cubicBezTo>
                  <a:pt x="980" y="896"/>
                  <a:pt x="973" y="893"/>
                  <a:pt x="967" y="891"/>
                </a:cubicBezTo>
                <a:cubicBezTo>
                  <a:pt x="963" y="889"/>
                  <a:pt x="959" y="888"/>
                  <a:pt x="955" y="886"/>
                </a:cubicBezTo>
                <a:cubicBezTo>
                  <a:pt x="949" y="884"/>
                  <a:pt x="942" y="881"/>
                  <a:pt x="935" y="878"/>
                </a:cubicBezTo>
                <a:cubicBezTo>
                  <a:pt x="932" y="877"/>
                  <a:pt x="929" y="875"/>
                  <a:pt x="925" y="874"/>
                </a:cubicBezTo>
                <a:cubicBezTo>
                  <a:pt x="915" y="870"/>
                  <a:pt x="905" y="865"/>
                  <a:pt x="896" y="861"/>
                </a:cubicBezTo>
                <a:cubicBezTo>
                  <a:pt x="895" y="860"/>
                  <a:pt x="894" y="860"/>
                  <a:pt x="893" y="859"/>
                </a:cubicBezTo>
                <a:cubicBezTo>
                  <a:pt x="884" y="855"/>
                  <a:pt x="875" y="851"/>
                  <a:pt x="866" y="847"/>
                </a:cubicBezTo>
                <a:cubicBezTo>
                  <a:pt x="863" y="845"/>
                  <a:pt x="859" y="844"/>
                  <a:pt x="856" y="842"/>
                </a:cubicBezTo>
                <a:cubicBezTo>
                  <a:pt x="849" y="839"/>
                  <a:pt x="843" y="836"/>
                  <a:pt x="837" y="833"/>
                </a:cubicBezTo>
                <a:cubicBezTo>
                  <a:pt x="833" y="831"/>
                  <a:pt x="829" y="829"/>
                  <a:pt x="825" y="826"/>
                </a:cubicBezTo>
                <a:cubicBezTo>
                  <a:pt x="819" y="824"/>
                  <a:pt x="814" y="821"/>
                  <a:pt x="808" y="818"/>
                </a:cubicBezTo>
                <a:cubicBezTo>
                  <a:pt x="804" y="815"/>
                  <a:pt x="800" y="813"/>
                  <a:pt x="796" y="811"/>
                </a:cubicBezTo>
                <a:cubicBezTo>
                  <a:pt x="791" y="808"/>
                  <a:pt x="787" y="806"/>
                  <a:pt x="782" y="803"/>
                </a:cubicBezTo>
                <a:cubicBezTo>
                  <a:pt x="784" y="801"/>
                  <a:pt x="785" y="798"/>
                  <a:pt x="786" y="796"/>
                </a:cubicBezTo>
                <a:cubicBezTo>
                  <a:pt x="788" y="793"/>
                  <a:pt x="790" y="790"/>
                  <a:pt x="791" y="787"/>
                </a:cubicBezTo>
                <a:cubicBezTo>
                  <a:pt x="793" y="783"/>
                  <a:pt x="795" y="780"/>
                  <a:pt x="797" y="776"/>
                </a:cubicBezTo>
                <a:cubicBezTo>
                  <a:pt x="799" y="773"/>
                  <a:pt x="800" y="771"/>
                  <a:pt x="802" y="768"/>
                </a:cubicBezTo>
                <a:cubicBezTo>
                  <a:pt x="804" y="764"/>
                  <a:pt x="807" y="760"/>
                  <a:pt x="809" y="756"/>
                </a:cubicBezTo>
                <a:cubicBezTo>
                  <a:pt x="810" y="754"/>
                  <a:pt x="811" y="752"/>
                  <a:pt x="813" y="749"/>
                </a:cubicBezTo>
                <a:cubicBezTo>
                  <a:pt x="816" y="744"/>
                  <a:pt x="819" y="739"/>
                  <a:pt x="822" y="734"/>
                </a:cubicBezTo>
                <a:cubicBezTo>
                  <a:pt x="823" y="733"/>
                  <a:pt x="823" y="732"/>
                  <a:pt x="824" y="731"/>
                </a:cubicBezTo>
                <a:cubicBezTo>
                  <a:pt x="828" y="725"/>
                  <a:pt x="832" y="718"/>
                  <a:pt x="836" y="712"/>
                </a:cubicBezTo>
                <a:cubicBezTo>
                  <a:pt x="837" y="711"/>
                  <a:pt x="838" y="709"/>
                  <a:pt x="839" y="707"/>
                </a:cubicBezTo>
                <a:cubicBezTo>
                  <a:pt x="842" y="703"/>
                  <a:pt x="844" y="698"/>
                  <a:pt x="847" y="694"/>
                </a:cubicBezTo>
                <a:cubicBezTo>
                  <a:pt x="849" y="692"/>
                  <a:pt x="850" y="689"/>
                  <a:pt x="852" y="687"/>
                </a:cubicBezTo>
                <a:cubicBezTo>
                  <a:pt x="854" y="683"/>
                  <a:pt x="857" y="679"/>
                  <a:pt x="859" y="676"/>
                </a:cubicBezTo>
                <a:cubicBezTo>
                  <a:pt x="861" y="673"/>
                  <a:pt x="863" y="671"/>
                  <a:pt x="864" y="668"/>
                </a:cubicBezTo>
                <a:cubicBezTo>
                  <a:pt x="866" y="666"/>
                  <a:pt x="868" y="663"/>
                  <a:pt x="870" y="660"/>
                </a:cubicBezTo>
                <a:cubicBezTo>
                  <a:pt x="875" y="662"/>
                  <a:pt x="880" y="664"/>
                  <a:pt x="884" y="667"/>
                </a:cubicBezTo>
                <a:close/>
                <a:moveTo>
                  <a:pt x="791" y="822"/>
                </a:moveTo>
                <a:cubicBezTo>
                  <a:pt x="794" y="824"/>
                  <a:pt x="798" y="826"/>
                  <a:pt x="802" y="828"/>
                </a:cubicBezTo>
                <a:cubicBezTo>
                  <a:pt x="808" y="831"/>
                  <a:pt x="814" y="834"/>
                  <a:pt x="820" y="837"/>
                </a:cubicBezTo>
                <a:cubicBezTo>
                  <a:pt x="824" y="839"/>
                  <a:pt x="828" y="841"/>
                  <a:pt x="831" y="843"/>
                </a:cubicBezTo>
                <a:cubicBezTo>
                  <a:pt x="838" y="847"/>
                  <a:pt x="845" y="850"/>
                  <a:pt x="851" y="853"/>
                </a:cubicBezTo>
                <a:cubicBezTo>
                  <a:pt x="855" y="855"/>
                  <a:pt x="858" y="856"/>
                  <a:pt x="861" y="858"/>
                </a:cubicBezTo>
                <a:cubicBezTo>
                  <a:pt x="871" y="863"/>
                  <a:pt x="881" y="867"/>
                  <a:pt x="891" y="872"/>
                </a:cubicBezTo>
                <a:cubicBezTo>
                  <a:pt x="891" y="872"/>
                  <a:pt x="892" y="872"/>
                  <a:pt x="893" y="873"/>
                </a:cubicBezTo>
                <a:cubicBezTo>
                  <a:pt x="902" y="877"/>
                  <a:pt x="911" y="881"/>
                  <a:pt x="920" y="885"/>
                </a:cubicBezTo>
                <a:cubicBezTo>
                  <a:pt x="924" y="886"/>
                  <a:pt x="927" y="888"/>
                  <a:pt x="931" y="889"/>
                </a:cubicBezTo>
                <a:cubicBezTo>
                  <a:pt x="938" y="892"/>
                  <a:pt x="944" y="895"/>
                  <a:pt x="951" y="897"/>
                </a:cubicBezTo>
                <a:cubicBezTo>
                  <a:pt x="955" y="899"/>
                  <a:pt x="959" y="901"/>
                  <a:pt x="963" y="902"/>
                </a:cubicBezTo>
                <a:cubicBezTo>
                  <a:pt x="969" y="905"/>
                  <a:pt x="975" y="907"/>
                  <a:pt x="981" y="909"/>
                </a:cubicBezTo>
                <a:cubicBezTo>
                  <a:pt x="986" y="911"/>
                  <a:pt x="990" y="912"/>
                  <a:pt x="994" y="914"/>
                </a:cubicBezTo>
                <a:cubicBezTo>
                  <a:pt x="999" y="916"/>
                  <a:pt x="1004" y="918"/>
                  <a:pt x="1009" y="919"/>
                </a:cubicBezTo>
                <a:cubicBezTo>
                  <a:pt x="1009" y="919"/>
                  <a:pt x="1009" y="919"/>
                  <a:pt x="1009" y="919"/>
                </a:cubicBezTo>
                <a:cubicBezTo>
                  <a:pt x="1009" y="919"/>
                  <a:pt x="1009" y="919"/>
                  <a:pt x="1009" y="919"/>
                </a:cubicBezTo>
                <a:cubicBezTo>
                  <a:pt x="1007" y="922"/>
                  <a:pt x="1006" y="925"/>
                  <a:pt x="1005" y="928"/>
                </a:cubicBezTo>
                <a:cubicBezTo>
                  <a:pt x="1004" y="931"/>
                  <a:pt x="1002" y="934"/>
                  <a:pt x="1001" y="937"/>
                </a:cubicBezTo>
                <a:cubicBezTo>
                  <a:pt x="999" y="942"/>
                  <a:pt x="998" y="946"/>
                  <a:pt x="996" y="950"/>
                </a:cubicBezTo>
                <a:cubicBezTo>
                  <a:pt x="995" y="953"/>
                  <a:pt x="994" y="956"/>
                  <a:pt x="993" y="959"/>
                </a:cubicBezTo>
                <a:cubicBezTo>
                  <a:pt x="991" y="964"/>
                  <a:pt x="989" y="968"/>
                  <a:pt x="987" y="973"/>
                </a:cubicBezTo>
                <a:cubicBezTo>
                  <a:pt x="986" y="976"/>
                  <a:pt x="985" y="978"/>
                  <a:pt x="984" y="980"/>
                </a:cubicBezTo>
                <a:cubicBezTo>
                  <a:pt x="982" y="987"/>
                  <a:pt x="979" y="995"/>
                  <a:pt x="976" y="1002"/>
                </a:cubicBezTo>
                <a:cubicBezTo>
                  <a:pt x="976" y="1002"/>
                  <a:pt x="976" y="1002"/>
                  <a:pt x="976" y="1002"/>
                </a:cubicBezTo>
                <a:cubicBezTo>
                  <a:pt x="974" y="1009"/>
                  <a:pt x="971" y="1016"/>
                  <a:pt x="969" y="1024"/>
                </a:cubicBezTo>
                <a:cubicBezTo>
                  <a:pt x="968" y="1026"/>
                  <a:pt x="967" y="1028"/>
                  <a:pt x="966" y="1030"/>
                </a:cubicBezTo>
                <a:cubicBezTo>
                  <a:pt x="965" y="1035"/>
                  <a:pt x="963" y="1040"/>
                  <a:pt x="961" y="1045"/>
                </a:cubicBezTo>
                <a:cubicBezTo>
                  <a:pt x="960" y="1048"/>
                  <a:pt x="960" y="1051"/>
                  <a:pt x="959" y="1054"/>
                </a:cubicBezTo>
                <a:cubicBezTo>
                  <a:pt x="957" y="1058"/>
                  <a:pt x="956" y="1063"/>
                  <a:pt x="954" y="1067"/>
                </a:cubicBezTo>
                <a:cubicBezTo>
                  <a:pt x="953" y="1070"/>
                  <a:pt x="953" y="1073"/>
                  <a:pt x="952" y="1076"/>
                </a:cubicBezTo>
                <a:cubicBezTo>
                  <a:pt x="951" y="1080"/>
                  <a:pt x="950" y="1083"/>
                  <a:pt x="949" y="1086"/>
                </a:cubicBezTo>
                <a:cubicBezTo>
                  <a:pt x="944" y="1084"/>
                  <a:pt x="939" y="1082"/>
                  <a:pt x="934" y="1080"/>
                </a:cubicBezTo>
                <a:cubicBezTo>
                  <a:pt x="929" y="1078"/>
                  <a:pt x="925" y="1076"/>
                  <a:pt x="920" y="1074"/>
                </a:cubicBezTo>
                <a:cubicBezTo>
                  <a:pt x="914" y="1071"/>
                  <a:pt x="908" y="1068"/>
                  <a:pt x="902" y="1066"/>
                </a:cubicBezTo>
                <a:cubicBezTo>
                  <a:pt x="897" y="1064"/>
                  <a:pt x="893" y="1062"/>
                  <a:pt x="888" y="1060"/>
                </a:cubicBezTo>
                <a:cubicBezTo>
                  <a:pt x="882" y="1057"/>
                  <a:pt x="876" y="1054"/>
                  <a:pt x="869" y="1051"/>
                </a:cubicBezTo>
                <a:cubicBezTo>
                  <a:pt x="865" y="1049"/>
                  <a:pt x="861" y="1047"/>
                  <a:pt x="857" y="1045"/>
                </a:cubicBezTo>
                <a:cubicBezTo>
                  <a:pt x="850" y="1041"/>
                  <a:pt x="842" y="1038"/>
                  <a:pt x="835" y="1034"/>
                </a:cubicBezTo>
                <a:cubicBezTo>
                  <a:pt x="832" y="1032"/>
                  <a:pt x="829" y="1031"/>
                  <a:pt x="826" y="1029"/>
                </a:cubicBezTo>
                <a:cubicBezTo>
                  <a:pt x="816" y="1024"/>
                  <a:pt x="806" y="1019"/>
                  <a:pt x="796" y="1013"/>
                </a:cubicBezTo>
                <a:cubicBezTo>
                  <a:pt x="793" y="1012"/>
                  <a:pt x="791" y="1011"/>
                  <a:pt x="789" y="1009"/>
                </a:cubicBezTo>
                <a:cubicBezTo>
                  <a:pt x="781" y="1005"/>
                  <a:pt x="773" y="1001"/>
                  <a:pt x="765" y="996"/>
                </a:cubicBezTo>
                <a:cubicBezTo>
                  <a:pt x="762" y="994"/>
                  <a:pt x="758" y="992"/>
                  <a:pt x="755" y="990"/>
                </a:cubicBezTo>
                <a:cubicBezTo>
                  <a:pt x="748" y="986"/>
                  <a:pt x="742" y="983"/>
                  <a:pt x="736" y="979"/>
                </a:cubicBezTo>
                <a:cubicBezTo>
                  <a:pt x="732" y="976"/>
                  <a:pt x="728" y="974"/>
                  <a:pt x="724" y="971"/>
                </a:cubicBezTo>
                <a:cubicBezTo>
                  <a:pt x="719" y="968"/>
                  <a:pt x="714" y="965"/>
                  <a:pt x="709" y="962"/>
                </a:cubicBezTo>
                <a:cubicBezTo>
                  <a:pt x="710" y="959"/>
                  <a:pt x="711" y="956"/>
                  <a:pt x="712" y="952"/>
                </a:cubicBezTo>
                <a:cubicBezTo>
                  <a:pt x="713" y="950"/>
                  <a:pt x="714" y="947"/>
                  <a:pt x="715" y="945"/>
                </a:cubicBezTo>
                <a:cubicBezTo>
                  <a:pt x="717" y="941"/>
                  <a:pt x="719" y="936"/>
                  <a:pt x="721" y="932"/>
                </a:cubicBezTo>
                <a:cubicBezTo>
                  <a:pt x="722" y="930"/>
                  <a:pt x="723" y="928"/>
                  <a:pt x="723" y="925"/>
                </a:cubicBezTo>
                <a:cubicBezTo>
                  <a:pt x="726" y="920"/>
                  <a:pt x="728" y="915"/>
                  <a:pt x="730" y="911"/>
                </a:cubicBezTo>
                <a:cubicBezTo>
                  <a:pt x="731" y="909"/>
                  <a:pt x="731" y="908"/>
                  <a:pt x="732" y="906"/>
                </a:cubicBezTo>
                <a:cubicBezTo>
                  <a:pt x="735" y="900"/>
                  <a:pt x="738" y="893"/>
                  <a:pt x="741" y="887"/>
                </a:cubicBezTo>
                <a:cubicBezTo>
                  <a:pt x="741" y="885"/>
                  <a:pt x="742" y="884"/>
                  <a:pt x="743" y="882"/>
                </a:cubicBezTo>
                <a:cubicBezTo>
                  <a:pt x="745" y="877"/>
                  <a:pt x="747" y="873"/>
                  <a:pt x="750" y="868"/>
                </a:cubicBezTo>
                <a:cubicBezTo>
                  <a:pt x="751" y="865"/>
                  <a:pt x="752" y="863"/>
                  <a:pt x="753" y="860"/>
                </a:cubicBezTo>
                <a:cubicBezTo>
                  <a:pt x="755" y="857"/>
                  <a:pt x="757" y="853"/>
                  <a:pt x="759" y="849"/>
                </a:cubicBezTo>
                <a:cubicBezTo>
                  <a:pt x="760" y="846"/>
                  <a:pt x="761" y="843"/>
                  <a:pt x="763" y="841"/>
                </a:cubicBezTo>
                <a:cubicBezTo>
                  <a:pt x="765" y="837"/>
                  <a:pt x="766" y="834"/>
                  <a:pt x="768" y="830"/>
                </a:cubicBezTo>
                <a:cubicBezTo>
                  <a:pt x="770" y="827"/>
                  <a:pt x="771" y="824"/>
                  <a:pt x="773" y="822"/>
                </a:cubicBezTo>
                <a:cubicBezTo>
                  <a:pt x="774" y="819"/>
                  <a:pt x="775" y="817"/>
                  <a:pt x="777" y="814"/>
                </a:cubicBezTo>
                <a:cubicBezTo>
                  <a:pt x="781" y="817"/>
                  <a:pt x="786" y="819"/>
                  <a:pt x="791" y="822"/>
                </a:cubicBezTo>
                <a:close/>
                <a:moveTo>
                  <a:pt x="717" y="981"/>
                </a:moveTo>
                <a:cubicBezTo>
                  <a:pt x="722" y="984"/>
                  <a:pt x="726" y="987"/>
                  <a:pt x="730" y="990"/>
                </a:cubicBezTo>
                <a:cubicBezTo>
                  <a:pt x="736" y="993"/>
                  <a:pt x="742" y="996"/>
                  <a:pt x="748" y="1000"/>
                </a:cubicBezTo>
                <a:cubicBezTo>
                  <a:pt x="752" y="1002"/>
                  <a:pt x="756" y="1005"/>
                  <a:pt x="760" y="1007"/>
                </a:cubicBezTo>
                <a:cubicBezTo>
                  <a:pt x="767" y="1011"/>
                  <a:pt x="773" y="1014"/>
                  <a:pt x="779" y="1018"/>
                </a:cubicBezTo>
                <a:cubicBezTo>
                  <a:pt x="783" y="1020"/>
                  <a:pt x="787" y="1022"/>
                  <a:pt x="791" y="1024"/>
                </a:cubicBezTo>
                <a:cubicBezTo>
                  <a:pt x="798" y="1028"/>
                  <a:pt x="806" y="1032"/>
                  <a:pt x="813" y="1036"/>
                </a:cubicBezTo>
                <a:cubicBezTo>
                  <a:pt x="816" y="1038"/>
                  <a:pt x="819" y="1039"/>
                  <a:pt x="822" y="1041"/>
                </a:cubicBezTo>
                <a:cubicBezTo>
                  <a:pt x="832" y="1046"/>
                  <a:pt x="842" y="1051"/>
                  <a:pt x="853" y="1056"/>
                </a:cubicBezTo>
                <a:cubicBezTo>
                  <a:pt x="855" y="1057"/>
                  <a:pt x="857" y="1058"/>
                  <a:pt x="860" y="1059"/>
                </a:cubicBezTo>
                <a:cubicBezTo>
                  <a:pt x="868" y="1063"/>
                  <a:pt x="876" y="1067"/>
                  <a:pt x="884" y="1071"/>
                </a:cubicBezTo>
                <a:cubicBezTo>
                  <a:pt x="888" y="1073"/>
                  <a:pt x="892" y="1074"/>
                  <a:pt x="896" y="1076"/>
                </a:cubicBezTo>
                <a:cubicBezTo>
                  <a:pt x="903" y="1079"/>
                  <a:pt x="909" y="1082"/>
                  <a:pt x="916" y="1085"/>
                </a:cubicBezTo>
                <a:cubicBezTo>
                  <a:pt x="920" y="1087"/>
                  <a:pt x="925" y="1089"/>
                  <a:pt x="929" y="1091"/>
                </a:cubicBezTo>
                <a:cubicBezTo>
                  <a:pt x="935" y="1093"/>
                  <a:pt x="940" y="1095"/>
                  <a:pt x="945" y="1097"/>
                </a:cubicBezTo>
                <a:cubicBezTo>
                  <a:pt x="945" y="1098"/>
                  <a:pt x="945" y="1098"/>
                  <a:pt x="945" y="1098"/>
                </a:cubicBezTo>
                <a:cubicBezTo>
                  <a:pt x="945" y="1098"/>
                  <a:pt x="945" y="1098"/>
                  <a:pt x="945" y="1098"/>
                </a:cubicBezTo>
                <a:cubicBezTo>
                  <a:pt x="944" y="1101"/>
                  <a:pt x="943" y="1105"/>
                  <a:pt x="942" y="1108"/>
                </a:cubicBezTo>
                <a:cubicBezTo>
                  <a:pt x="942" y="1111"/>
                  <a:pt x="941" y="1114"/>
                  <a:pt x="940" y="1117"/>
                </a:cubicBezTo>
                <a:cubicBezTo>
                  <a:pt x="939" y="1122"/>
                  <a:pt x="937" y="1127"/>
                  <a:pt x="936" y="1131"/>
                </a:cubicBezTo>
                <a:cubicBezTo>
                  <a:pt x="935" y="1134"/>
                  <a:pt x="935" y="1137"/>
                  <a:pt x="934" y="1139"/>
                </a:cubicBezTo>
                <a:cubicBezTo>
                  <a:pt x="933" y="1145"/>
                  <a:pt x="931" y="1152"/>
                  <a:pt x="929" y="1158"/>
                </a:cubicBezTo>
                <a:cubicBezTo>
                  <a:pt x="929" y="1159"/>
                  <a:pt x="929" y="1160"/>
                  <a:pt x="929" y="1161"/>
                </a:cubicBezTo>
                <a:cubicBezTo>
                  <a:pt x="927" y="1169"/>
                  <a:pt x="925" y="1176"/>
                  <a:pt x="923" y="1184"/>
                </a:cubicBezTo>
                <a:cubicBezTo>
                  <a:pt x="923" y="1186"/>
                  <a:pt x="923" y="1188"/>
                  <a:pt x="922" y="1190"/>
                </a:cubicBezTo>
                <a:cubicBezTo>
                  <a:pt x="921" y="1196"/>
                  <a:pt x="920" y="1201"/>
                  <a:pt x="919" y="1207"/>
                </a:cubicBezTo>
                <a:cubicBezTo>
                  <a:pt x="918" y="1209"/>
                  <a:pt x="917" y="1212"/>
                  <a:pt x="917" y="1215"/>
                </a:cubicBezTo>
                <a:cubicBezTo>
                  <a:pt x="916" y="1220"/>
                  <a:pt x="915" y="1224"/>
                  <a:pt x="914" y="1229"/>
                </a:cubicBezTo>
                <a:cubicBezTo>
                  <a:pt x="913" y="1232"/>
                  <a:pt x="913" y="1235"/>
                  <a:pt x="912" y="1239"/>
                </a:cubicBezTo>
                <a:cubicBezTo>
                  <a:pt x="912" y="1243"/>
                  <a:pt x="911" y="1247"/>
                  <a:pt x="910" y="1252"/>
                </a:cubicBezTo>
                <a:cubicBezTo>
                  <a:pt x="909" y="1255"/>
                  <a:pt x="909" y="1258"/>
                  <a:pt x="908" y="1262"/>
                </a:cubicBezTo>
                <a:cubicBezTo>
                  <a:pt x="908" y="1265"/>
                  <a:pt x="907" y="1267"/>
                  <a:pt x="907" y="1270"/>
                </a:cubicBezTo>
                <a:cubicBezTo>
                  <a:pt x="902" y="1268"/>
                  <a:pt x="897" y="1266"/>
                  <a:pt x="892" y="1264"/>
                </a:cubicBezTo>
                <a:cubicBezTo>
                  <a:pt x="887" y="1261"/>
                  <a:pt x="882" y="1259"/>
                  <a:pt x="877" y="1257"/>
                </a:cubicBezTo>
                <a:cubicBezTo>
                  <a:pt x="870" y="1254"/>
                  <a:pt x="864" y="1251"/>
                  <a:pt x="858" y="1248"/>
                </a:cubicBezTo>
                <a:cubicBezTo>
                  <a:pt x="853" y="1245"/>
                  <a:pt x="848" y="1243"/>
                  <a:pt x="843" y="1240"/>
                </a:cubicBezTo>
                <a:cubicBezTo>
                  <a:pt x="837" y="1237"/>
                  <a:pt x="830" y="1234"/>
                  <a:pt x="824" y="1230"/>
                </a:cubicBezTo>
                <a:cubicBezTo>
                  <a:pt x="819" y="1228"/>
                  <a:pt x="815" y="1226"/>
                  <a:pt x="810" y="1223"/>
                </a:cubicBezTo>
                <a:cubicBezTo>
                  <a:pt x="803" y="1220"/>
                  <a:pt x="796" y="1216"/>
                  <a:pt x="789" y="1212"/>
                </a:cubicBezTo>
                <a:cubicBezTo>
                  <a:pt x="785" y="1210"/>
                  <a:pt x="781" y="1208"/>
                  <a:pt x="778" y="1206"/>
                </a:cubicBezTo>
                <a:cubicBezTo>
                  <a:pt x="768" y="1200"/>
                  <a:pt x="758" y="1194"/>
                  <a:pt x="748" y="1189"/>
                </a:cubicBezTo>
                <a:cubicBezTo>
                  <a:pt x="748" y="1188"/>
                  <a:pt x="747" y="1188"/>
                  <a:pt x="746" y="1187"/>
                </a:cubicBezTo>
                <a:cubicBezTo>
                  <a:pt x="735" y="1181"/>
                  <a:pt x="724" y="1174"/>
                  <a:pt x="714" y="1167"/>
                </a:cubicBezTo>
                <a:cubicBezTo>
                  <a:pt x="711" y="1166"/>
                  <a:pt x="709" y="1164"/>
                  <a:pt x="706" y="1162"/>
                </a:cubicBezTo>
                <a:cubicBezTo>
                  <a:pt x="698" y="1157"/>
                  <a:pt x="690" y="1152"/>
                  <a:pt x="683" y="1147"/>
                </a:cubicBezTo>
                <a:cubicBezTo>
                  <a:pt x="679" y="1145"/>
                  <a:pt x="675" y="1142"/>
                  <a:pt x="672" y="1140"/>
                </a:cubicBezTo>
                <a:cubicBezTo>
                  <a:pt x="666" y="1136"/>
                  <a:pt x="660" y="1132"/>
                  <a:pt x="654" y="1128"/>
                </a:cubicBezTo>
                <a:cubicBezTo>
                  <a:pt x="655" y="1124"/>
                  <a:pt x="656" y="1120"/>
                  <a:pt x="657" y="1116"/>
                </a:cubicBezTo>
                <a:cubicBezTo>
                  <a:pt x="658" y="1114"/>
                  <a:pt x="658" y="1112"/>
                  <a:pt x="659" y="1110"/>
                </a:cubicBezTo>
                <a:cubicBezTo>
                  <a:pt x="660" y="1105"/>
                  <a:pt x="662" y="1099"/>
                  <a:pt x="663" y="1094"/>
                </a:cubicBezTo>
                <a:cubicBezTo>
                  <a:pt x="664" y="1093"/>
                  <a:pt x="664" y="1091"/>
                  <a:pt x="665" y="1089"/>
                </a:cubicBezTo>
                <a:cubicBezTo>
                  <a:pt x="667" y="1082"/>
                  <a:pt x="669" y="1076"/>
                  <a:pt x="671" y="1069"/>
                </a:cubicBezTo>
                <a:cubicBezTo>
                  <a:pt x="671" y="1069"/>
                  <a:pt x="671" y="1069"/>
                  <a:pt x="671" y="1068"/>
                </a:cubicBezTo>
                <a:cubicBezTo>
                  <a:pt x="673" y="1062"/>
                  <a:pt x="675" y="1055"/>
                  <a:pt x="677" y="1049"/>
                </a:cubicBezTo>
                <a:cubicBezTo>
                  <a:pt x="678" y="1047"/>
                  <a:pt x="679" y="1044"/>
                  <a:pt x="679" y="1042"/>
                </a:cubicBezTo>
                <a:cubicBezTo>
                  <a:pt x="681" y="1038"/>
                  <a:pt x="682" y="1033"/>
                  <a:pt x="684" y="1029"/>
                </a:cubicBezTo>
                <a:cubicBezTo>
                  <a:pt x="685" y="1026"/>
                  <a:pt x="686" y="1024"/>
                  <a:pt x="687" y="1021"/>
                </a:cubicBezTo>
                <a:cubicBezTo>
                  <a:pt x="688" y="1017"/>
                  <a:pt x="689" y="1013"/>
                  <a:pt x="691" y="1009"/>
                </a:cubicBezTo>
                <a:cubicBezTo>
                  <a:pt x="692" y="1006"/>
                  <a:pt x="693" y="1003"/>
                  <a:pt x="694" y="1001"/>
                </a:cubicBezTo>
                <a:cubicBezTo>
                  <a:pt x="695" y="997"/>
                  <a:pt x="697" y="993"/>
                  <a:pt x="698" y="989"/>
                </a:cubicBezTo>
                <a:cubicBezTo>
                  <a:pt x="699" y="986"/>
                  <a:pt x="700" y="984"/>
                  <a:pt x="701" y="981"/>
                </a:cubicBezTo>
                <a:cubicBezTo>
                  <a:pt x="702" y="978"/>
                  <a:pt x="703" y="976"/>
                  <a:pt x="704" y="973"/>
                </a:cubicBezTo>
                <a:cubicBezTo>
                  <a:pt x="709" y="976"/>
                  <a:pt x="713" y="979"/>
                  <a:pt x="717" y="981"/>
                </a:cubicBezTo>
                <a:close/>
                <a:moveTo>
                  <a:pt x="679" y="1159"/>
                </a:moveTo>
                <a:cubicBezTo>
                  <a:pt x="681" y="1160"/>
                  <a:pt x="682" y="1161"/>
                  <a:pt x="683" y="1162"/>
                </a:cubicBezTo>
                <a:cubicBezTo>
                  <a:pt x="692" y="1168"/>
                  <a:pt x="701" y="1174"/>
                  <a:pt x="710" y="1179"/>
                </a:cubicBezTo>
                <a:cubicBezTo>
                  <a:pt x="711" y="1180"/>
                  <a:pt x="713" y="1181"/>
                  <a:pt x="714" y="1182"/>
                </a:cubicBezTo>
                <a:cubicBezTo>
                  <a:pt x="723" y="1187"/>
                  <a:pt x="732" y="1193"/>
                  <a:pt x="742" y="1199"/>
                </a:cubicBezTo>
                <a:cubicBezTo>
                  <a:pt x="743" y="1199"/>
                  <a:pt x="744" y="1200"/>
                  <a:pt x="745" y="1200"/>
                </a:cubicBezTo>
                <a:cubicBezTo>
                  <a:pt x="754" y="1206"/>
                  <a:pt x="764" y="1212"/>
                  <a:pt x="774" y="1217"/>
                </a:cubicBezTo>
                <a:cubicBezTo>
                  <a:pt x="775" y="1218"/>
                  <a:pt x="775" y="1218"/>
                  <a:pt x="776" y="1218"/>
                </a:cubicBezTo>
                <a:cubicBezTo>
                  <a:pt x="786" y="1224"/>
                  <a:pt x="796" y="1230"/>
                  <a:pt x="806" y="1235"/>
                </a:cubicBezTo>
                <a:cubicBezTo>
                  <a:pt x="807" y="1235"/>
                  <a:pt x="807" y="1235"/>
                  <a:pt x="807" y="1235"/>
                </a:cubicBezTo>
                <a:cubicBezTo>
                  <a:pt x="817" y="1241"/>
                  <a:pt x="827" y="1246"/>
                  <a:pt x="838" y="1251"/>
                </a:cubicBezTo>
                <a:cubicBezTo>
                  <a:pt x="838" y="1251"/>
                  <a:pt x="839" y="1252"/>
                  <a:pt x="839" y="1252"/>
                </a:cubicBezTo>
                <a:cubicBezTo>
                  <a:pt x="849" y="1257"/>
                  <a:pt x="860" y="1262"/>
                  <a:pt x="870" y="1267"/>
                </a:cubicBezTo>
                <a:cubicBezTo>
                  <a:pt x="871" y="1267"/>
                  <a:pt x="872" y="1268"/>
                  <a:pt x="873" y="1268"/>
                </a:cubicBezTo>
                <a:cubicBezTo>
                  <a:pt x="883" y="1273"/>
                  <a:pt x="893" y="1277"/>
                  <a:pt x="903" y="1282"/>
                </a:cubicBezTo>
                <a:cubicBezTo>
                  <a:pt x="903" y="1282"/>
                  <a:pt x="904" y="1282"/>
                  <a:pt x="905" y="1283"/>
                </a:cubicBezTo>
                <a:cubicBezTo>
                  <a:pt x="905" y="1283"/>
                  <a:pt x="905" y="1283"/>
                  <a:pt x="905" y="1283"/>
                </a:cubicBezTo>
                <a:cubicBezTo>
                  <a:pt x="905" y="1283"/>
                  <a:pt x="905" y="1283"/>
                  <a:pt x="905" y="1283"/>
                </a:cubicBezTo>
                <a:cubicBezTo>
                  <a:pt x="904" y="1287"/>
                  <a:pt x="904" y="1291"/>
                  <a:pt x="903" y="1295"/>
                </a:cubicBezTo>
                <a:cubicBezTo>
                  <a:pt x="903" y="1298"/>
                  <a:pt x="902" y="1301"/>
                  <a:pt x="902" y="1304"/>
                </a:cubicBezTo>
                <a:cubicBezTo>
                  <a:pt x="901" y="1310"/>
                  <a:pt x="900" y="1315"/>
                  <a:pt x="899" y="1321"/>
                </a:cubicBezTo>
                <a:cubicBezTo>
                  <a:pt x="899" y="1323"/>
                  <a:pt x="899" y="1325"/>
                  <a:pt x="899" y="1327"/>
                </a:cubicBezTo>
                <a:cubicBezTo>
                  <a:pt x="898" y="1335"/>
                  <a:pt x="897" y="1343"/>
                  <a:pt x="896" y="1351"/>
                </a:cubicBezTo>
                <a:cubicBezTo>
                  <a:pt x="896" y="1352"/>
                  <a:pt x="896" y="1352"/>
                  <a:pt x="896" y="1353"/>
                </a:cubicBezTo>
                <a:cubicBezTo>
                  <a:pt x="895" y="1360"/>
                  <a:pt x="894" y="1367"/>
                  <a:pt x="894" y="1374"/>
                </a:cubicBezTo>
                <a:cubicBezTo>
                  <a:pt x="893" y="1377"/>
                  <a:pt x="893" y="1379"/>
                  <a:pt x="893" y="1382"/>
                </a:cubicBezTo>
                <a:cubicBezTo>
                  <a:pt x="893" y="1387"/>
                  <a:pt x="892" y="1393"/>
                  <a:pt x="892" y="1398"/>
                </a:cubicBezTo>
                <a:cubicBezTo>
                  <a:pt x="891" y="1401"/>
                  <a:pt x="891" y="1404"/>
                  <a:pt x="891" y="1407"/>
                </a:cubicBezTo>
                <a:cubicBezTo>
                  <a:pt x="891" y="1412"/>
                  <a:pt x="890" y="1417"/>
                  <a:pt x="890" y="1422"/>
                </a:cubicBezTo>
                <a:cubicBezTo>
                  <a:pt x="890" y="1425"/>
                  <a:pt x="890" y="1428"/>
                  <a:pt x="889" y="1431"/>
                </a:cubicBezTo>
                <a:cubicBezTo>
                  <a:pt x="889" y="1436"/>
                  <a:pt x="889" y="1441"/>
                  <a:pt x="889" y="1446"/>
                </a:cubicBezTo>
                <a:cubicBezTo>
                  <a:pt x="889" y="1449"/>
                  <a:pt x="889" y="1452"/>
                  <a:pt x="888" y="1455"/>
                </a:cubicBezTo>
                <a:cubicBezTo>
                  <a:pt x="888" y="1458"/>
                  <a:pt x="888" y="1461"/>
                  <a:pt x="888" y="1464"/>
                </a:cubicBezTo>
                <a:cubicBezTo>
                  <a:pt x="886" y="1463"/>
                  <a:pt x="884" y="1462"/>
                  <a:pt x="882" y="1462"/>
                </a:cubicBezTo>
                <a:cubicBezTo>
                  <a:pt x="880" y="1460"/>
                  <a:pt x="877" y="1459"/>
                  <a:pt x="874" y="1458"/>
                </a:cubicBezTo>
                <a:cubicBezTo>
                  <a:pt x="871" y="1456"/>
                  <a:pt x="868" y="1455"/>
                  <a:pt x="864" y="1453"/>
                </a:cubicBezTo>
                <a:cubicBezTo>
                  <a:pt x="862" y="1452"/>
                  <a:pt x="859" y="1450"/>
                  <a:pt x="856" y="1449"/>
                </a:cubicBezTo>
                <a:cubicBezTo>
                  <a:pt x="853" y="1447"/>
                  <a:pt x="850" y="1446"/>
                  <a:pt x="846" y="1444"/>
                </a:cubicBezTo>
                <a:cubicBezTo>
                  <a:pt x="844" y="1443"/>
                  <a:pt x="841" y="1442"/>
                  <a:pt x="838" y="1440"/>
                </a:cubicBezTo>
                <a:cubicBezTo>
                  <a:pt x="835" y="1439"/>
                  <a:pt x="832" y="1437"/>
                  <a:pt x="828" y="1435"/>
                </a:cubicBezTo>
                <a:cubicBezTo>
                  <a:pt x="826" y="1434"/>
                  <a:pt x="823" y="1432"/>
                  <a:pt x="820" y="1431"/>
                </a:cubicBezTo>
                <a:cubicBezTo>
                  <a:pt x="817" y="1429"/>
                  <a:pt x="814" y="1428"/>
                  <a:pt x="811" y="1426"/>
                </a:cubicBezTo>
                <a:cubicBezTo>
                  <a:pt x="808" y="1424"/>
                  <a:pt x="805" y="1423"/>
                  <a:pt x="803" y="1422"/>
                </a:cubicBezTo>
                <a:cubicBezTo>
                  <a:pt x="799" y="1420"/>
                  <a:pt x="796" y="1418"/>
                  <a:pt x="793" y="1416"/>
                </a:cubicBezTo>
                <a:cubicBezTo>
                  <a:pt x="790" y="1415"/>
                  <a:pt x="788" y="1413"/>
                  <a:pt x="785" y="1412"/>
                </a:cubicBezTo>
                <a:cubicBezTo>
                  <a:pt x="782" y="1410"/>
                  <a:pt x="778" y="1408"/>
                  <a:pt x="775" y="1406"/>
                </a:cubicBezTo>
                <a:cubicBezTo>
                  <a:pt x="773" y="1405"/>
                  <a:pt x="770" y="1404"/>
                  <a:pt x="768" y="1402"/>
                </a:cubicBezTo>
                <a:cubicBezTo>
                  <a:pt x="764" y="1400"/>
                  <a:pt x="761" y="1398"/>
                  <a:pt x="758" y="1396"/>
                </a:cubicBezTo>
                <a:cubicBezTo>
                  <a:pt x="755" y="1395"/>
                  <a:pt x="753" y="1393"/>
                  <a:pt x="750" y="1392"/>
                </a:cubicBezTo>
                <a:cubicBezTo>
                  <a:pt x="747" y="1390"/>
                  <a:pt x="743" y="1388"/>
                  <a:pt x="740" y="1386"/>
                </a:cubicBezTo>
                <a:cubicBezTo>
                  <a:pt x="738" y="1384"/>
                  <a:pt x="735" y="1383"/>
                  <a:pt x="733" y="1382"/>
                </a:cubicBezTo>
                <a:cubicBezTo>
                  <a:pt x="729" y="1379"/>
                  <a:pt x="726" y="1377"/>
                  <a:pt x="722" y="1375"/>
                </a:cubicBezTo>
                <a:cubicBezTo>
                  <a:pt x="720" y="1374"/>
                  <a:pt x="718" y="1372"/>
                  <a:pt x="716" y="1371"/>
                </a:cubicBezTo>
                <a:cubicBezTo>
                  <a:pt x="712" y="1368"/>
                  <a:pt x="707" y="1365"/>
                  <a:pt x="703" y="1363"/>
                </a:cubicBezTo>
                <a:cubicBezTo>
                  <a:pt x="701" y="1362"/>
                  <a:pt x="700" y="1361"/>
                  <a:pt x="699" y="1360"/>
                </a:cubicBezTo>
                <a:cubicBezTo>
                  <a:pt x="693" y="1357"/>
                  <a:pt x="688" y="1353"/>
                  <a:pt x="682" y="1349"/>
                </a:cubicBezTo>
                <a:cubicBezTo>
                  <a:pt x="681" y="1349"/>
                  <a:pt x="680" y="1348"/>
                  <a:pt x="679" y="1347"/>
                </a:cubicBezTo>
                <a:cubicBezTo>
                  <a:pt x="674" y="1344"/>
                  <a:pt x="670" y="1341"/>
                  <a:pt x="666" y="1338"/>
                </a:cubicBezTo>
                <a:cubicBezTo>
                  <a:pt x="664" y="1337"/>
                  <a:pt x="662" y="1335"/>
                  <a:pt x="660" y="1334"/>
                </a:cubicBezTo>
                <a:cubicBezTo>
                  <a:pt x="656" y="1331"/>
                  <a:pt x="653" y="1329"/>
                  <a:pt x="649" y="1327"/>
                </a:cubicBezTo>
                <a:cubicBezTo>
                  <a:pt x="647" y="1325"/>
                  <a:pt x="645" y="1323"/>
                  <a:pt x="643" y="1322"/>
                </a:cubicBezTo>
                <a:cubicBezTo>
                  <a:pt x="639" y="1320"/>
                  <a:pt x="636" y="1317"/>
                  <a:pt x="633" y="1315"/>
                </a:cubicBezTo>
                <a:cubicBezTo>
                  <a:pt x="631" y="1313"/>
                  <a:pt x="628" y="1311"/>
                  <a:pt x="626" y="1310"/>
                </a:cubicBezTo>
                <a:cubicBezTo>
                  <a:pt x="623" y="1308"/>
                  <a:pt x="621" y="1306"/>
                  <a:pt x="618" y="1304"/>
                </a:cubicBezTo>
                <a:cubicBezTo>
                  <a:pt x="619" y="1300"/>
                  <a:pt x="619" y="1296"/>
                  <a:pt x="620" y="1291"/>
                </a:cubicBezTo>
                <a:cubicBezTo>
                  <a:pt x="620" y="1289"/>
                  <a:pt x="621" y="1287"/>
                  <a:pt x="621" y="1285"/>
                </a:cubicBezTo>
                <a:cubicBezTo>
                  <a:pt x="622" y="1279"/>
                  <a:pt x="623" y="1272"/>
                  <a:pt x="624" y="1266"/>
                </a:cubicBezTo>
                <a:cubicBezTo>
                  <a:pt x="624" y="1265"/>
                  <a:pt x="624" y="1264"/>
                  <a:pt x="625" y="1263"/>
                </a:cubicBezTo>
                <a:cubicBezTo>
                  <a:pt x="626" y="1256"/>
                  <a:pt x="627" y="1249"/>
                  <a:pt x="628" y="1242"/>
                </a:cubicBezTo>
                <a:cubicBezTo>
                  <a:pt x="629" y="1240"/>
                  <a:pt x="629" y="1238"/>
                  <a:pt x="629" y="1236"/>
                </a:cubicBezTo>
                <a:cubicBezTo>
                  <a:pt x="630" y="1231"/>
                  <a:pt x="631" y="1225"/>
                  <a:pt x="632" y="1220"/>
                </a:cubicBezTo>
                <a:cubicBezTo>
                  <a:pt x="633" y="1218"/>
                  <a:pt x="633" y="1215"/>
                  <a:pt x="634" y="1212"/>
                </a:cubicBezTo>
                <a:cubicBezTo>
                  <a:pt x="635" y="1208"/>
                  <a:pt x="636" y="1203"/>
                  <a:pt x="637" y="1199"/>
                </a:cubicBezTo>
                <a:cubicBezTo>
                  <a:pt x="637" y="1196"/>
                  <a:pt x="638" y="1193"/>
                  <a:pt x="639" y="1190"/>
                </a:cubicBezTo>
                <a:cubicBezTo>
                  <a:pt x="640" y="1186"/>
                  <a:pt x="641" y="1182"/>
                  <a:pt x="642" y="1178"/>
                </a:cubicBezTo>
                <a:cubicBezTo>
                  <a:pt x="642" y="1175"/>
                  <a:pt x="643" y="1172"/>
                  <a:pt x="644" y="1169"/>
                </a:cubicBezTo>
                <a:cubicBezTo>
                  <a:pt x="645" y="1165"/>
                  <a:pt x="646" y="1161"/>
                  <a:pt x="647" y="1157"/>
                </a:cubicBezTo>
                <a:cubicBezTo>
                  <a:pt x="647" y="1153"/>
                  <a:pt x="648" y="1150"/>
                  <a:pt x="649" y="1147"/>
                </a:cubicBezTo>
                <a:cubicBezTo>
                  <a:pt x="649" y="1145"/>
                  <a:pt x="650" y="1142"/>
                  <a:pt x="651" y="1140"/>
                </a:cubicBezTo>
                <a:cubicBezTo>
                  <a:pt x="651" y="1140"/>
                  <a:pt x="652" y="1141"/>
                  <a:pt x="653" y="1141"/>
                </a:cubicBezTo>
                <a:cubicBezTo>
                  <a:pt x="661" y="1147"/>
                  <a:pt x="670" y="1153"/>
                  <a:pt x="679" y="1159"/>
                </a:cubicBezTo>
                <a:close/>
                <a:moveTo>
                  <a:pt x="621" y="1321"/>
                </a:moveTo>
                <a:cubicBezTo>
                  <a:pt x="623" y="1323"/>
                  <a:pt x="626" y="1325"/>
                  <a:pt x="629" y="1327"/>
                </a:cubicBezTo>
                <a:cubicBezTo>
                  <a:pt x="631" y="1329"/>
                  <a:pt x="634" y="1331"/>
                  <a:pt x="637" y="1333"/>
                </a:cubicBezTo>
                <a:cubicBezTo>
                  <a:pt x="640" y="1334"/>
                  <a:pt x="642" y="1336"/>
                  <a:pt x="645" y="1338"/>
                </a:cubicBezTo>
                <a:cubicBezTo>
                  <a:pt x="648" y="1340"/>
                  <a:pt x="651" y="1342"/>
                  <a:pt x="653" y="1344"/>
                </a:cubicBezTo>
                <a:cubicBezTo>
                  <a:pt x="656" y="1346"/>
                  <a:pt x="659" y="1348"/>
                  <a:pt x="662" y="1350"/>
                </a:cubicBezTo>
                <a:cubicBezTo>
                  <a:pt x="664" y="1352"/>
                  <a:pt x="667" y="1354"/>
                  <a:pt x="670" y="1356"/>
                </a:cubicBezTo>
                <a:cubicBezTo>
                  <a:pt x="673" y="1357"/>
                  <a:pt x="676" y="1359"/>
                  <a:pt x="678" y="1361"/>
                </a:cubicBezTo>
                <a:cubicBezTo>
                  <a:pt x="681" y="1363"/>
                  <a:pt x="684" y="1365"/>
                  <a:pt x="687" y="1367"/>
                </a:cubicBezTo>
                <a:cubicBezTo>
                  <a:pt x="690" y="1369"/>
                  <a:pt x="692" y="1370"/>
                  <a:pt x="695" y="1372"/>
                </a:cubicBezTo>
                <a:cubicBezTo>
                  <a:pt x="698" y="1374"/>
                  <a:pt x="701" y="1376"/>
                  <a:pt x="704" y="1378"/>
                </a:cubicBezTo>
                <a:cubicBezTo>
                  <a:pt x="707" y="1379"/>
                  <a:pt x="709" y="1381"/>
                  <a:pt x="712" y="1383"/>
                </a:cubicBezTo>
                <a:cubicBezTo>
                  <a:pt x="715" y="1385"/>
                  <a:pt x="718" y="1387"/>
                  <a:pt x="721" y="1389"/>
                </a:cubicBezTo>
                <a:cubicBezTo>
                  <a:pt x="724" y="1390"/>
                  <a:pt x="727" y="1392"/>
                  <a:pt x="729" y="1393"/>
                </a:cubicBezTo>
                <a:cubicBezTo>
                  <a:pt x="732" y="1395"/>
                  <a:pt x="736" y="1397"/>
                  <a:pt x="739" y="1399"/>
                </a:cubicBezTo>
                <a:cubicBezTo>
                  <a:pt x="741" y="1401"/>
                  <a:pt x="744" y="1402"/>
                  <a:pt x="747" y="1404"/>
                </a:cubicBezTo>
                <a:cubicBezTo>
                  <a:pt x="750" y="1406"/>
                  <a:pt x="753" y="1408"/>
                  <a:pt x="757" y="1410"/>
                </a:cubicBezTo>
                <a:cubicBezTo>
                  <a:pt x="759" y="1411"/>
                  <a:pt x="762" y="1412"/>
                  <a:pt x="764" y="1414"/>
                </a:cubicBezTo>
                <a:cubicBezTo>
                  <a:pt x="768" y="1416"/>
                  <a:pt x="771" y="1418"/>
                  <a:pt x="775" y="1420"/>
                </a:cubicBezTo>
                <a:cubicBezTo>
                  <a:pt x="777" y="1421"/>
                  <a:pt x="779" y="1423"/>
                  <a:pt x="782" y="1424"/>
                </a:cubicBezTo>
                <a:cubicBezTo>
                  <a:pt x="786" y="1426"/>
                  <a:pt x="790" y="1428"/>
                  <a:pt x="794" y="1431"/>
                </a:cubicBezTo>
                <a:cubicBezTo>
                  <a:pt x="796" y="1432"/>
                  <a:pt x="798" y="1433"/>
                  <a:pt x="799" y="1433"/>
                </a:cubicBezTo>
                <a:cubicBezTo>
                  <a:pt x="805" y="1437"/>
                  <a:pt x="811" y="1440"/>
                  <a:pt x="817" y="1443"/>
                </a:cubicBezTo>
                <a:cubicBezTo>
                  <a:pt x="819" y="1444"/>
                  <a:pt x="820" y="1444"/>
                  <a:pt x="822" y="1445"/>
                </a:cubicBezTo>
                <a:cubicBezTo>
                  <a:pt x="826" y="1448"/>
                  <a:pt x="831" y="1450"/>
                  <a:pt x="835" y="1452"/>
                </a:cubicBezTo>
                <a:cubicBezTo>
                  <a:pt x="837" y="1453"/>
                  <a:pt x="840" y="1454"/>
                  <a:pt x="842" y="1456"/>
                </a:cubicBezTo>
                <a:cubicBezTo>
                  <a:pt x="846" y="1457"/>
                  <a:pt x="849" y="1459"/>
                  <a:pt x="853" y="1461"/>
                </a:cubicBezTo>
                <a:cubicBezTo>
                  <a:pt x="856" y="1462"/>
                  <a:pt x="858" y="1464"/>
                  <a:pt x="861" y="1465"/>
                </a:cubicBezTo>
                <a:cubicBezTo>
                  <a:pt x="864" y="1466"/>
                  <a:pt x="868" y="1468"/>
                  <a:pt x="871" y="1470"/>
                </a:cubicBezTo>
                <a:cubicBezTo>
                  <a:pt x="874" y="1471"/>
                  <a:pt x="877" y="1472"/>
                  <a:pt x="880" y="1474"/>
                </a:cubicBezTo>
                <a:cubicBezTo>
                  <a:pt x="882" y="1475"/>
                  <a:pt x="885" y="1476"/>
                  <a:pt x="888" y="1477"/>
                </a:cubicBezTo>
                <a:cubicBezTo>
                  <a:pt x="888" y="1477"/>
                  <a:pt x="888" y="1477"/>
                  <a:pt x="888" y="1477"/>
                </a:cubicBezTo>
                <a:cubicBezTo>
                  <a:pt x="888" y="1477"/>
                  <a:pt x="888" y="1477"/>
                  <a:pt x="888" y="1477"/>
                </a:cubicBezTo>
                <a:cubicBezTo>
                  <a:pt x="888" y="1481"/>
                  <a:pt x="888" y="1485"/>
                  <a:pt x="887" y="1488"/>
                </a:cubicBezTo>
                <a:cubicBezTo>
                  <a:pt x="887" y="1490"/>
                  <a:pt x="887" y="1493"/>
                  <a:pt x="887" y="1495"/>
                </a:cubicBezTo>
                <a:cubicBezTo>
                  <a:pt x="887" y="1502"/>
                  <a:pt x="887" y="1508"/>
                  <a:pt x="887" y="1514"/>
                </a:cubicBezTo>
                <a:cubicBezTo>
                  <a:pt x="887" y="1521"/>
                  <a:pt x="887" y="1528"/>
                  <a:pt x="887" y="1535"/>
                </a:cubicBezTo>
                <a:cubicBezTo>
                  <a:pt x="887" y="1537"/>
                  <a:pt x="887" y="1539"/>
                  <a:pt x="887" y="1541"/>
                </a:cubicBezTo>
                <a:cubicBezTo>
                  <a:pt x="888" y="1546"/>
                  <a:pt x="888" y="1550"/>
                  <a:pt x="888" y="1555"/>
                </a:cubicBezTo>
                <a:cubicBezTo>
                  <a:pt x="888" y="1557"/>
                  <a:pt x="888" y="1560"/>
                  <a:pt x="888" y="1563"/>
                </a:cubicBezTo>
                <a:cubicBezTo>
                  <a:pt x="888" y="1567"/>
                  <a:pt x="888" y="1571"/>
                  <a:pt x="888" y="1575"/>
                </a:cubicBezTo>
                <a:cubicBezTo>
                  <a:pt x="889" y="1578"/>
                  <a:pt x="889" y="1581"/>
                  <a:pt x="889" y="1584"/>
                </a:cubicBezTo>
                <a:cubicBezTo>
                  <a:pt x="889" y="1587"/>
                  <a:pt x="889" y="1591"/>
                  <a:pt x="889" y="1595"/>
                </a:cubicBezTo>
                <a:cubicBezTo>
                  <a:pt x="889" y="1598"/>
                  <a:pt x="890" y="1601"/>
                  <a:pt x="890" y="1604"/>
                </a:cubicBezTo>
                <a:cubicBezTo>
                  <a:pt x="890" y="1608"/>
                  <a:pt x="890" y="1611"/>
                  <a:pt x="891" y="1615"/>
                </a:cubicBezTo>
                <a:cubicBezTo>
                  <a:pt x="891" y="1618"/>
                  <a:pt x="891" y="1621"/>
                  <a:pt x="891" y="1624"/>
                </a:cubicBezTo>
                <a:cubicBezTo>
                  <a:pt x="891" y="1628"/>
                  <a:pt x="892" y="1631"/>
                  <a:pt x="892" y="1635"/>
                </a:cubicBezTo>
                <a:cubicBezTo>
                  <a:pt x="892" y="1638"/>
                  <a:pt x="892" y="1641"/>
                  <a:pt x="893" y="1644"/>
                </a:cubicBezTo>
                <a:cubicBezTo>
                  <a:pt x="893" y="1648"/>
                  <a:pt x="893" y="1651"/>
                  <a:pt x="894" y="1655"/>
                </a:cubicBezTo>
                <a:cubicBezTo>
                  <a:pt x="894" y="1658"/>
                  <a:pt x="894" y="1661"/>
                  <a:pt x="895" y="1664"/>
                </a:cubicBezTo>
                <a:cubicBezTo>
                  <a:pt x="895" y="1666"/>
                  <a:pt x="895" y="1668"/>
                  <a:pt x="895" y="1670"/>
                </a:cubicBezTo>
                <a:cubicBezTo>
                  <a:pt x="893" y="1669"/>
                  <a:pt x="892" y="1668"/>
                  <a:pt x="890" y="1667"/>
                </a:cubicBezTo>
                <a:cubicBezTo>
                  <a:pt x="887" y="1666"/>
                  <a:pt x="883" y="1664"/>
                  <a:pt x="880" y="1663"/>
                </a:cubicBezTo>
                <a:cubicBezTo>
                  <a:pt x="877" y="1661"/>
                  <a:pt x="873" y="1660"/>
                  <a:pt x="870" y="1658"/>
                </a:cubicBezTo>
                <a:cubicBezTo>
                  <a:pt x="867" y="1657"/>
                  <a:pt x="864" y="1655"/>
                  <a:pt x="861" y="1654"/>
                </a:cubicBezTo>
                <a:cubicBezTo>
                  <a:pt x="857" y="1652"/>
                  <a:pt x="854" y="1650"/>
                  <a:pt x="851" y="1649"/>
                </a:cubicBezTo>
                <a:cubicBezTo>
                  <a:pt x="847" y="1647"/>
                  <a:pt x="844" y="1645"/>
                  <a:pt x="841" y="1644"/>
                </a:cubicBezTo>
                <a:cubicBezTo>
                  <a:pt x="838" y="1642"/>
                  <a:pt x="834" y="1641"/>
                  <a:pt x="831" y="1639"/>
                </a:cubicBezTo>
                <a:cubicBezTo>
                  <a:pt x="828" y="1637"/>
                  <a:pt x="825" y="1636"/>
                  <a:pt x="822" y="1634"/>
                </a:cubicBezTo>
                <a:cubicBezTo>
                  <a:pt x="819" y="1632"/>
                  <a:pt x="815" y="1631"/>
                  <a:pt x="812" y="1629"/>
                </a:cubicBezTo>
                <a:cubicBezTo>
                  <a:pt x="809" y="1627"/>
                  <a:pt x="806" y="1626"/>
                  <a:pt x="803" y="1624"/>
                </a:cubicBezTo>
                <a:cubicBezTo>
                  <a:pt x="799" y="1622"/>
                  <a:pt x="796" y="1620"/>
                  <a:pt x="793" y="1618"/>
                </a:cubicBezTo>
                <a:cubicBezTo>
                  <a:pt x="790" y="1617"/>
                  <a:pt x="787" y="1615"/>
                  <a:pt x="784" y="1613"/>
                </a:cubicBezTo>
                <a:cubicBezTo>
                  <a:pt x="780" y="1612"/>
                  <a:pt x="777" y="1610"/>
                  <a:pt x="774" y="1608"/>
                </a:cubicBezTo>
                <a:cubicBezTo>
                  <a:pt x="771" y="1606"/>
                  <a:pt x="768" y="1604"/>
                  <a:pt x="765" y="1603"/>
                </a:cubicBezTo>
                <a:cubicBezTo>
                  <a:pt x="761" y="1601"/>
                  <a:pt x="758" y="1599"/>
                  <a:pt x="755" y="1597"/>
                </a:cubicBezTo>
                <a:cubicBezTo>
                  <a:pt x="752" y="1595"/>
                  <a:pt x="749" y="1594"/>
                  <a:pt x="746" y="1592"/>
                </a:cubicBezTo>
                <a:cubicBezTo>
                  <a:pt x="743" y="1590"/>
                  <a:pt x="739" y="1588"/>
                  <a:pt x="736" y="1586"/>
                </a:cubicBezTo>
                <a:cubicBezTo>
                  <a:pt x="733" y="1584"/>
                  <a:pt x="730" y="1582"/>
                  <a:pt x="728" y="1581"/>
                </a:cubicBezTo>
                <a:cubicBezTo>
                  <a:pt x="724" y="1578"/>
                  <a:pt x="720" y="1576"/>
                  <a:pt x="717" y="1574"/>
                </a:cubicBezTo>
                <a:cubicBezTo>
                  <a:pt x="714" y="1572"/>
                  <a:pt x="712" y="1571"/>
                  <a:pt x="709" y="1569"/>
                </a:cubicBezTo>
                <a:cubicBezTo>
                  <a:pt x="705" y="1567"/>
                  <a:pt x="702" y="1564"/>
                  <a:pt x="698" y="1562"/>
                </a:cubicBezTo>
                <a:cubicBezTo>
                  <a:pt x="695" y="1560"/>
                  <a:pt x="693" y="1559"/>
                  <a:pt x="691" y="1557"/>
                </a:cubicBezTo>
                <a:cubicBezTo>
                  <a:pt x="686" y="1554"/>
                  <a:pt x="681" y="1551"/>
                  <a:pt x="677" y="1548"/>
                </a:cubicBezTo>
                <a:cubicBezTo>
                  <a:pt x="675" y="1547"/>
                  <a:pt x="674" y="1546"/>
                  <a:pt x="673" y="1545"/>
                </a:cubicBezTo>
                <a:cubicBezTo>
                  <a:pt x="667" y="1541"/>
                  <a:pt x="661" y="1537"/>
                  <a:pt x="655" y="1533"/>
                </a:cubicBezTo>
                <a:cubicBezTo>
                  <a:pt x="654" y="1532"/>
                  <a:pt x="652" y="1531"/>
                  <a:pt x="651" y="1530"/>
                </a:cubicBezTo>
                <a:cubicBezTo>
                  <a:pt x="646" y="1527"/>
                  <a:pt x="642" y="1524"/>
                  <a:pt x="637" y="1520"/>
                </a:cubicBezTo>
                <a:cubicBezTo>
                  <a:pt x="635" y="1519"/>
                  <a:pt x="633" y="1517"/>
                  <a:pt x="631" y="1516"/>
                </a:cubicBezTo>
                <a:cubicBezTo>
                  <a:pt x="627" y="1513"/>
                  <a:pt x="624" y="1510"/>
                  <a:pt x="620" y="1508"/>
                </a:cubicBezTo>
                <a:cubicBezTo>
                  <a:pt x="617" y="1506"/>
                  <a:pt x="615" y="1504"/>
                  <a:pt x="613" y="1502"/>
                </a:cubicBezTo>
                <a:cubicBezTo>
                  <a:pt x="610" y="1500"/>
                  <a:pt x="607" y="1498"/>
                  <a:pt x="604" y="1495"/>
                </a:cubicBezTo>
                <a:cubicBezTo>
                  <a:pt x="604" y="1491"/>
                  <a:pt x="604" y="1486"/>
                  <a:pt x="604" y="1481"/>
                </a:cubicBezTo>
                <a:cubicBezTo>
                  <a:pt x="604" y="1479"/>
                  <a:pt x="604" y="1476"/>
                  <a:pt x="604" y="1474"/>
                </a:cubicBezTo>
                <a:cubicBezTo>
                  <a:pt x="604" y="1466"/>
                  <a:pt x="605" y="1458"/>
                  <a:pt x="605" y="1451"/>
                </a:cubicBezTo>
                <a:cubicBezTo>
                  <a:pt x="605" y="1450"/>
                  <a:pt x="605" y="1449"/>
                  <a:pt x="605" y="1448"/>
                </a:cubicBezTo>
                <a:cubicBezTo>
                  <a:pt x="605" y="1441"/>
                  <a:pt x="606" y="1434"/>
                  <a:pt x="606" y="1428"/>
                </a:cubicBezTo>
                <a:cubicBezTo>
                  <a:pt x="606" y="1425"/>
                  <a:pt x="606" y="1422"/>
                  <a:pt x="607" y="1419"/>
                </a:cubicBezTo>
                <a:cubicBezTo>
                  <a:pt x="607" y="1414"/>
                  <a:pt x="607" y="1409"/>
                  <a:pt x="608" y="1404"/>
                </a:cubicBezTo>
                <a:cubicBezTo>
                  <a:pt x="608" y="1401"/>
                  <a:pt x="608" y="1398"/>
                  <a:pt x="608" y="1395"/>
                </a:cubicBezTo>
                <a:cubicBezTo>
                  <a:pt x="609" y="1390"/>
                  <a:pt x="609" y="1386"/>
                  <a:pt x="609" y="1381"/>
                </a:cubicBezTo>
                <a:cubicBezTo>
                  <a:pt x="610" y="1378"/>
                  <a:pt x="610" y="1375"/>
                  <a:pt x="610" y="1371"/>
                </a:cubicBezTo>
                <a:cubicBezTo>
                  <a:pt x="611" y="1367"/>
                  <a:pt x="611" y="1363"/>
                  <a:pt x="612" y="1358"/>
                </a:cubicBezTo>
                <a:cubicBezTo>
                  <a:pt x="612" y="1355"/>
                  <a:pt x="612" y="1351"/>
                  <a:pt x="613" y="1348"/>
                </a:cubicBezTo>
                <a:cubicBezTo>
                  <a:pt x="613" y="1344"/>
                  <a:pt x="614" y="1340"/>
                  <a:pt x="614" y="1335"/>
                </a:cubicBezTo>
                <a:cubicBezTo>
                  <a:pt x="615" y="1332"/>
                  <a:pt x="615" y="1328"/>
                  <a:pt x="615" y="1325"/>
                </a:cubicBezTo>
                <a:cubicBezTo>
                  <a:pt x="616" y="1323"/>
                  <a:pt x="616" y="1320"/>
                  <a:pt x="616" y="1318"/>
                </a:cubicBezTo>
                <a:cubicBezTo>
                  <a:pt x="618" y="1319"/>
                  <a:pt x="619" y="1320"/>
                  <a:pt x="621" y="1321"/>
                </a:cubicBezTo>
                <a:close/>
                <a:moveTo>
                  <a:pt x="608" y="1514"/>
                </a:moveTo>
                <a:cubicBezTo>
                  <a:pt x="611" y="1516"/>
                  <a:pt x="613" y="1518"/>
                  <a:pt x="616" y="1520"/>
                </a:cubicBezTo>
                <a:cubicBezTo>
                  <a:pt x="619" y="1522"/>
                  <a:pt x="622" y="1524"/>
                  <a:pt x="625" y="1527"/>
                </a:cubicBezTo>
                <a:cubicBezTo>
                  <a:pt x="628" y="1529"/>
                  <a:pt x="631" y="1531"/>
                  <a:pt x="634" y="1533"/>
                </a:cubicBezTo>
                <a:cubicBezTo>
                  <a:pt x="637" y="1535"/>
                  <a:pt x="640" y="1537"/>
                  <a:pt x="643" y="1539"/>
                </a:cubicBezTo>
                <a:cubicBezTo>
                  <a:pt x="646" y="1541"/>
                  <a:pt x="649" y="1543"/>
                  <a:pt x="652" y="1545"/>
                </a:cubicBezTo>
                <a:cubicBezTo>
                  <a:pt x="655" y="1547"/>
                  <a:pt x="658" y="1550"/>
                  <a:pt x="661" y="1552"/>
                </a:cubicBezTo>
                <a:cubicBezTo>
                  <a:pt x="664" y="1554"/>
                  <a:pt x="667" y="1556"/>
                  <a:pt x="670" y="1557"/>
                </a:cubicBezTo>
                <a:cubicBezTo>
                  <a:pt x="673" y="1560"/>
                  <a:pt x="676" y="1562"/>
                  <a:pt x="679" y="1564"/>
                </a:cubicBezTo>
                <a:cubicBezTo>
                  <a:pt x="682" y="1566"/>
                  <a:pt x="685" y="1568"/>
                  <a:pt x="688" y="1570"/>
                </a:cubicBezTo>
                <a:cubicBezTo>
                  <a:pt x="691" y="1572"/>
                  <a:pt x="694" y="1574"/>
                  <a:pt x="698" y="1576"/>
                </a:cubicBezTo>
                <a:cubicBezTo>
                  <a:pt x="701" y="1578"/>
                  <a:pt x="703" y="1580"/>
                  <a:pt x="706" y="1581"/>
                </a:cubicBezTo>
                <a:cubicBezTo>
                  <a:pt x="710" y="1583"/>
                  <a:pt x="713" y="1586"/>
                  <a:pt x="716" y="1588"/>
                </a:cubicBezTo>
                <a:cubicBezTo>
                  <a:pt x="719" y="1589"/>
                  <a:pt x="722" y="1591"/>
                  <a:pt x="725" y="1593"/>
                </a:cubicBezTo>
                <a:cubicBezTo>
                  <a:pt x="728" y="1595"/>
                  <a:pt x="732" y="1597"/>
                  <a:pt x="735" y="1599"/>
                </a:cubicBezTo>
                <a:cubicBezTo>
                  <a:pt x="738" y="1601"/>
                  <a:pt x="741" y="1602"/>
                  <a:pt x="743" y="1604"/>
                </a:cubicBezTo>
                <a:cubicBezTo>
                  <a:pt x="747" y="1606"/>
                  <a:pt x="750" y="1608"/>
                  <a:pt x="754" y="1610"/>
                </a:cubicBezTo>
                <a:cubicBezTo>
                  <a:pt x="757" y="1612"/>
                  <a:pt x="759" y="1614"/>
                  <a:pt x="762" y="1615"/>
                </a:cubicBezTo>
                <a:cubicBezTo>
                  <a:pt x="766" y="1617"/>
                  <a:pt x="770" y="1619"/>
                  <a:pt x="773" y="1621"/>
                </a:cubicBezTo>
                <a:cubicBezTo>
                  <a:pt x="776" y="1623"/>
                  <a:pt x="779" y="1624"/>
                  <a:pt x="781" y="1626"/>
                </a:cubicBezTo>
                <a:cubicBezTo>
                  <a:pt x="785" y="1628"/>
                  <a:pt x="789" y="1630"/>
                  <a:pt x="793" y="1632"/>
                </a:cubicBezTo>
                <a:cubicBezTo>
                  <a:pt x="796" y="1634"/>
                  <a:pt x="798" y="1635"/>
                  <a:pt x="800" y="1636"/>
                </a:cubicBezTo>
                <a:cubicBezTo>
                  <a:pt x="805" y="1639"/>
                  <a:pt x="810" y="1641"/>
                  <a:pt x="815" y="1644"/>
                </a:cubicBezTo>
                <a:cubicBezTo>
                  <a:pt x="816" y="1645"/>
                  <a:pt x="818" y="1646"/>
                  <a:pt x="820" y="1646"/>
                </a:cubicBezTo>
                <a:cubicBezTo>
                  <a:pt x="826" y="1650"/>
                  <a:pt x="833" y="1653"/>
                  <a:pt x="839" y="1656"/>
                </a:cubicBezTo>
                <a:cubicBezTo>
                  <a:pt x="841" y="1657"/>
                  <a:pt x="843" y="1658"/>
                  <a:pt x="845" y="1659"/>
                </a:cubicBezTo>
                <a:cubicBezTo>
                  <a:pt x="849" y="1661"/>
                  <a:pt x="854" y="1664"/>
                  <a:pt x="859" y="1666"/>
                </a:cubicBezTo>
                <a:cubicBezTo>
                  <a:pt x="861" y="1667"/>
                  <a:pt x="864" y="1668"/>
                  <a:pt x="867" y="1670"/>
                </a:cubicBezTo>
                <a:cubicBezTo>
                  <a:pt x="871" y="1672"/>
                  <a:pt x="874" y="1673"/>
                  <a:pt x="878" y="1675"/>
                </a:cubicBezTo>
                <a:cubicBezTo>
                  <a:pt x="881" y="1677"/>
                  <a:pt x="884" y="1678"/>
                  <a:pt x="887" y="1679"/>
                </a:cubicBezTo>
                <a:cubicBezTo>
                  <a:pt x="890" y="1681"/>
                  <a:pt x="893" y="1682"/>
                  <a:pt x="897" y="1684"/>
                </a:cubicBezTo>
                <a:cubicBezTo>
                  <a:pt x="897" y="1684"/>
                  <a:pt x="897" y="1684"/>
                  <a:pt x="897" y="1684"/>
                </a:cubicBezTo>
                <a:cubicBezTo>
                  <a:pt x="897" y="1684"/>
                  <a:pt x="897" y="1684"/>
                  <a:pt x="897" y="1684"/>
                </a:cubicBezTo>
                <a:cubicBezTo>
                  <a:pt x="897" y="1689"/>
                  <a:pt x="898" y="1694"/>
                  <a:pt x="898" y="1700"/>
                </a:cubicBezTo>
                <a:cubicBezTo>
                  <a:pt x="899" y="1703"/>
                  <a:pt x="899" y="1706"/>
                  <a:pt x="900" y="1709"/>
                </a:cubicBezTo>
                <a:cubicBezTo>
                  <a:pt x="901" y="1718"/>
                  <a:pt x="902" y="1727"/>
                  <a:pt x="903" y="1736"/>
                </a:cubicBezTo>
                <a:cubicBezTo>
                  <a:pt x="903" y="1737"/>
                  <a:pt x="904" y="1739"/>
                  <a:pt x="904" y="1741"/>
                </a:cubicBezTo>
                <a:cubicBezTo>
                  <a:pt x="905" y="1748"/>
                  <a:pt x="906" y="1755"/>
                  <a:pt x="907" y="1762"/>
                </a:cubicBezTo>
                <a:cubicBezTo>
                  <a:pt x="908" y="1766"/>
                  <a:pt x="909" y="1769"/>
                  <a:pt x="909" y="1772"/>
                </a:cubicBezTo>
                <a:cubicBezTo>
                  <a:pt x="910" y="1778"/>
                  <a:pt x="911" y="1783"/>
                  <a:pt x="912" y="1789"/>
                </a:cubicBezTo>
                <a:cubicBezTo>
                  <a:pt x="913" y="1793"/>
                  <a:pt x="913" y="1796"/>
                  <a:pt x="914" y="1800"/>
                </a:cubicBezTo>
                <a:cubicBezTo>
                  <a:pt x="915" y="1805"/>
                  <a:pt x="916" y="1811"/>
                  <a:pt x="917" y="1816"/>
                </a:cubicBezTo>
                <a:cubicBezTo>
                  <a:pt x="918" y="1820"/>
                  <a:pt x="919" y="1823"/>
                  <a:pt x="920" y="1827"/>
                </a:cubicBezTo>
                <a:cubicBezTo>
                  <a:pt x="921" y="1832"/>
                  <a:pt x="922" y="1837"/>
                  <a:pt x="923" y="1842"/>
                </a:cubicBezTo>
                <a:cubicBezTo>
                  <a:pt x="924" y="1846"/>
                  <a:pt x="925" y="1850"/>
                  <a:pt x="926" y="1854"/>
                </a:cubicBezTo>
                <a:cubicBezTo>
                  <a:pt x="927" y="1859"/>
                  <a:pt x="928" y="1864"/>
                  <a:pt x="929" y="1869"/>
                </a:cubicBezTo>
                <a:cubicBezTo>
                  <a:pt x="930" y="1873"/>
                  <a:pt x="931" y="1877"/>
                  <a:pt x="932" y="1881"/>
                </a:cubicBezTo>
                <a:cubicBezTo>
                  <a:pt x="933" y="1883"/>
                  <a:pt x="933" y="1886"/>
                  <a:pt x="934" y="1889"/>
                </a:cubicBezTo>
                <a:cubicBezTo>
                  <a:pt x="932" y="1888"/>
                  <a:pt x="930" y="1887"/>
                  <a:pt x="928" y="1886"/>
                </a:cubicBezTo>
                <a:cubicBezTo>
                  <a:pt x="925" y="1885"/>
                  <a:pt x="921" y="1884"/>
                  <a:pt x="918" y="1882"/>
                </a:cubicBezTo>
                <a:cubicBezTo>
                  <a:pt x="914" y="1881"/>
                  <a:pt x="910" y="1879"/>
                  <a:pt x="907" y="1877"/>
                </a:cubicBezTo>
                <a:cubicBezTo>
                  <a:pt x="903" y="1876"/>
                  <a:pt x="900" y="1874"/>
                  <a:pt x="897" y="1873"/>
                </a:cubicBezTo>
                <a:cubicBezTo>
                  <a:pt x="893" y="1871"/>
                  <a:pt x="889" y="1869"/>
                  <a:pt x="885" y="1867"/>
                </a:cubicBezTo>
                <a:cubicBezTo>
                  <a:pt x="882" y="1866"/>
                  <a:pt x="879" y="1864"/>
                  <a:pt x="875" y="1863"/>
                </a:cubicBezTo>
                <a:cubicBezTo>
                  <a:pt x="872" y="1861"/>
                  <a:pt x="868" y="1859"/>
                  <a:pt x="864" y="1857"/>
                </a:cubicBezTo>
                <a:cubicBezTo>
                  <a:pt x="861" y="1856"/>
                  <a:pt x="858" y="1854"/>
                  <a:pt x="854" y="1853"/>
                </a:cubicBezTo>
                <a:cubicBezTo>
                  <a:pt x="851" y="1851"/>
                  <a:pt x="847" y="1849"/>
                  <a:pt x="843" y="1847"/>
                </a:cubicBezTo>
                <a:cubicBezTo>
                  <a:pt x="840" y="1846"/>
                  <a:pt x="837" y="1844"/>
                  <a:pt x="833" y="1842"/>
                </a:cubicBezTo>
                <a:cubicBezTo>
                  <a:pt x="830" y="1840"/>
                  <a:pt x="826" y="1838"/>
                  <a:pt x="822" y="1836"/>
                </a:cubicBezTo>
                <a:cubicBezTo>
                  <a:pt x="819" y="1835"/>
                  <a:pt x="816" y="1833"/>
                  <a:pt x="813" y="1832"/>
                </a:cubicBezTo>
                <a:cubicBezTo>
                  <a:pt x="809" y="1829"/>
                  <a:pt x="805" y="1827"/>
                  <a:pt x="801" y="1825"/>
                </a:cubicBezTo>
                <a:cubicBezTo>
                  <a:pt x="798" y="1824"/>
                  <a:pt x="795" y="1822"/>
                  <a:pt x="792" y="1820"/>
                </a:cubicBezTo>
                <a:cubicBezTo>
                  <a:pt x="788" y="1818"/>
                  <a:pt x="784" y="1816"/>
                  <a:pt x="781" y="1814"/>
                </a:cubicBezTo>
                <a:cubicBezTo>
                  <a:pt x="778" y="1812"/>
                  <a:pt x="775" y="1811"/>
                  <a:pt x="772" y="1809"/>
                </a:cubicBezTo>
                <a:cubicBezTo>
                  <a:pt x="768" y="1807"/>
                  <a:pt x="764" y="1805"/>
                  <a:pt x="760" y="1802"/>
                </a:cubicBezTo>
                <a:cubicBezTo>
                  <a:pt x="757" y="1801"/>
                  <a:pt x="754" y="1799"/>
                  <a:pt x="751" y="1797"/>
                </a:cubicBezTo>
                <a:cubicBezTo>
                  <a:pt x="747" y="1795"/>
                  <a:pt x="744" y="1793"/>
                  <a:pt x="740" y="1790"/>
                </a:cubicBezTo>
                <a:cubicBezTo>
                  <a:pt x="737" y="1789"/>
                  <a:pt x="734" y="1787"/>
                  <a:pt x="731" y="1785"/>
                </a:cubicBezTo>
                <a:cubicBezTo>
                  <a:pt x="727" y="1783"/>
                  <a:pt x="723" y="1780"/>
                  <a:pt x="719" y="1778"/>
                </a:cubicBezTo>
                <a:cubicBezTo>
                  <a:pt x="717" y="1776"/>
                  <a:pt x="714" y="1774"/>
                  <a:pt x="711" y="1773"/>
                </a:cubicBezTo>
                <a:cubicBezTo>
                  <a:pt x="707" y="1770"/>
                  <a:pt x="703" y="1767"/>
                  <a:pt x="698" y="1764"/>
                </a:cubicBezTo>
                <a:cubicBezTo>
                  <a:pt x="696" y="1763"/>
                  <a:pt x="694" y="1761"/>
                  <a:pt x="692" y="1760"/>
                </a:cubicBezTo>
                <a:cubicBezTo>
                  <a:pt x="686" y="1756"/>
                  <a:pt x="680" y="1753"/>
                  <a:pt x="675" y="1749"/>
                </a:cubicBezTo>
                <a:cubicBezTo>
                  <a:pt x="674" y="1748"/>
                  <a:pt x="673" y="1748"/>
                  <a:pt x="672" y="1747"/>
                </a:cubicBezTo>
                <a:cubicBezTo>
                  <a:pt x="666" y="1743"/>
                  <a:pt x="659" y="1738"/>
                  <a:pt x="653" y="1734"/>
                </a:cubicBezTo>
                <a:cubicBezTo>
                  <a:pt x="651" y="1732"/>
                  <a:pt x="649" y="1731"/>
                  <a:pt x="647" y="1729"/>
                </a:cubicBezTo>
                <a:cubicBezTo>
                  <a:pt x="642" y="1726"/>
                  <a:pt x="638" y="1723"/>
                  <a:pt x="634" y="1720"/>
                </a:cubicBezTo>
                <a:cubicBezTo>
                  <a:pt x="631" y="1718"/>
                  <a:pt x="628" y="1716"/>
                  <a:pt x="626" y="1714"/>
                </a:cubicBezTo>
                <a:cubicBezTo>
                  <a:pt x="623" y="1712"/>
                  <a:pt x="619" y="1709"/>
                  <a:pt x="616" y="1707"/>
                </a:cubicBezTo>
                <a:cubicBezTo>
                  <a:pt x="615" y="1704"/>
                  <a:pt x="615" y="1700"/>
                  <a:pt x="615" y="1697"/>
                </a:cubicBezTo>
                <a:cubicBezTo>
                  <a:pt x="614" y="1693"/>
                  <a:pt x="614" y="1688"/>
                  <a:pt x="613" y="1684"/>
                </a:cubicBezTo>
                <a:cubicBezTo>
                  <a:pt x="613" y="1680"/>
                  <a:pt x="612" y="1676"/>
                  <a:pt x="612" y="1672"/>
                </a:cubicBezTo>
                <a:cubicBezTo>
                  <a:pt x="611" y="1668"/>
                  <a:pt x="611" y="1664"/>
                  <a:pt x="611" y="1660"/>
                </a:cubicBezTo>
                <a:cubicBezTo>
                  <a:pt x="610" y="1656"/>
                  <a:pt x="610" y="1652"/>
                  <a:pt x="609" y="1648"/>
                </a:cubicBezTo>
                <a:cubicBezTo>
                  <a:pt x="609" y="1644"/>
                  <a:pt x="609" y="1640"/>
                  <a:pt x="608" y="1636"/>
                </a:cubicBezTo>
                <a:cubicBezTo>
                  <a:pt x="608" y="1631"/>
                  <a:pt x="608" y="1627"/>
                  <a:pt x="607" y="1623"/>
                </a:cubicBezTo>
                <a:cubicBezTo>
                  <a:pt x="607" y="1619"/>
                  <a:pt x="607" y="1615"/>
                  <a:pt x="607" y="1612"/>
                </a:cubicBezTo>
                <a:cubicBezTo>
                  <a:pt x="606" y="1607"/>
                  <a:pt x="606" y="1602"/>
                  <a:pt x="606" y="1598"/>
                </a:cubicBezTo>
                <a:cubicBezTo>
                  <a:pt x="606" y="1594"/>
                  <a:pt x="605" y="1591"/>
                  <a:pt x="605" y="1587"/>
                </a:cubicBezTo>
                <a:cubicBezTo>
                  <a:pt x="605" y="1582"/>
                  <a:pt x="605" y="1577"/>
                  <a:pt x="605" y="1573"/>
                </a:cubicBezTo>
                <a:cubicBezTo>
                  <a:pt x="605" y="1569"/>
                  <a:pt x="604" y="1566"/>
                  <a:pt x="604" y="1563"/>
                </a:cubicBezTo>
                <a:cubicBezTo>
                  <a:pt x="604" y="1558"/>
                  <a:pt x="604" y="1552"/>
                  <a:pt x="604" y="1547"/>
                </a:cubicBezTo>
                <a:cubicBezTo>
                  <a:pt x="604" y="1544"/>
                  <a:pt x="604" y="1541"/>
                  <a:pt x="604" y="1539"/>
                </a:cubicBezTo>
                <a:cubicBezTo>
                  <a:pt x="604" y="1531"/>
                  <a:pt x="604" y="1523"/>
                  <a:pt x="604" y="1514"/>
                </a:cubicBezTo>
                <a:cubicBezTo>
                  <a:pt x="604" y="1513"/>
                  <a:pt x="604" y="1512"/>
                  <a:pt x="604" y="1510"/>
                </a:cubicBezTo>
                <a:cubicBezTo>
                  <a:pt x="605" y="1512"/>
                  <a:pt x="606" y="1513"/>
                  <a:pt x="608" y="1514"/>
                </a:cubicBezTo>
                <a:close/>
                <a:moveTo>
                  <a:pt x="622" y="1727"/>
                </a:moveTo>
                <a:cubicBezTo>
                  <a:pt x="625" y="1729"/>
                  <a:pt x="628" y="1731"/>
                  <a:pt x="631" y="1733"/>
                </a:cubicBezTo>
                <a:cubicBezTo>
                  <a:pt x="634" y="1735"/>
                  <a:pt x="638" y="1738"/>
                  <a:pt x="641" y="1740"/>
                </a:cubicBezTo>
                <a:cubicBezTo>
                  <a:pt x="644" y="1742"/>
                  <a:pt x="647" y="1744"/>
                  <a:pt x="650" y="1746"/>
                </a:cubicBezTo>
                <a:cubicBezTo>
                  <a:pt x="654" y="1749"/>
                  <a:pt x="657" y="1751"/>
                  <a:pt x="661" y="1754"/>
                </a:cubicBezTo>
                <a:cubicBezTo>
                  <a:pt x="664" y="1756"/>
                  <a:pt x="667" y="1758"/>
                  <a:pt x="670" y="1760"/>
                </a:cubicBezTo>
                <a:cubicBezTo>
                  <a:pt x="673" y="1762"/>
                  <a:pt x="677" y="1765"/>
                  <a:pt x="681" y="1767"/>
                </a:cubicBezTo>
                <a:cubicBezTo>
                  <a:pt x="683" y="1769"/>
                  <a:pt x="686" y="1771"/>
                  <a:pt x="689" y="1773"/>
                </a:cubicBezTo>
                <a:cubicBezTo>
                  <a:pt x="693" y="1775"/>
                  <a:pt x="697" y="1778"/>
                  <a:pt x="700" y="1780"/>
                </a:cubicBezTo>
                <a:cubicBezTo>
                  <a:pt x="703" y="1782"/>
                  <a:pt x="706" y="1784"/>
                  <a:pt x="709" y="1786"/>
                </a:cubicBezTo>
                <a:cubicBezTo>
                  <a:pt x="713" y="1788"/>
                  <a:pt x="717" y="1790"/>
                  <a:pt x="720" y="1792"/>
                </a:cubicBezTo>
                <a:cubicBezTo>
                  <a:pt x="723" y="1794"/>
                  <a:pt x="726" y="1796"/>
                  <a:pt x="729" y="1798"/>
                </a:cubicBezTo>
                <a:cubicBezTo>
                  <a:pt x="733" y="1800"/>
                  <a:pt x="737" y="1802"/>
                  <a:pt x="741" y="1805"/>
                </a:cubicBezTo>
                <a:cubicBezTo>
                  <a:pt x="744" y="1807"/>
                  <a:pt x="746" y="1808"/>
                  <a:pt x="749" y="1810"/>
                </a:cubicBezTo>
                <a:cubicBezTo>
                  <a:pt x="753" y="1812"/>
                  <a:pt x="757" y="1815"/>
                  <a:pt x="761" y="1817"/>
                </a:cubicBezTo>
                <a:cubicBezTo>
                  <a:pt x="764" y="1818"/>
                  <a:pt x="767" y="1820"/>
                  <a:pt x="770" y="1822"/>
                </a:cubicBezTo>
                <a:cubicBezTo>
                  <a:pt x="774" y="1824"/>
                  <a:pt x="778" y="1826"/>
                  <a:pt x="782" y="1828"/>
                </a:cubicBezTo>
                <a:cubicBezTo>
                  <a:pt x="785" y="1830"/>
                  <a:pt x="788" y="1832"/>
                  <a:pt x="790" y="1833"/>
                </a:cubicBezTo>
                <a:cubicBezTo>
                  <a:pt x="795" y="1835"/>
                  <a:pt x="799" y="1838"/>
                  <a:pt x="803" y="1840"/>
                </a:cubicBezTo>
                <a:cubicBezTo>
                  <a:pt x="806" y="1841"/>
                  <a:pt x="808" y="1843"/>
                  <a:pt x="811" y="1844"/>
                </a:cubicBezTo>
                <a:cubicBezTo>
                  <a:pt x="816" y="1847"/>
                  <a:pt x="820" y="1849"/>
                  <a:pt x="824" y="1851"/>
                </a:cubicBezTo>
                <a:cubicBezTo>
                  <a:pt x="827" y="1852"/>
                  <a:pt x="829" y="1854"/>
                  <a:pt x="832" y="1855"/>
                </a:cubicBezTo>
                <a:cubicBezTo>
                  <a:pt x="837" y="1858"/>
                  <a:pt x="842" y="1860"/>
                  <a:pt x="846" y="1862"/>
                </a:cubicBezTo>
                <a:cubicBezTo>
                  <a:pt x="849" y="1863"/>
                  <a:pt x="851" y="1864"/>
                  <a:pt x="853" y="1866"/>
                </a:cubicBezTo>
                <a:cubicBezTo>
                  <a:pt x="859" y="1869"/>
                  <a:pt x="865" y="1871"/>
                  <a:pt x="872" y="1874"/>
                </a:cubicBezTo>
                <a:cubicBezTo>
                  <a:pt x="873" y="1875"/>
                  <a:pt x="874" y="1875"/>
                  <a:pt x="874" y="1876"/>
                </a:cubicBezTo>
                <a:cubicBezTo>
                  <a:pt x="882" y="1879"/>
                  <a:pt x="889" y="1882"/>
                  <a:pt x="896" y="1886"/>
                </a:cubicBezTo>
                <a:cubicBezTo>
                  <a:pt x="898" y="1887"/>
                  <a:pt x="900" y="1888"/>
                  <a:pt x="903" y="1889"/>
                </a:cubicBezTo>
                <a:cubicBezTo>
                  <a:pt x="908" y="1891"/>
                  <a:pt x="912" y="1893"/>
                  <a:pt x="917" y="1895"/>
                </a:cubicBezTo>
                <a:cubicBezTo>
                  <a:pt x="920" y="1896"/>
                  <a:pt x="923" y="1897"/>
                  <a:pt x="926" y="1899"/>
                </a:cubicBezTo>
                <a:cubicBezTo>
                  <a:pt x="930" y="1900"/>
                  <a:pt x="934" y="1902"/>
                  <a:pt x="938" y="1904"/>
                </a:cubicBezTo>
                <a:cubicBezTo>
                  <a:pt x="938" y="1904"/>
                  <a:pt x="938" y="1904"/>
                  <a:pt x="938" y="1904"/>
                </a:cubicBezTo>
                <a:cubicBezTo>
                  <a:pt x="938" y="1904"/>
                  <a:pt x="938" y="1904"/>
                  <a:pt x="938" y="1904"/>
                </a:cubicBezTo>
                <a:cubicBezTo>
                  <a:pt x="939" y="1910"/>
                  <a:pt x="941" y="1916"/>
                  <a:pt x="943" y="1923"/>
                </a:cubicBezTo>
                <a:cubicBezTo>
                  <a:pt x="944" y="1925"/>
                  <a:pt x="944" y="1928"/>
                  <a:pt x="945" y="1931"/>
                </a:cubicBezTo>
                <a:cubicBezTo>
                  <a:pt x="948" y="1941"/>
                  <a:pt x="951" y="1950"/>
                  <a:pt x="954" y="1960"/>
                </a:cubicBezTo>
                <a:cubicBezTo>
                  <a:pt x="955" y="1963"/>
                  <a:pt x="956" y="1966"/>
                  <a:pt x="957" y="1969"/>
                </a:cubicBezTo>
                <a:cubicBezTo>
                  <a:pt x="959" y="1975"/>
                  <a:pt x="961" y="1982"/>
                  <a:pt x="963" y="1988"/>
                </a:cubicBezTo>
                <a:cubicBezTo>
                  <a:pt x="964" y="1992"/>
                  <a:pt x="965" y="1996"/>
                  <a:pt x="967" y="2000"/>
                </a:cubicBezTo>
                <a:cubicBezTo>
                  <a:pt x="969" y="2005"/>
                  <a:pt x="971" y="2011"/>
                  <a:pt x="973" y="2017"/>
                </a:cubicBezTo>
                <a:cubicBezTo>
                  <a:pt x="974" y="2021"/>
                  <a:pt x="976" y="2025"/>
                  <a:pt x="977" y="2029"/>
                </a:cubicBezTo>
                <a:cubicBezTo>
                  <a:pt x="979" y="2034"/>
                  <a:pt x="981" y="2040"/>
                  <a:pt x="983" y="2045"/>
                </a:cubicBezTo>
                <a:cubicBezTo>
                  <a:pt x="984" y="2049"/>
                  <a:pt x="986" y="2053"/>
                  <a:pt x="988" y="2058"/>
                </a:cubicBezTo>
                <a:cubicBezTo>
                  <a:pt x="990" y="2063"/>
                  <a:pt x="992" y="2068"/>
                  <a:pt x="994" y="2073"/>
                </a:cubicBezTo>
                <a:cubicBezTo>
                  <a:pt x="995" y="2077"/>
                  <a:pt x="997" y="2082"/>
                  <a:pt x="999" y="2086"/>
                </a:cubicBezTo>
                <a:cubicBezTo>
                  <a:pt x="1001" y="2091"/>
                  <a:pt x="1003" y="2096"/>
                  <a:pt x="1005" y="2101"/>
                </a:cubicBezTo>
                <a:cubicBezTo>
                  <a:pt x="1007" y="2105"/>
                  <a:pt x="1009" y="2110"/>
                  <a:pt x="1010" y="2114"/>
                </a:cubicBezTo>
                <a:cubicBezTo>
                  <a:pt x="1012" y="2116"/>
                  <a:pt x="1013" y="2119"/>
                  <a:pt x="1014" y="2122"/>
                </a:cubicBezTo>
                <a:cubicBezTo>
                  <a:pt x="1012" y="2121"/>
                  <a:pt x="1010" y="2121"/>
                  <a:pt x="1008" y="2120"/>
                </a:cubicBezTo>
                <a:cubicBezTo>
                  <a:pt x="1005" y="2119"/>
                  <a:pt x="1001" y="2117"/>
                  <a:pt x="997" y="2116"/>
                </a:cubicBezTo>
                <a:cubicBezTo>
                  <a:pt x="993" y="2115"/>
                  <a:pt x="989" y="2113"/>
                  <a:pt x="985" y="2112"/>
                </a:cubicBezTo>
                <a:cubicBezTo>
                  <a:pt x="981" y="2110"/>
                  <a:pt x="978" y="2109"/>
                  <a:pt x="974" y="2107"/>
                </a:cubicBezTo>
                <a:cubicBezTo>
                  <a:pt x="970" y="2106"/>
                  <a:pt x="966" y="2104"/>
                  <a:pt x="962" y="2102"/>
                </a:cubicBezTo>
                <a:cubicBezTo>
                  <a:pt x="958" y="2101"/>
                  <a:pt x="954" y="2100"/>
                  <a:pt x="951" y="2098"/>
                </a:cubicBezTo>
                <a:cubicBezTo>
                  <a:pt x="947" y="2096"/>
                  <a:pt x="943" y="2095"/>
                  <a:pt x="939" y="2093"/>
                </a:cubicBezTo>
                <a:cubicBezTo>
                  <a:pt x="935" y="2092"/>
                  <a:pt x="931" y="2090"/>
                  <a:pt x="928" y="2089"/>
                </a:cubicBezTo>
                <a:cubicBezTo>
                  <a:pt x="924" y="2087"/>
                  <a:pt x="920" y="2085"/>
                  <a:pt x="916" y="2083"/>
                </a:cubicBezTo>
                <a:cubicBezTo>
                  <a:pt x="912" y="2082"/>
                  <a:pt x="908" y="2080"/>
                  <a:pt x="905" y="2079"/>
                </a:cubicBezTo>
                <a:cubicBezTo>
                  <a:pt x="901" y="2077"/>
                  <a:pt x="897" y="2075"/>
                  <a:pt x="893" y="2073"/>
                </a:cubicBezTo>
                <a:cubicBezTo>
                  <a:pt x="889" y="2072"/>
                  <a:pt x="886" y="2070"/>
                  <a:pt x="882" y="2068"/>
                </a:cubicBezTo>
                <a:cubicBezTo>
                  <a:pt x="878" y="2066"/>
                  <a:pt x="874" y="2065"/>
                  <a:pt x="870" y="2063"/>
                </a:cubicBezTo>
                <a:cubicBezTo>
                  <a:pt x="867" y="2061"/>
                  <a:pt x="863" y="2059"/>
                  <a:pt x="860" y="2058"/>
                </a:cubicBezTo>
                <a:cubicBezTo>
                  <a:pt x="856" y="2056"/>
                  <a:pt x="852" y="2054"/>
                  <a:pt x="848" y="2052"/>
                </a:cubicBezTo>
                <a:cubicBezTo>
                  <a:pt x="844" y="2050"/>
                  <a:pt x="841" y="2048"/>
                  <a:pt x="837" y="2047"/>
                </a:cubicBezTo>
                <a:cubicBezTo>
                  <a:pt x="833" y="2044"/>
                  <a:pt x="829" y="2042"/>
                  <a:pt x="825" y="2040"/>
                </a:cubicBezTo>
                <a:cubicBezTo>
                  <a:pt x="822" y="2039"/>
                  <a:pt x="818" y="2037"/>
                  <a:pt x="815" y="2035"/>
                </a:cubicBezTo>
                <a:cubicBezTo>
                  <a:pt x="811" y="2033"/>
                  <a:pt x="807" y="2031"/>
                  <a:pt x="803" y="2029"/>
                </a:cubicBezTo>
                <a:cubicBezTo>
                  <a:pt x="800" y="2027"/>
                  <a:pt x="796" y="2025"/>
                  <a:pt x="793" y="2023"/>
                </a:cubicBezTo>
                <a:cubicBezTo>
                  <a:pt x="789" y="2021"/>
                  <a:pt x="785" y="2019"/>
                  <a:pt x="781" y="2016"/>
                </a:cubicBezTo>
                <a:cubicBezTo>
                  <a:pt x="778" y="2015"/>
                  <a:pt x="774" y="2013"/>
                  <a:pt x="771" y="2011"/>
                </a:cubicBezTo>
                <a:cubicBezTo>
                  <a:pt x="767" y="2009"/>
                  <a:pt x="763" y="2006"/>
                  <a:pt x="759" y="2004"/>
                </a:cubicBezTo>
                <a:cubicBezTo>
                  <a:pt x="756" y="2002"/>
                  <a:pt x="753" y="2000"/>
                  <a:pt x="750" y="1998"/>
                </a:cubicBezTo>
                <a:cubicBezTo>
                  <a:pt x="745" y="1996"/>
                  <a:pt x="741" y="1993"/>
                  <a:pt x="736" y="1990"/>
                </a:cubicBezTo>
                <a:cubicBezTo>
                  <a:pt x="733" y="1989"/>
                  <a:pt x="731" y="1987"/>
                  <a:pt x="728" y="1986"/>
                </a:cubicBezTo>
                <a:cubicBezTo>
                  <a:pt x="722" y="1981"/>
                  <a:pt x="715" y="1977"/>
                  <a:pt x="708" y="1973"/>
                </a:cubicBezTo>
                <a:cubicBezTo>
                  <a:pt x="706" y="1972"/>
                  <a:pt x="704" y="1971"/>
                  <a:pt x="702" y="1969"/>
                </a:cubicBezTo>
                <a:cubicBezTo>
                  <a:pt x="697" y="1966"/>
                  <a:pt x="692" y="1962"/>
                  <a:pt x="686" y="1959"/>
                </a:cubicBezTo>
                <a:cubicBezTo>
                  <a:pt x="683" y="1957"/>
                  <a:pt x="680" y="1955"/>
                  <a:pt x="678" y="1953"/>
                </a:cubicBezTo>
                <a:cubicBezTo>
                  <a:pt x="674" y="1950"/>
                  <a:pt x="670" y="1948"/>
                  <a:pt x="666" y="1945"/>
                </a:cubicBezTo>
                <a:cubicBezTo>
                  <a:pt x="664" y="1937"/>
                  <a:pt x="661" y="1928"/>
                  <a:pt x="659" y="1920"/>
                </a:cubicBezTo>
                <a:cubicBezTo>
                  <a:pt x="659" y="1919"/>
                  <a:pt x="659" y="1919"/>
                  <a:pt x="658" y="1918"/>
                </a:cubicBezTo>
                <a:cubicBezTo>
                  <a:pt x="656" y="1909"/>
                  <a:pt x="653" y="1899"/>
                  <a:pt x="651" y="1890"/>
                </a:cubicBezTo>
                <a:cubicBezTo>
                  <a:pt x="650" y="1887"/>
                  <a:pt x="649" y="1883"/>
                  <a:pt x="648" y="1880"/>
                </a:cubicBezTo>
                <a:cubicBezTo>
                  <a:pt x="647" y="1874"/>
                  <a:pt x="645" y="1867"/>
                  <a:pt x="644" y="1861"/>
                </a:cubicBezTo>
                <a:cubicBezTo>
                  <a:pt x="643" y="1857"/>
                  <a:pt x="642" y="1853"/>
                  <a:pt x="641" y="1850"/>
                </a:cubicBezTo>
                <a:cubicBezTo>
                  <a:pt x="640" y="1844"/>
                  <a:pt x="639" y="1838"/>
                  <a:pt x="637" y="1832"/>
                </a:cubicBezTo>
                <a:cubicBezTo>
                  <a:pt x="636" y="1828"/>
                  <a:pt x="636" y="1824"/>
                  <a:pt x="635" y="1820"/>
                </a:cubicBezTo>
                <a:cubicBezTo>
                  <a:pt x="634" y="1814"/>
                  <a:pt x="632" y="1809"/>
                  <a:pt x="631" y="1803"/>
                </a:cubicBezTo>
                <a:cubicBezTo>
                  <a:pt x="631" y="1799"/>
                  <a:pt x="630" y="1795"/>
                  <a:pt x="629" y="1791"/>
                </a:cubicBezTo>
                <a:cubicBezTo>
                  <a:pt x="628" y="1785"/>
                  <a:pt x="627" y="1780"/>
                  <a:pt x="626" y="1774"/>
                </a:cubicBezTo>
                <a:cubicBezTo>
                  <a:pt x="625" y="1770"/>
                  <a:pt x="625" y="1766"/>
                  <a:pt x="624" y="1761"/>
                </a:cubicBezTo>
                <a:cubicBezTo>
                  <a:pt x="623" y="1756"/>
                  <a:pt x="622" y="1751"/>
                  <a:pt x="621" y="1745"/>
                </a:cubicBezTo>
                <a:cubicBezTo>
                  <a:pt x="621" y="1741"/>
                  <a:pt x="620" y="1737"/>
                  <a:pt x="619" y="1732"/>
                </a:cubicBezTo>
                <a:cubicBezTo>
                  <a:pt x="619" y="1729"/>
                  <a:pt x="618" y="1726"/>
                  <a:pt x="618" y="1724"/>
                </a:cubicBezTo>
                <a:cubicBezTo>
                  <a:pt x="619" y="1725"/>
                  <a:pt x="621" y="1726"/>
                  <a:pt x="622" y="1727"/>
                </a:cubicBezTo>
                <a:close/>
                <a:moveTo>
                  <a:pt x="676" y="1966"/>
                </a:moveTo>
                <a:cubicBezTo>
                  <a:pt x="679" y="1968"/>
                  <a:pt x="682" y="1970"/>
                  <a:pt x="685" y="1972"/>
                </a:cubicBezTo>
                <a:cubicBezTo>
                  <a:pt x="689" y="1975"/>
                  <a:pt x="693" y="1977"/>
                  <a:pt x="697" y="1980"/>
                </a:cubicBezTo>
                <a:cubicBezTo>
                  <a:pt x="700" y="1982"/>
                  <a:pt x="703" y="1984"/>
                  <a:pt x="706" y="1986"/>
                </a:cubicBezTo>
                <a:cubicBezTo>
                  <a:pt x="710" y="1988"/>
                  <a:pt x="714" y="1991"/>
                  <a:pt x="718" y="1993"/>
                </a:cubicBezTo>
                <a:cubicBezTo>
                  <a:pt x="721" y="1995"/>
                  <a:pt x="724" y="1997"/>
                  <a:pt x="728" y="1999"/>
                </a:cubicBezTo>
                <a:cubicBezTo>
                  <a:pt x="732" y="2002"/>
                  <a:pt x="736" y="2004"/>
                  <a:pt x="739" y="2006"/>
                </a:cubicBezTo>
                <a:cubicBezTo>
                  <a:pt x="743" y="2008"/>
                  <a:pt x="746" y="2010"/>
                  <a:pt x="749" y="2012"/>
                </a:cubicBezTo>
                <a:cubicBezTo>
                  <a:pt x="753" y="2014"/>
                  <a:pt x="757" y="2017"/>
                  <a:pt x="761" y="2019"/>
                </a:cubicBezTo>
                <a:cubicBezTo>
                  <a:pt x="764" y="2021"/>
                  <a:pt x="768" y="2023"/>
                  <a:pt x="771" y="2025"/>
                </a:cubicBezTo>
                <a:cubicBezTo>
                  <a:pt x="775" y="2027"/>
                  <a:pt x="779" y="2029"/>
                  <a:pt x="783" y="2031"/>
                </a:cubicBezTo>
                <a:cubicBezTo>
                  <a:pt x="786" y="2033"/>
                  <a:pt x="790" y="2035"/>
                  <a:pt x="793" y="2037"/>
                </a:cubicBezTo>
                <a:cubicBezTo>
                  <a:pt x="797" y="2039"/>
                  <a:pt x="801" y="2041"/>
                  <a:pt x="805" y="2043"/>
                </a:cubicBezTo>
                <a:cubicBezTo>
                  <a:pt x="808" y="2045"/>
                  <a:pt x="812" y="2047"/>
                  <a:pt x="815" y="2049"/>
                </a:cubicBezTo>
                <a:cubicBezTo>
                  <a:pt x="819" y="2051"/>
                  <a:pt x="823" y="2053"/>
                  <a:pt x="827" y="2055"/>
                </a:cubicBezTo>
                <a:cubicBezTo>
                  <a:pt x="831" y="2057"/>
                  <a:pt x="834" y="2058"/>
                  <a:pt x="838" y="2060"/>
                </a:cubicBezTo>
                <a:cubicBezTo>
                  <a:pt x="842" y="2062"/>
                  <a:pt x="846" y="2064"/>
                  <a:pt x="850" y="2066"/>
                </a:cubicBezTo>
                <a:cubicBezTo>
                  <a:pt x="853" y="2068"/>
                  <a:pt x="857" y="2069"/>
                  <a:pt x="860" y="2071"/>
                </a:cubicBezTo>
                <a:cubicBezTo>
                  <a:pt x="864" y="2073"/>
                  <a:pt x="868" y="2075"/>
                  <a:pt x="872" y="2077"/>
                </a:cubicBezTo>
                <a:cubicBezTo>
                  <a:pt x="876" y="2079"/>
                  <a:pt x="879" y="2080"/>
                  <a:pt x="883" y="2082"/>
                </a:cubicBezTo>
                <a:cubicBezTo>
                  <a:pt x="887" y="2084"/>
                  <a:pt x="891" y="2086"/>
                  <a:pt x="895" y="2088"/>
                </a:cubicBezTo>
                <a:cubicBezTo>
                  <a:pt x="899" y="2089"/>
                  <a:pt x="902" y="2091"/>
                  <a:pt x="906" y="2092"/>
                </a:cubicBezTo>
                <a:cubicBezTo>
                  <a:pt x="910" y="2094"/>
                  <a:pt x="914" y="2096"/>
                  <a:pt x="919" y="2098"/>
                </a:cubicBezTo>
                <a:cubicBezTo>
                  <a:pt x="922" y="2099"/>
                  <a:pt x="925" y="2101"/>
                  <a:pt x="929" y="2102"/>
                </a:cubicBezTo>
                <a:cubicBezTo>
                  <a:pt x="933" y="2104"/>
                  <a:pt x="938" y="2106"/>
                  <a:pt x="943" y="2108"/>
                </a:cubicBezTo>
                <a:cubicBezTo>
                  <a:pt x="946" y="2109"/>
                  <a:pt x="949" y="2110"/>
                  <a:pt x="952" y="2111"/>
                </a:cubicBezTo>
                <a:cubicBezTo>
                  <a:pt x="959" y="2115"/>
                  <a:pt x="967" y="2118"/>
                  <a:pt x="975" y="2121"/>
                </a:cubicBezTo>
                <a:cubicBezTo>
                  <a:pt x="976" y="2121"/>
                  <a:pt x="978" y="2122"/>
                  <a:pt x="979" y="2122"/>
                </a:cubicBezTo>
                <a:cubicBezTo>
                  <a:pt x="986" y="2125"/>
                  <a:pt x="992" y="2127"/>
                  <a:pt x="998" y="2129"/>
                </a:cubicBezTo>
                <a:cubicBezTo>
                  <a:pt x="1001" y="2130"/>
                  <a:pt x="1004" y="2131"/>
                  <a:pt x="1007" y="2132"/>
                </a:cubicBezTo>
                <a:cubicBezTo>
                  <a:pt x="1012" y="2134"/>
                  <a:pt x="1016" y="2136"/>
                  <a:pt x="1021" y="2137"/>
                </a:cubicBezTo>
                <a:cubicBezTo>
                  <a:pt x="1021" y="2137"/>
                  <a:pt x="1021" y="2137"/>
                  <a:pt x="1021" y="2137"/>
                </a:cubicBezTo>
                <a:cubicBezTo>
                  <a:pt x="1021" y="2137"/>
                  <a:pt x="1021" y="2137"/>
                  <a:pt x="1021" y="2137"/>
                </a:cubicBezTo>
                <a:cubicBezTo>
                  <a:pt x="1025" y="2146"/>
                  <a:pt x="1028" y="2154"/>
                  <a:pt x="1032" y="2162"/>
                </a:cubicBezTo>
                <a:cubicBezTo>
                  <a:pt x="1033" y="2164"/>
                  <a:pt x="1034" y="2165"/>
                  <a:pt x="1034" y="2167"/>
                </a:cubicBezTo>
                <a:cubicBezTo>
                  <a:pt x="1039" y="2177"/>
                  <a:pt x="1044" y="2187"/>
                  <a:pt x="1049" y="2197"/>
                </a:cubicBezTo>
                <a:cubicBezTo>
                  <a:pt x="1051" y="2200"/>
                  <a:pt x="1053" y="2203"/>
                  <a:pt x="1054" y="2206"/>
                </a:cubicBezTo>
                <a:cubicBezTo>
                  <a:pt x="1058" y="2213"/>
                  <a:pt x="1061" y="2220"/>
                  <a:pt x="1065" y="2227"/>
                </a:cubicBezTo>
                <a:cubicBezTo>
                  <a:pt x="1067" y="2231"/>
                  <a:pt x="1069" y="2235"/>
                  <a:pt x="1071" y="2239"/>
                </a:cubicBezTo>
                <a:cubicBezTo>
                  <a:pt x="1075" y="2245"/>
                  <a:pt x="1078" y="2251"/>
                  <a:pt x="1081" y="2257"/>
                </a:cubicBezTo>
                <a:cubicBezTo>
                  <a:pt x="1084" y="2261"/>
                  <a:pt x="1086" y="2265"/>
                  <a:pt x="1088" y="2269"/>
                </a:cubicBezTo>
                <a:cubicBezTo>
                  <a:pt x="1092" y="2275"/>
                  <a:pt x="1095" y="2280"/>
                  <a:pt x="1098" y="2286"/>
                </a:cubicBezTo>
                <a:cubicBezTo>
                  <a:pt x="1101" y="2290"/>
                  <a:pt x="1103" y="2294"/>
                  <a:pt x="1106" y="2299"/>
                </a:cubicBezTo>
                <a:cubicBezTo>
                  <a:pt x="1109" y="2304"/>
                  <a:pt x="1113" y="2310"/>
                  <a:pt x="1116" y="2315"/>
                </a:cubicBezTo>
                <a:cubicBezTo>
                  <a:pt x="1119" y="2319"/>
                  <a:pt x="1121" y="2323"/>
                  <a:pt x="1124" y="2328"/>
                </a:cubicBezTo>
                <a:cubicBezTo>
                  <a:pt x="1127" y="2333"/>
                  <a:pt x="1131" y="2338"/>
                  <a:pt x="1134" y="2344"/>
                </a:cubicBezTo>
                <a:cubicBezTo>
                  <a:pt x="1137" y="2348"/>
                  <a:pt x="1140" y="2352"/>
                  <a:pt x="1143" y="2356"/>
                </a:cubicBezTo>
                <a:cubicBezTo>
                  <a:pt x="1145" y="2359"/>
                  <a:pt x="1146" y="2362"/>
                  <a:pt x="1148" y="2365"/>
                </a:cubicBezTo>
                <a:cubicBezTo>
                  <a:pt x="1147" y="2364"/>
                  <a:pt x="1145" y="2364"/>
                  <a:pt x="1143" y="2364"/>
                </a:cubicBezTo>
                <a:cubicBezTo>
                  <a:pt x="1139" y="2363"/>
                  <a:pt x="1135" y="2362"/>
                  <a:pt x="1132" y="2361"/>
                </a:cubicBezTo>
                <a:cubicBezTo>
                  <a:pt x="1127" y="2359"/>
                  <a:pt x="1123" y="2358"/>
                  <a:pt x="1118" y="2357"/>
                </a:cubicBezTo>
                <a:cubicBezTo>
                  <a:pt x="1115" y="2356"/>
                  <a:pt x="1111" y="2355"/>
                  <a:pt x="1107" y="2354"/>
                </a:cubicBezTo>
                <a:cubicBezTo>
                  <a:pt x="1102" y="2353"/>
                  <a:pt x="1098" y="2351"/>
                  <a:pt x="1094" y="2350"/>
                </a:cubicBezTo>
                <a:cubicBezTo>
                  <a:pt x="1090" y="2349"/>
                  <a:pt x="1086" y="2348"/>
                  <a:pt x="1082" y="2347"/>
                </a:cubicBezTo>
                <a:cubicBezTo>
                  <a:pt x="1078" y="2345"/>
                  <a:pt x="1074" y="2344"/>
                  <a:pt x="1069" y="2343"/>
                </a:cubicBezTo>
                <a:cubicBezTo>
                  <a:pt x="1065" y="2341"/>
                  <a:pt x="1062" y="2340"/>
                  <a:pt x="1058" y="2339"/>
                </a:cubicBezTo>
                <a:cubicBezTo>
                  <a:pt x="1053" y="2338"/>
                  <a:pt x="1049" y="2336"/>
                  <a:pt x="1045" y="2335"/>
                </a:cubicBezTo>
                <a:cubicBezTo>
                  <a:pt x="1041" y="2334"/>
                  <a:pt x="1037" y="2332"/>
                  <a:pt x="1033" y="2331"/>
                </a:cubicBezTo>
                <a:cubicBezTo>
                  <a:pt x="1029" y="2330"/>
                  <a:pt x="1025" y="2328"/>
                  <a:pt x="1021" y="2327"/>
                </a:cubicBezTo>
                <a:cubicBezTo>
                  <a:pt x="1017" y="2325"/>
                  <a:pt x="1013" y="2324"/>
                  <a:pt x="1009" y="2323"/>
                </a:cubicBezTo>
                <a:cubicBezTo>
                  <a:pt x="1005" y="2321"/>
                  <a:pt x="1001" y="2320"/>
                  <a:pt x="997" y="2318"/>
                </a:cubicBezTo>
                <a:cubicBezTo>
                  <a:pt x="993" y="2317"/>
                  <a:pt x="989" y="2315"/>
                  <a:pt x="985" y="2314"/>
                </a:cubicBezTo>
                <a:cubicBezTo>
                  <a:pt x="981" y="2312"/>
                  <a:pt x="977" y="2311"/>
                  <a:pt x="972" y="2309"/>
                </a:cubicBezTo>
                <a:cubicBezTo>
                  <a:pt x="969" y="2308"/>
                  <a:pt x="965" y="2306"/>
                  <a:pt x="961" y="2305"/>
                </a:cubicBezTo>
                <a:cubicBezTo>
                  <a:pt x="957" y="2303"/>
                  <a:pt x="953" y="2301"/>
                  <a:pt x="949" y="2300"/>
                </a:cubicBezTo>
                <a:cubicBezTo>
                  <a:pt x="945" y="2298"/>
                  <a:pt x="941" y="2297"/>
                  <a:pt x="938" y="2295"/>
                </a:cubicBezTo>
                <a:cubicBezTo>
                  <a:pt x="933" y="2293"/>
                  <a:pt x="929" y="2291"/>
                  <a:pt x="925" y="2290"/>
                </a:cubicBezTo>
                <a:cubicBezTo>
                  <a:pt x="921" y="2288"/>
                  <a:pt x="918" y="2287"/>
                  <a:pt x="914" y="2285"/>
                </a:cubicBezTo>
                <a:cubicBezTo>
                  <a:pt x="910" y="2283"/>
                  <a:pt x="905" y="2281"/>
                  <a:pt x="901" y="2279"/>
                </a:cubicBezTo>
                <a:cubicBezTo>
                  <a:pt x="898" y="2278"/>
                  <a:pt x="894" y="2276"/>
                  <a:pt x="891" y="2275"/>
                </a:cubicBezTo>
                <a:cubicBezTo>
                  <a:pt x="886" y="2273"/>
                  <a:pt x="882" y="2270"/>
                  <a:pt x="877" y="2268"/>
                </a:cubicBezTo>
                <a:cubicBezTo>
                  <a:pt x="874" y="2267"/>
                  <a:pt x="871" y="2265"/>
                  <a:pt x="868" y="2264"/>
                </a:cubicBezTo>
                <a:cubicBezTo>
                  <a:pt x="863" y="2261"/>
                  <a:pt x="858" y="2259"/>
                  <a:pt x="853" y="2257"/>
                </a:cubicBezTo>
                <a:cubicBezTo>
                  <a:pt x="850" y="2255"/>
                  <a:pt x="847" y="2254"/>
                  <a:pt x="845" y="2253"/>
                </a:cubicBezTo>
                <a:cubicBezTo>
                  <a:pt x="839" y="2250"/>
                  <a:pt x="832" y="2246"/>
                  <a:pt x="826" y="2243"/>
                </a:cubicBezTo>
                <a:cubicBezTo>
                  <a:pt x="825" y="2242"/>
                  <a:pt x="823" y="2242"/>
                  <a:pt x="822" y="2241"/>
                </a:cubicBezTo>
                <a:cubicBezTo>
                  <a:pt x="814" y="2237"/>
                  <a:pt x="807" y="2233"/>
                  <a:pt x="799" y="2229"/>
                </a:cubicBezTo>
                <a:cubicBezTo>
                  <a:pt x="797" y="2228"/>
                  <a:pt x="796" y="2227"/>
                  <a:pt x="794" y="2226"/>
                </a:cubicBezTo>
                <a:cubicBezTo>
                  <a:pt x="788" y="2223"/>
                  <a:pt x="783" y="2220"/>
                  <a:pt x="778" y="2217"/>
                </a:cubicBezTo>
                <a:cubicBezTo>
                  <a:pt x="772" y="2207"/>
                  <a:pt x="767" y="2196"/>
                  <a:pt x="762" y="2186"/>
                </a:cubicBezTo>
                <a:cubicBezTo>
                  <a:pt x="761" y="2184"/>
                  <a:pt x="760" y="2182"/>
                  <a:pt x="759" y="2180"/>
                </a:cubicBezTo>
                <a:cubicBezTo>
                  <a:pt x="755" y="2172"/>
                  <a:pt x="750" y="2163"/>
                  <a:pt x="746" y="2154"/>
                </a:cubicBezTo>
                <a:cubicBezTo>
                  <a:pt x="744" y="2150"/>
                  <a:pt x="743" y="2146"/>
                  <a:pt x="741" y="2142"/>
                </a:cubicBezTo>
                <a:cubicBezTo>
                  <a:pt x="738" y="2136"/>
                  <a:pt x="734" y="2129"/>
                  <a:pt x="731" y="2122"/>
                </a:cubicBezTo>
                <a:cubicBezTo>
                  <a:pt x="729" y="2117"/>
                  <a:pt x="728" y="2113"/>
                  <a:pt x="726" y="2108"/>
                </a:cubicBezTo>
                <a:cubicBezTo>
                  <a:pt x="723" y="2102"/>
                  <a:pt x="720" y="2095"/>
                  <a:pt x="717" y="2089"/>
                </a:cubicBezTo>
                <a:cubicBezTo>
                  <a:pt x="715" y="2084"/>
                  <a:pt x="714" y="2080"/>
                  <a:pt x="712" y="2075"/>
                </a:cubicBezTo>
                <a:cubicBezTo>
                  <a:pt x="709" y="2069"/>
                  <a:pt x="707" y="2062"/>
                  <a:pt x="704" y="2056"/>
                </a:cubicBezTo>
                <a:cubicBezTo>
                  <a:pt x="702" y="2051"/>
                  <a:pt x="700" y="2046"/>
                  <a:pt x="699" y="2041"/>
                </a:cubicBezTo>
                <a:cubicBezTo>
                  <a:pt x="696" y="2035"/>
                  <a:pt x="694" y="2029"/>
                  <a:pt x="692" y="2022"/>
                </a:cubicBezTo>
                <a:cubicBezTo>
                  <a:pt x="690" y="2018"/>
                  <a:pt x="688" y="2013"/>
                  <a:pt x="686" y="2008"/>
                </a:cubicBezTo>
                <a:cubicBezTo>
                  <a:pt x="684" y="2001"/>
                  <a:pt x="682" y="1995"/>
                  <a:pt x="680" y="1989"/>
                </a:cubicBezTo>
                <a:cubicBezTo>
                  <a:pt x="678" y="1984"/>
                  <a:pt x="677" y="1979"/>
                  <a:pt x="675" y="1974"/>
                </a:cubicBezTo>
                <a:cubicBezTo>
                  <a:pt x="674" y="1970"/>
                  <a:pt x="673" y="1967"/>
                  <a:pt x="672" y="1964"/>
                </a:cubicBezTo>
                <a:cubicBezTo>
                  <a:pt x="673" y="1965"/>
                  <a:pt x="674" y="1965"/>
                  <a:pt x="676" y="1966"/>
                </a:cubicBezTo>
                <a:close/>
                <a:moveTo>
                  <a:pt x="791" y="2238"/>
                </a:moveTo>
                <a:cubicBezTo>
                  <a:pt x="794" y="2240"/>
                  <a:pt x="797" y="2242"/>
                  <a:pt x="801" y="2243"/>
                </a:cubicBezTo>
                <a:cubicBezTo>
                  <a:pt x="805" y="2246"/>
                  <a:pt x="809" y="2248"/>
                  <a:pt x="813" y="2250"/>
                </a:cubicBezTo>
                <a:cubicBezTo>
                  <a:pt x="817" y="2252"/>
                  <a:pt x="820" y="2254"/>
                  <a:pt x="824" y="2255"/>
                </a:cubicBezTo>
                <a:cubicBezTo>
                  <a:pt x="828" y="2258"/>
                  <a:pt x="832" y="2260"/>
                  <a:pt x="836" y="2262"/>
                </a:cubicBezTo>
                <a:cubicBezTo>
                  <a:pt x="840" y="2264"/>
                  <a:pt x="843" y="2265"/>
                  <a:pt x="847" y="2267"/>
                </a:cubicBezTo>
                <a:cubicBezTo>
                  <a:pt x="851" y="2269"/>
                  <a:pt x="855" y="2271"/>
                  <a:pt x="859" y="2273"/>
                </a:cubicBezTo>
                <a:cubicBezTo>
                  <a:pt x="863" y="2275"/>
                  <a:pt x="866" y="2276"/>
                  <a:pt x="870" y="2278"/>
                </a:cubicBezTo>
                <a:cubicBezTo>
                  <a:pt x="874" y="2280"/>
                  <a:pt x="878" y="2282"/>
                  <a:pt x="883" y="2284"/>
                </a:cubicBezTo>
                <a:cubicBezTo>
                  <a:pt x="886" y="2286"/>
                  <a:pt x="890" y="2287"/>
                  <a:pt x="893" y="2289"/>
                </a:cubicBezTo>
                <a:cubicBezTo>
                  <a:pt x="898" y="2291"/>
                  <a:pt x="902" y="2293"/>
                  <a:pt x="906" y="2295"/>
                </a:cubicBezTo>
                <a:cubicBezTo>
                  <a:pt x="910" y="2296"/>
                  <a:pt x="913" y="2298"/>
                  <a:pt x="917" y="2299"/>
                </a:cubicBezTo>
                <a:cubicBezTo>
                  <a:pt x="921" y="2301"/>
                  <a:pt x="925" y="2303"/>
                  <a:pt x="930" y="2305"/>
                </a:cubicBezTo>
                <a:cubicBezTo>
                  <a:pt x="933" y="2306"/>
                  <a:pt x="937" y="2308"/>
                  <a:pt x="941" y="2309"/>
                </a:cubicBezTo>
                <a:cubicBezTo>
                  <a:pt x="945" y="2311"/>
                  <a:pt x="949" y="2313"/>
                  <a:pt x="953" y="2314"/>
                </a:cubicBezTo>
                <a:cubicBezTo>
                  <a:pt x="957" y="2316"/>
                  <a:pt x="961" y="2317"/>
                  <a:pt x="964" y="2319"/>
                </a:cubicBezTo>
                <a:cubicBezTo>
                  <a:pt x="969" y="2320"/>
                  <a:pt x="973" y="2322"/>
                  <a:pt x="977" y="2324"/>
                </a:cubicBezTo>
                <a:cubicBezTo>
                  <a:pt x="981" y="2325"/>
                  <a:pt x="985" y="2326"/>
                  <a:pt x="988" y="2328"/>
                </a:cubicBezTo>
                <a:cubicBezTo>
                  <a:pt x="993" y="2329"/>
                  <a:pt x="997" y="2331"/>
                  <a:pt x="1002" y="2333"/>
                </a:cubicBezTo>
                <a:cubicBezTo>
                  <a:pt x="1005" y="2334"/>
                  <a:pt x="1009" y="2335"/>
                  <a:pt x="1012" y="2337"/>
                </a:cubicBezTo>
                <a:cubicBezTo>
                  <a:pt x="1017" y="2338"/>
                  <a:pt x="1021" y="2340"/>
                  <a:pt x="1026" y="2341"/>
                </a:cubicBezTo>
                <a:cubicBezTo>
                  <a:pt x="1030" y="2342"/>
                  <a:pt x="1033" y="2344"/>
                  <a:pt x="1037" y="2345"/>
                </a:cubicBezTo>
                <a:cubicBezTo>
                  <a:pt x="1041" y="2346"/>
                  <a:pt x="1046" y="2348"/>
                  <a:pt x="1051" y="2349"/>
                </a:cubicBezTo>
                <a:cubicBezTo>
                  <a:pt x="1054" y="2351"/>
                  <a:pt x="1058" y="2352"/>
                  <a:pt x="1061" y="2353"/>
                </a:cubicBezTo>
                <a:cubicBezTo>
                  <a:pt x="1066" y="2354"/>
                  <a:pt x="1071" y="2356"/>
                  <a:pt x="1076" y="2357"/>
                </a:cubicBezTo>
                <a:cubicBezTo>
                  <a:pt x="1079" y="2358"/>
                  <a:pt x="1082" y="2359"/>
                  <a:pt x="1086" y="2360"/>
                </a:cubicBezTo>
                <a:cubicBezTo>
                  <a:pt x="1092" y="2362"/>
                  <a:pt x="1098" y="2364"/>
                  <a:pt x="1104" y="2365"/>
                </a:cubicBezTo>
                <a:cubicBezTo>
                  <a:pt x="1106" y="2366"/>
                  <a:pt x="1108" y="2367"/>
                  <a:pt x="1110" y="2367"/>
                </a:cubicBezTo>
                <a:cubicBezTo>
                  <a:pt x="1118" y="2369"/>
                  <a:pt x="1127" y="2372"/>
                  <a:pt x="1135" y="2374"/>
                </a:cubicBezTo>
                <a:cubicBezTo>
                  <a:pt x="1137" y="2374"/>
                  <a:pt x="1140" y="2375"/>
                  <a:pt x="1142" y="2376"/>
                </a:cubicBezTo>
                <a:cubicBezTo>
                  <a:pt x="1148" y="2377"/>
                  <a:pt x="1153" y="2378"/>
                  <a:pt x="1159" y="2380"/>
                </a:cubicBezTo>
                <a:cubicBezTo>
                  <a:pt x="1159" y="2380"/>
                  <a:pt x="1159" y="2380"/>
                  <a:pt x="1159" y="2380"/>
                </a:cubicBezTo>
                <a:cubicBezTo>
                  <a:pt x="1159" y="2380"/>
                  <a:pt x="1159" y="2380"/>
                  <a:pt x="1159" y="2380"/>
                </a:cubicBezTo>
                <a:cubicBezTo>
                  <a:pt x="1166" y="2390"/>
                  <a:pt x="1173" y="2400"/>
                  <a:pt x="1180" y="2410"/>
                </a:cubicBezTo>
                <a:cubicBezTo>
                  <a:pt x="1180" y="2410"/>
                  <a:pt x="1181" y="2410"/>
                  <a:pt x="1181" y="2411"/>
                </a:cubicBezTo>
                <a:cubicBezTo>
                  <a:pt x="1188" y="2421"/>
                  <a:pt x="1195" y="2430"/>
                  <a:pt x="1203" y="2440"/>
                </a:cubicBezTo>
                <a:cubicBezTo>
                  <a:pt x="1205" y="2443"/>
                  <a:pt x="1208" y="2447"/>
                  <a:pt x="1211" y="2450"/>
                </a:cubicBezTo>
                <a:cubicBezTo>
                  <a:pt x="1216" y="2457"/>
                  <a:pt x="1221" y="2463"/>
                  <a:pt x="1227" y="2470"/>
                </a:cubicBezTo>
                <a:cubicBezTo>
                  <a:pt x="1230" y="2474"/>
                  <a:pt x="1233" y="2477"/>
                  <a:pt x="1236" y="2481"/>
                </a:cubicBezTo>
                <a:cubicBezTo>
                  <a:pt x="1241" y="2487"/>
                  <a:pt x="1246" y="2493"/>
                  <a:pt x="1251" y="2499"/>
                </a:cubicBezTo>
                <a:cubicBezTo>
                  <a:pt x="1254" y="2503"/>
                  <a:pt x="1258" y="2507"/>
                  <a:pt x="1262" y="2511"/>
                </a:cubicBezTo>
                <a:cubicBezTo>
                  <a:pt x="1266" y="2517"/>
                  <a:pt x="1271" y="2522"/>
                  <a:pt x="1276" y="2528"/>
                </a:cubicBezTo>
                <a:cubicBezTo>
                  <a:pt x="1280" y="2532"/>
                  <a:pt x="1284" y="2536"/>
                  <a:pt x="1287" y="2540"/>
                </a:cubicBezTo>
                <a:cubicBezTo>
                  <a:pt x="1292" y="2545"/>
                  <a:pt x="1297" y="2550"/>
                  <a:pt x="1302" y="2556"/>
                </a:cubicBezTo>
                <a:cubicBezTo>
                  <a:pt x="1306" y="2560"/>
                  <a:pt x="1310" y="2564"/>
                  <a:pt x="1314" y="2568"/>
                </a:cubicBezTo>
                <a:cubicBezTo>
                  <a:pt x="1319" y="2573"/>
                  <a:pt x="1324" y="2578"/>
                  <a:pt x="1329" y="2583"/>
                </a:cubicBezTo>
                <a:cubicBezTo>
                  <a:pt x="1332" y="2587"/>
                  <a:pt x="1336" y="2591"/>
                  <a:pt x="1340" y="2595"/>
                </a:cubicBezTo>
                <a:cubicBezTo>
                  <a:pt x="1343" y="2597"/>
                  <a:pt x="1346" y="2600"/>
                  <a:pt x="1349" y="2603"/>
                </a:cubicBezTo>
                <a:cubicBezTo>
                  <a:pt x="1348" y="2603"/>
                  <a:pt x="1346" y="2603"/>
                  <a:pt x="1345" y="2603"/>
                </a:cubicBezTo>
                <a:cubicBezTo>
                  <a:pt x="1342" y="2602"/>
                  <a:pt x="1338" y="2602"/>
                  <a:pt x="1335" y="2601"/>
                </a:cubicBezTo>
                <a:cubicBezTo>
                  <a:pt x="1330" y="2601"/>
                  <a:pt x="1326" y="2600"/>
                  <a:pt x="1321" y="2600"/>
                </a:cubicBezTo>
                <a:cubicBezTo>
                  <a:pt x="1318" y="2599"/>
                  <a:pt x="1314" y="2599"/>
                  <a:pt x="1311" y="2598"/>
                </a:cubicBezTo>
                <a:cubicBezTo>
                  <a:pt x="1306" y="2598"/>
                  <a:pt x="1302" y="2597"/>
                  <a:pt x="1298" y="2597"/>
                </a:cubicBezTo>
                <a:cubicBezTo>
                  <a:pt x="1294" y="2596"/>
                  <a:pt x="1290" y="2595"/>
                  <a:pt x="1287" y="2595"/>
                </a:cubicBezTo>
                <a:cubicBezTo>
                  <a:pt x="1283" y="2594"/>
                  <a:pt x="1278" y="2594"/>
                  <a:pt x="1274" y="2593"/>
                </a:cubicBezTo>
                <a:cubicBezTo>
                  <a:pt x="1270" y="2592"/>
                  <a:pt x="1267" y="2592"/>
                  <a:pt x="1263" y="2591"/>
                </a:cubicBezTo>
                <a:cubicBezTo>
                  <a:pt x="1259" y="2590"/>
                  <a:pt x="1255" y="2590"/>
                  <a:pt x="1250" y="2589"/>
                </a:cubicBezTo>
                <a:cubicBezTo>
                  <a:pt x="1247" y="2588"/>
                  <a:pt x="1243" y="2588"/>
                  <a:pt x="1240" y="2587"/>
                </a:cubicBezTo>
                <a:cubicBezTo>
                  <a:pt x="1235" y="2586"/>
                  <a:pt x="1231" y="2585"/>
                  <a:pt x="1227" y="2584"/>
                </a:cubicBezTo>
                <a:cubicBezTo>
                  <a:pt x="1223" y="2584"/>
                  <a:pt x="1220" y="2583"/>
                  <a:pt x="1216" y="2582"/>
                </a:cubicBezTo>
                <a:cubicBezTo>
                  <a:pt x="1212" y="2582"/>
                  <a:pt x="1207" y="2581"/>
                  <a:pt x="1203" y="2580"/>
                </a:cubicBezTo>
                <a:cubicBezTo>
                  <a:pt x="1200" y="2579"/>
                  <a:pt x="1196" y="2578"/>
                  <a:pt x="1193" y="2577"/>
                </a:cubicBezTo>
                <a:cubicBezTo>
                  <a:pt x="1188" y="2577"/>
                  <a:pt x="1184" y="2576"/>
                  <a:pt x="1180" y="2575"/>
                </a:cubicBezTo>
                <a:cubicBezTo>
                  <a:pt x="1176" y="2574"/>
                  <a:pt x="1173" y="2573"/>
                  <a:pt x="1169" y="2572"/>
                </a:cubicBezTo>
                <a:cubicBezTo>
                  <a:pt x="1165" y="2571"/>
                  <a:pt x="1161" y="2570"/>
                  <a:pt x="1156" y="2569"/>
                </a:cubicBezTo>
                <a:cubicBezTo>
                  <a:pt x="1153" y="2568"/>
                  <a:pt x="1149" y="2567"/>
                  <a:pt x="1146" y="2567"/>
                </a:cubicBezTo>
                <a:cubicBezTo>
                  <a:pt x="1142" y="2565"/>
                  <a:pt x="1137" y="2564"/>
                  <a:pt x="1133" y="2563"/>
                </a:cubicBezTo>
                <a:cubicBezTo>
                  <a:pt x="1129" y="2562"/>
                  <a:pt x="1126" y="2561"/>
                  <a:pt x="1123" y="2560"/>
                </a:cubicBezTo>
                <a:cubicBezTo>
                  <a:pt x="1118" y="2559"/>
                  <a:pt x="1114" y="2558"/>
                  <a:pt x="1110" y="2557"/>
                </a:cubicBezTo>
                <a:cubicBezTo>
                  <a:pt x="1106" y="2556"/>
                  <a:pt x="1103" y="2555"/>
                  <a:pt x="1100" y="2554"/>
                </a:cubicBezTo>
                <a:cubicBezTo>
                  <a:pt x="1095" y="2553"/>
                  <a:pt x="1091" y="2551"/>
                  <a:pt x="1086" y="2550"/>
                </a:cubicBezTo>
                <a:cubicBezTo>
                  <a:pt x="1083" y="2549"/>
                  <a:pt x="1080" y="2548"/>
                  <a:pt x="1077" y="2547"/>
                </a:cubicBezTo>
                <a:cubicBezTo>
                  <a:pt x="1072" y="2546"/>
                  <a:pt x="1067" y="2544"/>
                  <a:pt x="1062" y="2543"/>
                </a:cubicBezTo>
                <a:cubicBezTo>
                  <a:pt x="1060" y="2542"/>
                  <a:pt x="1057" y="2541"/>
                  <a:pt x="1054" y="2540"/>
                </a:cubicBezTo>
                <a:cubicBezTo>
                  <a:pt x="1048" y="2538"/>
                  <a:pt x="1043" y="2537"/>
                  <a:pt x="1037" y="2535"/>
                </a:cubicBezTo>
                <a:cubicBezTo>
                  <a:pt x="1035" y="2534"/>
                  <a:pt x="1033" y="2533"/>
                  <a:pt x="1031" y="2533"/>
                </a:cubicBezTo>
                <a:cubicBezTo>
                  <a:pt x="1024" y="2530"/>
                  <a:pt x="1016" y="2527"/>
                  <a:pt x="1009" y="2525"/>
                </a:cubicBezTo>
                <a:cubicBezTo>
                  <a:pt x="1008" y="2524"/>
                  <a:pt x="1007" y="2524"/>
                  <a:pt x="1006" y="2524"/>
                </a:cubicBezTo>
                <a:cubicBezTo>
                  <a:pt x="1000" y="2522"/>
                  <a:pt x="993" y="2519"/>
                  <a:pt x="987" y="2517"/>
                </a:cubicBezTo>
                <a:cubicBezTo>
                  <a:pt x="983" y="2512"/>
                  <a:pt x="978" y="2507"/>
                  <a:pt x="974" y="2502"/>
                </a:cubicBezTo>
                <a:cubicBezTo>
                  <a:pt x="974" y="2502"/>
                  <a:pt x="973" y="2501"/>
                  <a:pt x="973" y="2501"/>
                </a:cubicBezTo>
                <a:cubicBezTo>
                  <a:pt x="968" y="2495"/>
                  <a:pt x="963" y="2489"/>
                  <a:pt x="958" y="2484"/>
                </a:cubicBezTo>
                <a:cubicBezTo>
                  <a:pt x="957" y="2482"/>
                  <a:pt x="955" y="2480"/>
                  <a:pt x="954" y="2478"/>
                </a:cubicBezTo>
                <a:cubicBezTo>
                  <a:pt x="950" y="2474"/>
                  <a:pt x="947" y="2471"/>
                  <a:pt x="944" y="2467"/>
                </a:cubicBezTo>
                <a:cubicBezTo>
                  <a:pt x="942" y="2464"/>
                  <a:pt x="940" y="2462"/>
                  <a:pt x="938" y="2460"/>
                </a:cubicBezTo>
                <a:cubicBezTo>
                  <a:pt x="936" y="2456"/>
                  <a:pt x="933" y="2453"/>
                  <a:pt x="930" y="2449"/>
                </a:cubicBezTo>
                <a:cubicBezTo>
                  <a:pt x="928" y="2447"/>
                  <a:pt x="926" y="2445"/>
                  <a:pt x="924" y="2442"/>
                </a:cubicBezTo>
                <a:cubicBezTo>
                  <a:pt x="921" y="2439"/>
                  <a:pt x="919" y="2435"/>
                  <a:pt x="916" y="2432"/>
                </a:cubicBezTo>
                <a:cubicBezTo>
                  <a:pt x="914" y="2429"/>
                  <a:pt x="912" y="2427"/>
                  <a:pt x="910" y="2424"/>
                </a:cubicBezTo>
                <a:cubicBezTo>
                  <a:pt x="908" y="2421"/>
                  <a:pt x="905" y="2418"/>
                  <a:pt x="903" y="2414"/>
                </a:cubicBezTo>
                <a:cubicBezTo>
                  <a:pt x="901" y="2412"/>
                  <a:pt x="899" y="2409"/>
                  <a:pt x="897" y="2406"/>
                </a:cubicBezTo>
                <a:cubicBezTo>
                  <a:pt x="894" y="2403"/>
                  <a:pt x="892" y="2400"/>
                  <a:pt x="889" y="2396"/>
                </a:cubicBezTo>
                <a:cubicBezTo>
                  <a:pt x="888" y="2394"/>
                  <a:pt x="886" y="2391"/>
                  <a:pt x="884" y="2388"/>
                </a:cubicBezTo>
                <a:cubicBezTo>
                  <a:pt x="881" y="2385"/>
                  <a:pt x="879" y="2381"/>
                  <a:pt x="877" y="2378"/>
                </a:cubicBezTo>
                <a:cubicBezTo>
                  <a:pt x="875" y="2375"/>
                  <a:pt x="873" y="2373"/>
                  <a:pt x="871" y="2370"/>
                </a:cubicBezTo>
                <a:cubicBezTo>
                  <a:pt x="868" y="2367"/>
                  <a:pt x="866" y="2363"/>
                  <a:pt x="864" y="2360"/>
                </a:cubicBezTo>
                <a:cubicBezTo>
                  <a:pt x="862" y="2357"/>
                  <a:pt x="860" y="2354"/>
                  <a:pt x="858" y="2351"/>
                </a:cubicBezTo>
                <a:cubicBezTo>
                  <a:pt x="856" y="2348"/>
                  <a:pt x="854" y="2345"/>
                  <a:pt x="851" y="2341"/>
                </a:cubicBezTo>
                <a:cubicBezTo>
                  <a:pt x="850" y="2338"/>
                  <a:pt x="848" y="2336"/>
                  <a:pt x="846" y="2333"/>
                </a:cubicBezTo>
                <a:cubicBezTo>
                  <a:pt x="844" y="2329"/>
                  <a:pt x="841" y="2326"/>
                  <a:pt x="839" y="2323"/>
                </a:cubicBezTo>
                <a:cubicBezTo>
                  <a:pt x="837" y="2320"/>
                  <a:pt x="836" y="2317"/>
                  <a:pt x="834" y="2314"/>
                </a:cubicBezTo>
                <a:cubicBezTo>
                  <a:pt x="832" y="2311"/>
                  <a:pt x="830" y="2307"/>
                  <a:pt x="827" y="2304"/>
                </a:cubicBezTo>
                <a:cubicBezTo>
                  <a:pt x="826" y="2301"/>
                  <a:pt x="824" y="2298"/>
                  <a:pt x="822" y="2295"/>
                </a:cubicBezTo>
                <a:cubicBezTo>
                  <a:pt x="820" y="2292"/>
                  <a:pt x="818" y="2288"/>
                  <a:pt x="816" y="2284"/>
                </a:cubicBezTo>
                <a:cubicBezTo>
                  <a:pt x="814" y="2282"/>
                  <a:pt x="812" y="2279"/>
                  <a:pt x="811" y="2276"/>
                </a:cubicBezTo>
                <a:cubicBezTo>
                  <a:pt x="809" y="2273"/>
                  <a:pt x="806" y="2269"/>
                  <a:pt x="804" y="2265"/>
                </a:cubicBezTo>
                <a:cubicBezTo>
                  <a:pt x="803" y="2262"/>
                  <a:pt x="801" y="2260"/>
                  <a:pt x="800" y="2257"/>
                </a:cubicBezTo>
                <a:cubicBezTo>
                  <a:pt x="797" y="2253"/>
                  <a:pt x="795" y="2249"/>
                  <a:pt x="793" y="2245"/>
                </a:cubicBezTo>
                <a:cubicBezTo>
                  <a:pt x="792" y="2243"/>
                  <a:pt x="790" y="2240"/>
                  <a:pt x="789" y="2238"/>
                </a:cubicBezTo>
                <a:cubicBezTo>
                  <a:pt x="789" y="2237"/>
                  <a:pt x="788" y="2237"/>
                  <a:pt x="788" y="2237"/>
                </a:cubicBezTo>
                <a:cubicBezTo>
                  <a:pt x="789" y="2237"/>
                  <a:pt x="790" y="2238"/>
                  <a:pt x="791" y="2238"/>
                </a:cubicBezTo>
                <a:close/>
                <a:moveTo>
                  <a:pt x="1342" y="2580"/>
                </a:moveTo>
                <a:cubicBezTo>
                  <a:pt x="1341" y="2579"/>
                  <a:pt x="1340" y="2577"/>
                  <a:pt x="1339" y="2576"/>
                </a:cubicBezTo>
                <a:cubicBezTo>
                  <a:pt x="1331" y="2569"/>
                  <a:pt x="1323" y="2561"/>
                  <a:pt x="1316" y="2552"/>
                </a:cubicBezTo>
                <a:cubicBezTo>
                  <a:pt x="1312" y="2549"/>
                  <a:pt x="1309" y="2546"/>
                  <a:pt x="1306" y="2543"/>
                </a:cubicBezTo>
                <a:cubicBezTo>
                  <a:pt x="1301" y="2537"/>
                  <a:pt x="1295" y="2531"/>
                  <a:pt x="1290" y="2525"/>
                </a:cubicBezTo>
                <a:cubicBezTo>
                  <a:pt x="1286" y="2521"/>
                  <a:pt x="1283" y="2517"/>
                  <a:pt x="1279" y="2513"/>
                </a:cubicBezTo>
                <a:cubicBezTo>
                  <a:pt x="1274" y="2508"/>
                  <a:pt x="1269" y="2502"/>
                  <a:pt x="1265" y="2496"/>
                </a:cubicBezTo>
                <a:cubicBezTo>
                  <a:pt x="1261" y="2492"/>
                  <a:pt x="1258" y="2488"/>
                  <a:pt x="1254" y="2484"/>
                </a:cubicBezTo>
                <a:cubicBezTo>
                  <a:pt x="1249" y="2478"/>
                  <a:pt x="1245" y="2473"/>
                  <a:pt x="1240" y="2467"/>
                </a:cubicBezTo>
                <a:cubicBezTo>
                  <a:pt x="1237" y="2463"/>
                  <a:pt x="1233" y="2459"/>
                  <a:pt x="1230" y="2454"/>
                </a:cubicBezTo>
                <a:cubicBezTo>
                  <a:pt x="1225" y="2449"/>
                  <a:pt x="1221" y="2443"/>
                  <a:pt x="1217" y="2438"/>
                </a:cubicBezTo>
                <a:cubicBezTo>
                  <a:pt x="1213" y="2433"/>
                  <a:pt x="1210" y="2429"/>
                  <a:pt x="1206" y="2424"/>
                </a:cubicBezTo>
                <a:cubicBezTo>
                  <a:pt x="1202" y="2419"/>
                  <a:pt x="1198" y="2413"/>
                  <a:pt x="1194" y="2408"/>
                </a:cubicBezTo>
                <a:cubicBezTo>
                  <a:pt x="1190" y="2403"/>
                  <a:pt x="1187" y="2399"/>
                  <a:pt x="1184" y="2394"/>
                </a:cubicBezTo>
                <a:cubicBezTo>
                  <a:pt x="1181" y="2391"/>
                  <a:pt x="1179" y="2387"/>
                  <a:pt x="1176" y="2384"/>
                </a:cubicBezTo>
                <a:cubicBezTo>
                  <a:pt x="1177" y="2384"/>
                  <a:pt x="1178" y="2384"/>
                  <a:pt x="1179" y="2384"/>
                </a:cubicBezTo>
                <a:cubicBezTo>
                  <a:pt x="1181" y="2385"/>
                  <a:pt x="1184" y="2386"/>
                  <a:pt x="1187" y="2386"/>
                </a:cubicBezTo>
                <a:cubicBezTo>
                  <a:pt x="1191" y="2387"/>
                  <a:pt x="1194" y="2388"/>
                  <a:pt x="1198" y="2389"/>
                </a:cubicBezTo>
                <a:cubicBezTo>
                  <a:pt x="1201" y="2389"/>
                  <a:pt x="1204" y="2390"/>
                  <a:pt x="1207" y="2391"/>
                </a:cubicBezTo>
                <a:cubicBezTo>
                  <a:pt x="1211" y="2391"/>
                  <a:pt x="1214" y="2392"/>
                  <a:pt x="1218" y="2393"/>
                </a:cubicBezTo>
                <a:cubicBezTo>
                  <a:pt x="1221" y="2393"/>
                  <a:pt x="1224" y="2394"/>
                  <a:pt x="1227" y="2394"/>
                </a:cubicBezTo>
                <a:cubicBezTo>
                  <a:pt x="1230" y="2395"/>
                  <a:pt x="1234" y="2396"/>
                  <a:pt x="1237" y="2396"/>
                </a:cubicBezTo>
                <a:cubicBezTo>
                  <a:pt x="1240" y="2397"/>
                  <a:pt x="1243" y="2398"/>
                  <a:pt x="1246" y="2398"/>
                </a:cubicBezTo>
                <a:cubicBezTo>
                  <a:pt x="1250" y="2399"/>
                  <a:pt x="1254" y="2399"/>
                  <a:pt x="1257" y="2400"/>
                </a:cubicBezTo>
                <a:cubicBezTo>
                  <a:pt x="1260" y="2400"/>
                  <a:pt x="1263" y="2401"/>
                  <a:pt x="1266" y="2402"/>
                </a:cubicBezTo>
                <a:cubicBezTo>
                  <a:pt x="1270" y="2402"/>
                  <a:pt x="1273" y="2403"/>
                  <a:pt x="1277" y="2403"/>
                </a:cubicBezTo>
                <a:cubicBezTo>
                  <a:pt x="1280" y="2404"/>
                  <a:pt x="1283" y="2404"/>
                  <a:pt x="1286" y="2405"/>
                </a:cubicBezTo>
                <a:cubicBezTo>
                  <a:pt x="1290" y="2405"/>
                  <a:pt x="1293" y="2406"/>
                  <a:pt x="1297" y="2406"/>
                </a:cubicBezTo>
                <a:cubicBezTo>
                  <a:pt x="1300" y="2407"/>
                  <a:pt x="1303" y="2407"/>
                  <a:pt x="1306" y="2408"/>
                </a:cubicBezTo>
                <a:cubicBezTo>
                  <a:pt x="1309" y="2408"/>
                  <a:pt x="1313" y="2408"/>
                  <a:pt x="1317" y="2409"/>
                </a:cubicBezTo>
                <a:cubicBezTo>
                  <a:pt x="1320" y="2409"/>
                  <a:pt x="1323" y="2410"/>
                  <a:pt x="1326" y="2410"/>
                </a:cubicBezTo>
                <a:cubicBezTo>
                  <a:pt x="1329" y="2411"/>
                  <a:pt x="1333" y="2411"/>
                  <a:pt x="1337" y="2411"/>
                </a:cubicBezTo>
                <a:cubicBezTo>
                  <a:pt x="1340" y="2412"/>
                  <a:pt x="1343" y="2412"/>
                  <a:pt x="1346" y="2412"/>
                </a:cubicBezTo>
                <a:cubicBezTo>
                  <a:pt x="1349" y="2413"/>
                  <a:pt x="1353" y="2413"/>
                  <a:pt x="1357" y="2414"/>
                </a:cubicBezTo>
                <a:cubicBezTo>
                  <a:pt x="1360" y="2414"/>
                  <a:pt x="1363" y="2414"/>
                  <a:pt x="1366" y="2415"/>
                </a:cubicBezTo>
                <a:cubicBezTo>
                  <a:pt x="1370" y="2415"/>
                  <a:pt x="1373" y="2415"/>
                  <a:pt x="1377" y="2416"/>
                </a:cubicBezTo>
                <a:cubicBezTo>
                  <a:pt x="1380" y="2416"/>
                  <a:pt x="1383" y="2416"/>
                  <a:pt x="1386" y="2416"/>
                </a:cubicBezTo>
                <a:cubicBezTo>
                  <a:pt x="1390" y="2417"/>
                  <a:pt x="1394" y="2417"/>
                  <a:pt x="1398" y="2417"/>
                </a:cubicBezTo>
                <a:cubicBezTo>
                  <a:pt x="1401" y="2418"/>
                  <a:pt x="1403" y="2418"/>
                  <a:pt x="1406" y="2418"/>
                </a:cubicBezTo>
                <a:cubicBezTo>
                  <a:pt x="1411" y="2418"/>
                  <a:pt x="1415" y="2419"/>
                  <a:pt x="1420" y="2419"/>
                </a:cubicBezTo>
                <a:cubicBezTo>
                  <a:pt x="1422" y="2419"/>
                  <a:pt x="1424" y="2419"/>
                  <a:pt x="1426" y="2419"/>
                </a:cubicBezTo>
                <a:cubicBezTo>
                  <a:pt x="1432" y="2420"/>
                  <a:pt x="1439" y="2420"/>
                  <a:pt x="1446" y="2420"/>
                </a:cubicBezTo>
                <a:cubicBezTo>
                  <a:pt x="1447" y="2420"/>
                  <a:pt x="1449" y="2420"/>
                  <a:pt x="1451" y="2420"/>
                </a:cubicBezTo>
                <a:cubicBezTo>
                  <a:pt x="1456" y="2421"/>
                  <a:pt x="1461" y="2421"/>
                  <a:pt x="1466" y="2421"/>
                </a:cubicBezTo>
                <a:cubicBezTo>
                  <a:pt x="1468" y="2421"/>
                  <a:pt x="1471" y="2421"/>
                  <a:pt x="1473" y="2421"/>
                </a:cubicBezTo>
                <a:cubicBezTo>
                  <a:pt x="1477" y="2421"/>
                  <a:pt x="1481" y="2421"/>
                  <a:pt x="1484" y="2422"/>
                </a:cubicBezTo>
                <a:cubicBezTo>
                  <a:pt x="1484" y="2422"/>
                  <a:pt x="1484" y="2422"/>
                  <a:pt x="1484" y="2422"/>
                </a:cubicBezTo>
                <a:cubicBezTo>
                  <a:pt x="1484" y="2422"/>
                  <a:pt x="1484" y="2422"/>
                  <a:pt x="1484" y="2422"/>
                </a:cubicBezTo>
                <a:cubicBezTo>
                  <a:pt x="1489" y="2428"/>
                  <a:pt x="1494" y="2434"/>
                  <a:pt x="1498" y="2440"/>
                </a:cubicBezTo>
                <a:cubicBezTo>
                  <a:pt x="1500" y="2442"/>
                  <a:pt x="1501" y="2444"/>
                  <a:pt x="1503" y="2446"/>
                </a:cubicBezTo>
                <a:cubicBezTo>
                  <a:pt x="1509" y="2454"/>
                  <a:pt x="1516" y="2462"/>
                  <a:pt x="1523" y="2471"/>
                </a:cubicBezTo>
                <a:cubicBezTo>
                  <a:pt x="1524" y="2473"/>
                  <a:pt x="1526" y="2475"/>
                  <a:pt x="1528" y="2477"/>
                </a:cubicBezTo>
                <a:cubicBezTo>
                  <a:pt x="1533" y="2483"/>
                  <a:pt x="1538" y="2489"/>
                  <a:pt x="1543" y="2495"/>
                </a:cubicBezTo>
                <a:cubicBezTo>
                  <a:pt x="1546" y="2498"/>
                  <a:pt x="1548" y="2501"/>
                  <a:pt x="1551" y="2504"/>
                </a:cubicBezTo>
                <a:cubicBezTo>
                  <a:pt x="1555" y="2509"/>
                  <a:pt x="1560" y="2514"/>
                  <a:pt x="1564" y="2519"/>
                </a:cubicBezTo>
                <a:cubicBezTo>
                  <a:pt x="1567" y="2522"/>
                  <a:pt x="1570" y="2526"/>
                  <a:pt x="1573" y="2529"/>
                </a:cubicBezTo>
                <a:cubicBezTo>
                  <a:pt x="1577" y="2534"/>
                  <a:pt x="1581" y="2538"/>
                  <a:pt x="1586" y="2543"/>
                </a:cubicBezTo>
                <a:cubicBezTo>
                  <a:pt x="1589" y="2546"/>
                  <a:pt x="1592" y="2550"/>
                  <a:pt x="1595" y="2553"/>
                </a:cubicBezTo>
                <a:cubicBezTo>
                  <a:pt x="1599" y="2557"/>
                  <a:pt x="1603" y="2562"/>
                  <a:pt x="1608" y="2566"/>
                </a:cubicBezTo>
                <a:cubicBezTo>
                  <a:pt x="1611" y="2569"/>
                  <a:pt x="1614" y="2573"/>
                  <a:pt x="1618" y="2576"/>
                </a:cubicBezTo>
                <a:cubicBezTo>
                  <a:pt x="1622" y="2580"/>
                  <a:pt x="1626" y="2585"/>
                  <a:pt x="1630" y="2589"/>
                </a:cubicBezTo>
                <a:cubicBezTo>
                  <a:pt x="1633" y="2592"/>
                  <a:pt x="1637" y="2595"/>
                  <a:pt x="1640" y="2599"/>
                </a:cubicBezTo>
                <a:cubicBezTo>
                  <a:pt x="1643" y="2601"/>
                  <a:pt x="1645" y="2604"/>
                  <a:pt x="1648" y="2606"/>
                </a:cubicBezTo>
                <a:cubicBezTo>
                  <a:pt x="1643" y="2607"/>
                  <a:pt x="1639" y="2607"/>
                  <a:pt x="1635" y="2607"/>
                </a:cubicBezTo>
                <a:cubicBezTo>
                  <a:pt x="1630" y="2608"/>
                  <a:pt x="1625" y="2608"/>
                  <a:pt x="1620" y="2608"/>
                </a:cubicBezTo>
                <a:cubicBezTo>
                  <a:pt x="1613" y="2609"/>
                  <a:pt x="1606" y="2609"/>
                  <a:pt x="1599" y="2610"/>
                </a:cubicBezTo>
                <a:cubicBezTo>
                  <a:pt x="1594" y="2610"/>
                  <a:pt x="1589" y="2610"/>
                  <a:pt x="1585" y="2610"/>
                </a:cubicBezTo>
                <a:cubicBezTo>
                  <a:pt x="1577" y="2611"/>
                  <a:pt x="1569" y="2611"/>
                  <a:pt x="1561" y="2611"/>
                </a:cubicBezTo>
                <a:cubicBezTo>
                  <a:pt x="1557" y="2611"/>
                  <a:pt x="1553" y="2612"/>
                  <a:pt x="1550" y="2612"/>
                </a:cubicBezTo>
                <a:cubicBezTo>
                  <a:pt x="1538" y="2612"/>
                  <a:pt x="1526" y="2612"/>
                  <a:pt x="1515" y="2612"/>
                </a:cubicBezTo>
                <a:cubicBezTo>
                  <a:pt x="1503" y="2612"/>
                  <a:pt x="1491" y="2612"/>
                  <a:pt x="1479" y="2612"/>
                </a:cubicBezTo>
                <a:cubicBezTo>
                  <a:pt x="1478" y="2612"/>
                  <a:pt x="1478" y="2612"/>
                  <a:pt x="1478" y="2612"/>
                </a:cubicBezTo>
                <a:cubicBezTo>
                  <a:pt x="1466" y="2611"/>
                  <a:pt x="1454" y="2611"/>
                  <a:pt x="1442" y="2610"/>
                </a:cubicBezTo>
                <a:cubicBezTo>
                  <a:pt x="1442" y="2610"/>
                  <a:pt x="1441" y="2610"/>
                  <a:pt x="1441" y="2610"/>
                </a:cubicBezTo>
                <a:cubicBezTo>
                  <a:pt x="1429" y="2610"/>
                  <a:pt x="1418" y="2609"/>
                  <a:pt x="1406" y="2608"/>
                </a:cubicBezTo>
                <a:cubicBezTo>
                  <a:pt x="1406" y="2608"/>
                  <a:pt x="1405" y="2608"/>
                  <a:pt x="1404" y="2608"/>
                </a:cubicBezTo>
                <a:cubicBezTo>
                  <a:pt x="1393" y="2607"/>
                  <a:pt x="1381" y="2606"/>
                  <a:pt x="1370" y="2605"/>
                </a:cubicBezTo>
                <a:cubicBezTo>
                  <a:pt x="1369" y="2605"/>
                  <a:pt x="1369" y="2605"/>
                  <a:pt x="1368" y="2605"/>
                </a:cubicBezTo>
                <a:cubicBezTo>
                  <a:pt x="1360" y="2597"/>
                  <a:pt x="1351" y="2588"/>
                  <a:pt x="1342" y="2580"/>
                </a:cubicBezTo>
                <a:close/>
                <a:moveTo>
                  <a:pt x="1647" y="2588"/>
                </a:moveTo>
                <a:cubicBezTo>
                  <a:pt x="1645" y="2587"/>
                  <a:pt x="1644" y="2585"/>
                  <a:pt x="1642" y="2584"/>
                </a:cubicBezTo>
                <a:cubicBezTo>
                  <a:pt x="1634" y="2576"/>
                  <a:pt x="1627" y="2569"/>
                  <a:pt x="1620" y="2561"/>
                </a:cubicBezTo>
                <a:cubicBezTo>
                  <a:pt x="1618" y="2559"/>
                  <a:pt x="1616" y="2557"/>
                  <a:pt x="1614" y="2555"/>
                </a:cubicBezTo>
                <a:cubicBezTo>
                  <a:pt x="1608" y="2549"/>
                  <a:pt x="1603" y="2544"/>
                  <a:pt x="1598" y="2538"/>
                </a:cubicBezTo>
                <a:cubicBezTo>
                  <a:pt x="1595" y="2535"/>
                  <a:pt x="1592" y="2532"/>
                  <a:pt x="1589" y="2529"/>
                </a:cubicBezTo>
                <a:cubicBezTo>
                  <a:pt x="1585" y="2524"/>
                  <a:pt x="1581" y="2520"/>
                  <a:pt x="1576" y="2515"/>
                </a:cubicBezTo>
                <a:cubicBezTo>
                  <a:pt x="1573" y="2511"/>
                  <a:pt x="1570" y="2508"/>
                  <a:pt x="1567" y="2505"/>
                </a:cubicBezTo>
                <a:cubicBezTo>
                  <a:pt x="1563" y="2500"/>
                  <a:pt x="1559" y="2495"/>
                  <a:pt x="1555" y="2491"/>
                </a:cubicBezTo>
                <a:cubicBezTo>
                  <a:pt x="1552" y="2487"/>
                  <a:pt x="1549" y="2484"/>
                  <a:pt x="1546" y="2480"/>
                </a:cubicBezTo>
                <a:cubicBezTo>
                  <a:pt x="1543" y="2476"/>
                  <a:pt x="1539" y="2471"/>
                  <a:pt x="1535" y="2466"/>
                </a:cubicBezTo>
                <a:cubicBezTo>
                  <a:pt x="1532" y="2463"/>
                  <a:pt x="1529" y="2459"/>
                  <a:pt x="1526" y="2455"/>
                </a:cubicBezTo>
                <a:cubicBezTo>
                  <a:pt x="1522" y="2451"/>
                  <a:pt x="1519" y="2446"/>
                  <a:pt x="1515" y="2442"/>
                </a:cubicBezTo>
                <a:cubicBezTo>
                  <a:pt x="1512" y="2438"/>
                  <a:pt x="1509" y="2434"/>
                  <a:pt x="1506" y="2430"/>
                </a:cubicBezTo>
                <a:cubicBezTo>
                  <a:pt x="1504" y="2428"/>
                  <a:pt x="1502" y="2425"/>
                  <a:pt x="1500" y="2422"/>
                </a:cubicBezTo>
                <a:cubicBezTo>
                  <a:pt x="1505" y="2422"/>
                  <a:pt x="1510" y="2422"/>
                  <a:pt x="1515" y="2422"/>
                </a:cubicBezTo>
                <a:cubicBezTo>
                  <a:pt x="1525" y="2422"/>
                  <a:pt x="1536" y="2422"/>
                  <a:pt x="1546" y="2422"/>
                </a:cubicBezTo>
                <a:cubicBezTo>
                  <a:pt x="1550" y="2421"/>
                  <a:pt x="1553" y="2421"/>
                  <a:pt x="1557" y="2421"/>
                </a:cubicBezTo>
                <a:cubicBezTo>
                  <a:pt x="1564" y="2421"/>
                  <a:pt x="1571" y="2421"/>
                  <a:pt x="1578" y="2421"/>
                </a:cubicBezTo>
                <a:cubicBezTo>
                  <a:pt x="1582" y="2420"/>
                  <a:pt x="1586" y="2420"/>
                  <a:pt x="1591" y="2420"/>
                </a:cubicBezTo>
                <a:cubicBezTo>
                  <a:pt x="1597" y="2420"/>
                  <a:pt x="1603" y="2419"/>
                  <a:pt x="1610" y="2419"/>
                </a:cubicBezTo>
                <a:cubicBezTo>
                  <a:pt x="1614" y="2419"/>
                  <a:pt x="1619" y="2418"/>
                  <a:pt x="1623" y="2418"/>
                </a:cubicBezTo>
                <a:cubicBezTo>
                  <a:pt x="1629" y="2417"/>
                  <a:pt x="1635" y="2417"/>
                  <a:pt x="1641" y="2417"/>
                </a:cubicBezTo>
                <a:cubicBezTo>
                  <a:pt x="1646" y="2416"/>
                  <a:pt x="1651" y="2416"/>
                  <a:pt x="1655" y="2415"/>
                </a:cubicBezTo>
                <a:cubicBezTo>
                  <a:pt x="1661" y="2415"/>
                  <a:pt x="1667" y="2414"/>
                  <a:pt x="1673" y="2414"/>
                </a:cubicBezTo>
                <a:cubicBezTo>
                  <a:pt x="1678" y="2413"/>
                  <a:pt x="1683" y="2413"/>
                  <a:pt x="1687" y="2412"/>
                </a:cubicBezTo>
                <a:cubicBezTo>
                  <a:pt x="1693" y="2411"/>
                  <a:pt x="1699" y="2411"/>
                  <a:pt x="1704" y="2410"/>
                </a:cubicBezTo>
                <a:cubicBezTo>
                  <a:pt x="1709" y="2409"/>
                  <a:pt x="1714" y="2409"/>
                  <a:pt x="1719" y="2408"/>
                </a:cubicBezTo>
                <a:cubicBezTo>
                  <a:pt x="1725" y="2407"/>
                  <a:pt x="1730" y="2407"/>
                  <a:pt x="1736" y="2406"/>
                </a:cubicBezTo>
                <a:cubicBezTo>
                  <a:pt x="1741" y="2405"/>
                  <a:pt x="1746" y="2404"/>
                  <a:pt x="1751" y="2403"/>
                </a:cubicBezTo>
                <a:cubicBezTo>
                  <a:pt x="1755" y="2403"/>
                  <a:pt x="1760" y="2402"/>
                  <a:pt x="1765" y="2401"/>
                </a:cubicBezTo>
                <a:cubicBezTo>
                  <a:pt x="1765" y="2401"/>
                  <a:pt x="1765" y="2401"/>
                  <a:pt x="1765" y="2401"/>
                </a:cubicBezTo>
                <a:cubicBezTo>
                  <a:pt x="1765" y="2401"/>
                  <a:pt x="1765" y="2401"/>
                  <a:pt x="1765" y="2401"/>
                </a:cubicBezTo>
                <a:cubicBezTo>
                  <a:pt x="1768" y="2405"/>
                  <a:pt x="1771" y="2409"/>
                  <a:pt x="1774" y="2413"/>
                </a:cubicBezTo>
                <a:cubicBezTo>
                  <a:pt x="1776" y="2416"/>
                  <a:pt x="1778" y="2419"/>
                  <a:pt x="1780" y="2422"/>
                </a:cubicBezTo>
                <a:cubicBezTo>
                  <a:pt x="1784" y="2427"/>
                  <a:pt x="1788" y="2432"/>
                  <a:pt x="1792" y="2438"/>
                </a:cubicBezTo>
                <a:cubicBezTo>
                  <a:pt x="1794" y="2440"/>
                  <a:pt x="1796" y="2442"/>
                  <a:pt x="1797" y="2444"/>
                </a:cubicBezTo>
                <a:cubicBezTo>
                  <a:pt x="1803" y="2451"/>
                  <a:pt x="1808" y="2458"/>
                  <a:pt x="1813" y="2464"/>
                </a:cubicBezTo>
                <a:cubicBezTo>
                  <a:pt x="1815" y="2467"/>
                  <a:pt x="1818" y="2469"/>
                  <a:pt x="1820" y="2472"/>
                </a:cubicBezTo>
                <a:cubicBezTo>
                  <a:pt x="1823" y="2476"/>
                  <a:pt x="1827" y="2481"/>
                  <a:pt x="1831" y="2485"/>
                </a:cubicBezTo>
                <a:cubicBezTo>
                  <a:pt x="1833" y="2488"/>
                  <a:pt x="1836" y="2491"/>
                  <a:pt x="1838" y="2494"/>
                </a:cubicBezTo>
                <a:cubicBezTo>
                  <a:pt x="1841" y="2498"/>
                  <a:pt x="1845" y="2502"/>
                  <a:pt x="1848" y="2506"/>
                </a:cubicBezTo>
                <a:cubicBezTo>
                  <a:pt x="1851" y="2509"/>
                  <a:pt x="1853" y="2512"/>
                  <a:pt x="1856" y="2515"/>
                </a:cubicBezTo>
                <a:cubicBezTo>
                  <a:pt x="1859" y="2519"/>
                  <a:pt x="1863" y="2523"/>
                  <a:pt x="1866" y="2526"/>
                </a:cubicBezTo>
                <a:cubicBezTo>
                  <a:pt x="1869" y="2529"/>
                  <a:pt x="1872" y="2532"/>
                  <a:pt x="1874" y="2535"/>
                </a:cubicBezTo>
                <a:cubicBezTo>
                  <a:pt x="1878" y="2539"/>
                  <a:pt x="1881" y="2543"/>
                  <a:pt x="1885" y="2546"/>
                </a:cubicBezTo>
                <a:cubicBezTo>
                  <a:pt x="1887" y="2549"/>
                  <a:pt x="1890" y="2552"/>
                  <a:pt x="1893" y="2555"/>
                </a:cubicBezTo>
                <a:cubicBezTo>
                  <a:pt x="1895" y="2558"/>
                  <a:pt x="1897" y="2560"/>
                  <a:pt x="1900" y="2562"/>
                </a:cubicBezTo>
                <a:cubicBezTo>
                  <a:pt x="1896" y="2563"/>
                  <a:pt x="1892" y="2564"/>
                  <a:pt x="1888" y="2565"/>
                </a:cubicBezTo>
                <a:cubicBezTo>
                  <a:pt x="1884" y="2566"/>
                  <a:pt x="1879" y="2567"/>
                  <a:pt x="1875" y="2569"/>
                </a:cubicBezTo>
                <a:cubicBezTo>
                  <a:pt x="1869" y="2570"/>
                  <a:pt x="1864" y="2571"/>
                  <a:pt x="1858" y="2573"/>
                </a:cubicBezTo>
                <a:cubicBezTo>
                  <a:pt x="1854" y="2574"/>
                  <a:pt x="1849" y="2575"/>
                  <a:pt x="1845" y="2576"/>
                </a:cubicBezTo>
                <a:cubicBezTo>
                  <a:pt x="1839" y="2577"/>
                  <a:pt x="1833" y="2578"/>
                  <a:pt x="1828" y="2579"/>
                </a:cubicBezTo>
                <a:cubicBezTo>
                  <a:pt x="1823" y="2580"/>
                  <a:pt x="1819" y="2581"/>
                  <a:pt x="1815" y="2582"/>
                </a:cubicBezTo>
                <a:cubicBezTo>
                  <a:pt x="1809" y="2583"/>
                  <a:pt x="1803" y="2584"/>
                  <a:pt x="1797" y="2586"/>
                </a:cubicBezTo>
                <a:cubicBezTo>
                  <a:pt x="1793" y="2586"/>
                  <a:pt x="1789" y="2587"/>
                  <a:pt x="1785" y="2588"/>
                </a:cubicBezTo>
                <a:cubicBezTo>
                  <a:pt x="1778" y="2589"/>
                  <a:pt x="1771" y="2590"/>
                  <a:pt x="1765" y="2591"/>
                </a:cubicBezTo>
                <a:cubicBezTo>
                  <a:pt x="1761" y="2592"/>
                  <a:pt x="1758" y="2592"/>
                  <a:pt x="1754" y="2593"/>
                </a:cubicBezTo>
                <a:cubicBezTo>
                  <a:pt x="1746" y="2594"/>
                  <a:pt x="1738" y="2596"/>
                  <a:pt x="1729" y="2597"/>
                </a:cubicBezTo>
                <a:cubicBezTo>
                  <a:pt x="1727" y="2597"/>
                  <a:pt x="1725" y="2597"/>
                  <a:pt x="1724" y="2598"/>
                </a:cubicBezTo>
                <a:cubicBezTo>
                  <a:pt x="1713" y="2599"/>
                  <a:pt x="1703" y="2600"/>
                  <a:pt x="1693" y="2602"/>
                </a:cubicBezTo>
                <a:cubicBezTo>
                  <a:pt x="1690" y="2602"/>
                  <a:pt x="1687" y="2602"/>
                  <a:pt x="1684" y="2603"/>
                </a:cubicBezTo>
                <a:cubicBezTo>
                  <a:pt x="1677" y="2603"/>
                  <a:pt x="1670" y="2604"/>
                  <a:pt x="1664" y="2605"/>
                </a:cubicBezTo>
                <a:cubicBezTo>
                  <a:pt x="1658" y="2599"/>
                  <a:pt x="1652" y="2594"/>
                  <a:pt x="1647" y="2588"/>
                </a:cubicBezTo>
                <a:close/>
                <a:moveTo>
                  <a:pt x="1896" y="2541"/>
                </a:moveTo>
                <a:cubicBezTo>
                  <a:pt x="1890" y="2534"/>
                  <a:pt x="1884" y="2528"/>
                  <a:pt x="1878" y="2522"/>
                </a:cubicBezTo>
                <a:cubicBezTo>
                  <a:pt x="1878" y="2522"/>
                  <a:pt x="1878" y="2521"/>
                  <a:pt x="1877" y="2521"/>
                </a:cubicBezTo>
                <a:cubicBezTo>
                  <a:pt x="1871" y="2514"/>
                  <a:pt x="1865" y="2507"/>
                  <a:pt x="1859" y="2500"/>
                </a:cubicBezTo>
                <a:cubicBezTo>
                  <a:pt x="1858" y="2499"/>
                  <a:pt x="1856" y="2497"/>
                  <a:pt x="1854" y="2495"/>
                </a:cubicBezTo>
                <a:cubicBezTo>
                  <a:pt x="1850" y="2490"/>
                  <a:pt x="1846" y="2485"/>
                  <a:pt x="1842" y="2480"/>
                </a:cubicBezTo>
                <a:cubicBezTo>
                  <a:pt x="1840" y="2477"/>
                  <a:pt x="1837" y="2475"/>
                  <a:pt x="1835" y="2472"/>
                </a:cubicBezTo>
                <a:cubicBezTo>
                  <a:pt x="1832" y="2468"/>
                  <a:pt x="1828" y="2463"/>
                  <a:pt x="1825" y="2459"/>
                </a:cubicBezTo>
                <a:cubicBezTo>
                  <a:pt x="1822" y="2456"/>
                  <a:pt x="1820" y="2453"/>
                  <a:pt x="1818" y="2450"/>
                </a:cubicBezTo>
                <a:cubicBezTo>
                  <a:pt x="1814" y="2446"/>
                  <a:pt x="1811" y="2442"/>
                  <a:pt x="1808" y="2438"/>
                </a:cubicBezTo>
                <a:cubicBezTo>
                  <a:pt x="1805" y="2435"/>
                  <a:pt x="1803" y="2432"/>
                  <a:pt x="1801" y="2429"/>
                </a:cubicBezTo>
                <a:cubicBezTo>
                  <a:pt x="1798" y="2425"/>
                  <a:pt x="1794" y="2421"/>
                  <a:pt x="1791" y="2416"/>
                </a:cubicBezTo>
                <a:cubicBezTo>
                  <a:pt x="1789" y="2413"/>
                  <a:pt x="1787" y="2410"/>
                  <a:pt x="1784" y="2407"/>
                </a:cubicBezTo>
                <a:cubicBezTo>
                  <a:pt x="1782" y="2404"/>
                  <a:pt x="1780" y="2402"/>
                  <a:pt x="1778" y="2399"/>
                </a:cubicBezTo>
                <a:cubicBezTo>
                  <a:pt x="1783" y="2398"/>
                  <a:pt x="1787" y="2397"/>
                  <a:pt x="1791" y="2397"/>
                </a:cubicBezTo>
                <a:cubicBezTo>
                  <a:pt x="1795" y="2396"/>
                  <a:pt x="1800" y="2395"/>
                  <a:pt x="1805" y="2394"/>
                </a:cubicBezTo>
                <a:cubicBezTo>
                  <a:pt x="1810" y="2393"/>
                  <a:pt x="1816" y="2392"/>
                  <a:pt x="1822" y="2390"/>
                </a:cubicBezTo>
                <a:cubicBezTo>
                  <a:pt x="1827" y="2389"/>
                  <a:pt x="1831" y="2389"/>
                  <a:pt x="1836" y="2388"/>
                </a:cubicBezTo>
                <a:cubicBezTo>
                  <a:pt x="1842" y="2386"/>
                  <a:pt x="1848" y="2385"/>
                  <a:pt x="1854" y="2384"/>
                </a:cubicBezTo>
                <a:cubicBezTo>
                  <a:pt x="1858" y="2383"/>
                  <a:pt x="1862" y="2382"/>
                  <a:pt x="1867" y="2381"/>
                </a:cubicBezTo>
                <a:cubicBezTo>
                  <a:pt x="1873" y="2379"/>
                  <a:pt x="1880" y="2377"/>
                  <a:pt x="1886" y="2376"/>
                </a:cubicBezTo>
                <a:cubicBezTo>
                  <a:pt x="1890" y="2375"/>
                  <a:pt x="1894" y="2374"/>
                  <a:pt x="1898" y="2373"/>
                </a:cubicBezTo>
                <a:cubicBezTo>
                  <a:pt x="1906" y="2371"/>
                  <a:pt x="1914" y="2369"/>
                  <a:pt x="1922" y="2366"/>
                </a:cubicBezTo>
                <a:cubicBezTo>
                  <a:pt x="1924" y="2366"/>
                  <a:pt x="1926" y="2365"/>
                  <a:pt x="1928" y="2365"/>
                </a:cubicBezTo>
                <a:cubicBezTo>
                  <a:pt x="1938" y="2362"/>
                  <a:pt x="1948" y="2359"/>
                  <a:pt x="1959" y="2356"/>
                </a:cubicBezTo>
                <a:cubicBezTo>
                  <a:pt x="1962" y="2355"/>
                  <a:pt x="1965" y="2354"/>
                  <a:pt x="1968" y="2353"/>
                </a:cubicBezTo>
                <a:cubicBezTo>
                  <a:pt x="1975" y="2351"/>
                  <a:pt x="1982" y="2348"/>
                  <a:pt x="1989" y="2346"/>
                </a:cubicBezTo>
                <a:cubicBezTo>
                  <a:pt x="1993" y="2345"/>
                  <a:pt x="1997" y="2343"/>
                  <a:pt x="2001" y="2342"/>
                </a:cubicBezTo>
                <a:cubicBezTo>
                  <a:pt x="2006" y="2340"/>
                  <a:pt x="2011" y="2338"/>
                  <a:pt x="2017" y="2337"/>
                </a:cubicBezTo>
                <a:cubicBezTo>
                  <a:pt x="2017" y="2337"/>
                  <a:pt x="2017" y="2337"/>
                  <a:pt x="2017" y="2337"/>
                </a:cubicBezTo>
                <a:cubicBezTo>
                  <a:pt x="2017" y="2337"/>
                  <a:pt x="2017" y="2337"/>
                  <a:pt x="2017" y="2337"/>
                </a:cubicBezTo>
                <a:cubicBezTo>
                  <a:pt x="2019" y="2340"/>
                  <a:pt x="2021" y="2343"/>
                  <a:pt x="2023" y="2346"/>
                </a:cubicBezTo>
                <a:cubicBezTo>
                  <a:pt x="2025" y="2349"/>
                  <a:pt x="2026" y="2352"/>
                  <a:pt x="2028" y="2354"/>
                </a:cubicBezTo>
                <a:cubicBezTo>
                  <a:pt x="2031" y="2359"/>
                  <a:pt x="2034" y="2363"/>
                  <a:pt x="2037" y="2367"/>
                </a:cubicBezTo>
                <a:cubicBezTo>
                  <a:pt x="2038" y="2369"/>
                  <a:pt x="2040" y="2371"/>
                  <a:pt x="2041" y="2374"/>
                </a:cubicBezTo>
                <a:cubicBezTo>
                  <a:pt x="2046" y="2380"/>
                  <a:pt x="2050" y="2386"/>
                  <a:pt x="2055" y="2393"/>
                </a:cubicBezTo>
                <a:cubicBezTo>
                  <a:pt x="2055" y="2393"/>
                  <a:pt x="2055" y="2393"/>
                  <a:pt x="2055" y="2394"/>
                </a:cubicBezTo>
                <a:cubicBezTo>
                  <a:pt x="2060" y="2400"/>
                  <a:pt x="2064" y="2406"/>
                  <a:pt x="2069" y="2412"/>
                </a:cubicBezTo>
                <a:cubicBezTo>
                  <a:pt x="2070" y="2414"/>
                  <a:pt x="2072" y="2416"/>
                  <a:pt x="2073" y="2418"/>
                </a:cubicBezTo>
                <a:cubicBezTo>
                  <a:pt x="2077" y="2423"/>
                  <a:pt x="2080" y="2427"/>
                  <a:pt x="2083" y="2431"/>
                </a:cubicBezTo>
                <a:cubicBezTo>
                  <a:pt x="2085" y="2433"/>
                  <a:pt x="2087" y="2436"/>
                  <a:pt x="2089" y="2438"/>
                </a:cubicBezTo>
                <a:cubicBezTo>
                  <a:pt x="2091" y="2442"/>
                  <a:pt x="2094" y="2446"/>
                  <a:pt x="2097" y="2450"/>
                </a:cubicBezTo>
                <a:cubicBezTo>
                  <a:pt x="2099" y="2452"/>
                  <a:pt x="2101" y="2455"/>
                  <a:pt x="2103" y="2457"/>
                </a:cubicBezTo>
                <a:cubicBezTo>
                  <a:pt x="2106" y="2461"/>
                  <a:pt x="2109" y="2465"/>
                  <a:pt x="2112" y="2468"/>
                </a:cubicBezTo>
                <a:cubicBezTo>
                  <a:pt x="2114" y="2471"/>
                  <a:pt x="2116" y="2473"/>
                  <a:pt x="2118" y="2476"/>
                </a:cubicBezTo>
                <a:cubicBezTo>
                  <a:pt x="2120" y="2478"/>
                  <a:pt x="2122" y="2481"/>
                  <a:pt x="2124" y="2483"/>
                </a:cubicBezTo>
                <a:cubicBezTo>
                  <a:pt x="2121" y="2485"/>
                  <a:pt x="2117" y="2486"/>
                  <a:pt x="2113" y="2488"/>
                </a:cubicBezTo>
                <a:cubicBezTo>
                  <a:pt x="2110" y="2490"/>
                  <a:pt x="2106" y="2491"/>
                  <a:pt x="2102" y="2493"/>
                </a:cubicBezTo>
                <a:cubicBezTo>
                  <a:pt x="2097" y="2495"/>
                  <a:pt x="2092" y="2497"/>
                  <a:pt x="2087" y="2499"/>
                </a:cubicBezTo>
                <a:cubicBezTo>
                  <a:pt x="2083" y="2501"/>
                  <a:pt x="2079" y="2502"/>
                  <a:pt x="2075" y="2504"/>
                </a:cubicBezTo>
                <a:cubicBezTo>
                  <a:pt x="2070" y="2506"/>
                  <a:pt x="2065" y="2508"/>
                  <a:pt x="2059" y="2510"/>
                </a:cubicBezTo>
                <a:cubicBezTo>
                  <a:pt x="2056" y="2512"/>
                  <a:pt x="2052" y="2513"/>
                  <a:pt x="2048" y="2515"/>
                </a:cubicBezTo>
                <a:cubicBezTo>
                  <a:pt x="2042" y="2517"/>
                  <a:pt x="2037" y="2519"/>
                  <a:pt x="2031" y="2521"/>
                </a:cubicBezTo>
                <a:cubicBezTo>
                  <a:pt x="2028" y="2522"/>
                  <a:pt x="2024" y="2523"/>
                  <a:pt x="2021" y="2525"/>
                </a:cubicBezTo>
                <a:cubicBezTo>
                  <a:pt x="2014" y="2527"/>
                  <a:pt x="2007" y="2529"/>
                  <a:pt x="2000" y="2532"/>
                </a:cubicBezTo>
                <a:cubicBezTo>
                  <a:pt x="1998" y="2533"/>
                  <a:pt x="1996" y="2533"/>
                  <a:pt x="1994" y="2534"/>
                </a:cubicBezTo>
                <a:cubicBezTo>
                  <a:pt x="1985" y="2537"/>
                  <a:pt x="1976" y="2540"/>
                  <a:pt x="1966" y="2543"/>
                </a:cubicBezTo>
                <a:cubicBezTo>
                  <a:pt x="1964" y="2544"/>
                  <a:pt x="1962" y="2544"/>
                  <a:pt x="1960" y="2545"/>
                </a:cubicBezTo>
                <a:cubicBezTo>
                  <a:pt x="1953" y="2547"/>
                  <a:pt x="1946" y="2549"/>
                  <a:pt x="1939" y="2551"/>
                </a:cubicBezTo>
                <a:cubicBezTo>
                  <a:pt x="1935" y="2552"/>
                  <a:pt x="1932" y="2553"/>
                  <a:pt x="1928" y="2554"/>
                </a:cubicBezTo>
                <a:cubicBezTo>
                  <a:pt x="1923" y="2556"/>
                  <a:pt x="1918" y="2557"/>
                  <a:pt x="1913" y="2559"/>
                </a:cubicBezTo>
                <a:cubicBezTo>
                  <a:pt x="1909" y="2555"/>
                  <a:pt x="1905" y="2551"/>
                  <a:pt x="1902" y="2547"/>
                </a:cubicBezTo>
                <a:cubicBezTo>
                  <a:pt x="1900" y="2545"/>
                  <a:pt x="1898" y="2543"/>
                  <a:pt x="1896" y="2541"/>
                </a:cubicBezTo>
                <a:close/>
                <a:moveTo>
                  <a:pt x="2122" y="2462"/>
                </a:moveTo>
                <a:cubicBezTo>
                  <a:pt x="2119" y="2458"/>
                  <a:pt x="2116" y="2453"/>
                  <a:pt x="2112" y="2449"/>
                </a:cubicBezTo>
                <a:cubicBezTo>
                  <a:pt x="2111" y="2447"/>
                  <a:pt x="2109" y="2445"/>
                  <a:pt x="2108" y="2444"/>
                </a:cubicBezTo>
                <a:cubicBezTo>
                  <a:pt x="2098" y="2431"/>
                  <a:pt x="2089" y="2419"/>
                  <a:pt x="2079" y="2406"/>
                </a:cubicBezTo>
                <a:cubicBezTo>
                  <a:pt x="2078" y="2404"/>
                  <a:pt x="2077" y="2402"/>
                  <a:pt x="2075" y="2401"/>
                </a:cubicBezTo>
                <a:cubicBezTo>
                  <a:pt x="2072" y="2396"/>
                  <a:pt x="2069" y="2392"/>
                  <a:pt x="2065" y="2387"/>
                </a:cubicBezTo>
                <a:cubicBezTo>
                  <a:pt x="2064" y="2385"/>
                  <a:pt x="2062" y="2382"/>
                  <a:pt x="2060" y="2380"/>
                </a:cubicBezTo>
                <a:cubicBezTo>
                  <a:pt x="2058" y="2376"/>
                  <a:pt x="2055" y="2372"/>
                  <a:pt x="2052" y="2368"/>
                </a:cubicBezTo>
                <a:cubicBezTo>
                  <a:pt x="2050" y="2365"/>
                  <a:pt x="2048" y="2363"/>
                  <a:pt x="2047" y="2360"/>
                </a:cubicBezTo>
                <a:cubicBezTo>
                  <a:pt x="2044" y="2356"/>
                  <a:pt x="2041" y="2352"/>
                  <a:pt x="2039" y="2349"/>
                </a:cubicBezTo>
                <a:cubicBezTo>
                  <a:pt x="2037" y="2346"/>
                  <a:pt x="2035" y="2343"/>
                  <a:pt x="2033" y="2340"/>
                </a:cubicBezTo>
                <a:cubicBezTo>
                  <a:pt x="2032" y="2338"/>
                  <a:pt x="2030" y="2335"/>
                  <a:pt x="2028" y="2332"/>
                </a:cubicBezTo>
                <a:cubicBezTo>
                  <a:pt x="2033" y="2331"/>
                  <a:pt x="2037" y="2329"/>
                  <a:pt x="2041" y="2328"/>
                </a:cubicBezTo>
                <a:cubicBezTo>
                  <a:pt x="2045" y="2326"/>
                  <a:pt x="2050" y="2325"/>
                  <a:pt x="2054" y="2323"/>
                </a:cubicBezTo>
                <a:cubicBezTo>
                  <a:pt x="2060" y="2321"/>
                  <a:pt x="2065" y="2318"/>
                  <a:pt x="2071" y="2316"/>
                </a:cubicBezTo>
                <a:cubicBezTo>
                  <a:pt x="2075" y="2315"/>
                  <a:pt x="2079" y="2313"/>
                  <a:pt x="2083" y="2311"/>
                </a:cubicBezTo>
                <a:cubicBezTo>
                  <a:pt x="2089" y="2309"/>
                  <a:pt x="2095" y="2306"/>
                  <a:pt x="2102" y="2304"/>
                </a:cubicBezTo>
                <a:cubicBezTo>
                  <a:pt x="2105" y="2302"/>
                  <a:pt x="2108" y="2301"/>
                  <a:pt x="2112" y="2299"/>
                </a:cubicBezTo>
                <a:cubicBezTo>
                  <a:pt x="2119" y="2296"/>
                  <a:pt x="2127" y="2293"/>
                  <a:pt x="2135" y="2289"/>
                </a:cubicBezTo>
                <a:cubicBezTo>
                  <a:pt x="2137" y="2288"/>
                  <a:pt x="2139" y="2288"/>
                  <a:pt x="2141" y="2287"/>
                </a:cubicBezTo>
                <a:cubicBezTo>
                  <a:pt x="2150" y="2282"/>
                  <a:pt x="2160" y="2278"/>
                  <a:pt x="2169" y="2273"/>
                </a:cubicBezTo>
                <a:cubicBezTo>
                  <a:pt x="2172" y="2272"/>
                  <a:pt x="2174" y="2271"/>
                  <a:pt x="2176" y="2270"/>
                </a:cubicBezTo>
                <a:cubicBezTo>
                  <a:pt x="2183" y="2266"/>
                  <a:pt x="2190" y="2263"/>
                  <a:pt x="2197" y="2259"/>
                </a:cubicBezTo>
                <a:cubicBezTo>
                  <a:pt x="2201" y="2258"/>
                  <a:pt x="2204" y="2256"/>
                  <a:pt x="2208" y="2254"/>
                </a:cubicBezTo>
                <a:cubicBezTo>
                  <a:pt x="2214" y="2251"/>
                  <a:pt x="2219" y="2248"/>
                  <a:pt x="2225" y="2245"/>
                </a:cubicBezTo>
                <a:cubicBezTo>
                  <a:pt x="2229" y="2243"/>
                  <a:pt x="2233" y="2241"/>
                  <a:pt x="2237" y="2239"/>
                </a:cubicBezTo>
                <a:cubicBezTo>
                  <a:pt x="2241" y="2236"/>
                  <a:pt x="2246" y="2234"/>
                  <a:pt x="2250" y="2232"/>
                </a:cubicBezTo>
                <a:cubicBezTo>
                  <a:pt x="2250" y="2232"/>
                  <a:pt x="2250" y="2232"/>
                  <a:pt x="2250" y="2232"/>
                </a:cubicBezTo>
                <a:cubicBezTo>
                  <a:pt x="2250" y="2232"/>
                  <a:pt x="2250" y="2232"/>
                  <a:pt x="2250" y="2232"/>
                </a:cubicBezTo>
                <a:cubicBezTo>
                  <a:pt x="2251" y="2234"/>
                  <a:pt x="2253" y="2237"/>
                  <a:pt x="2254" y="2240"/>
                </a:cubicBezTo>
                <a:cubicBezTo>
                  <a:pt x="2256" y="2242"/>
                  <a:pt x="2257" y="2245"/>
                  <a:pt x="2258" y="2247"/>
                </a:cubicBezTo>
                <a:cubicBezTo>
                  <a:pt x="2261" y="2251"/>
                  <a:pt x="2263" y="2255"/>
                  <a:pt x="2265" y="2258"/>
                </a:cubicBezTo>
                <a:cubicBezTo>
                  <a:pt x="2266" y="2261"/>
                  <a:pt x="2267" y="2263"/>
                  <a:pt x="2269" y="2265"/>
                </a:cubicBezTo>
                <a:cubicBezTo>
                  <a:pt x="2271" y="2270"/>
                  <a:pt x="2274" y="2274"/>
                  <a:pt x="2276" y="2278"/>
                </a:cubicBezTo>
                <a:cubicBezTo>
                  <a:pt x="2277" y="2280"/>
                  <a:pt x="2278" y="2282"/>
                  <a:pt x="2279" y="2283"/>
                </a:cubicBezTo>
                <a:cubicBezTo>
                  <a:pt x="2286" y="2296"/>
                  <a:pt x="2294" y="2308"/>
                  <a:pt x="2301" y="2319"/>
                </a:cubicBezTo>
                <a:cubicBezTo>
                  <a:pt x="2302" y="2321"/>
                  <a:pt x="2304" y="2323"/>
                  <a:pt x="2305" y="2325"/>
                </a:cubicBezTo>
                <a:cubicBezTo>
                  <a:pt x="2307" y="2329"/>
                  <a:pt x="2310" y="2333"/>
                  <a:pt x="2312" y="2337"/>
                </a:cubicBezTo>
                <a:cubicBezTo>
                  <a:pt x="2314" y="2339"/>
                  <a:pt x="2316" y="2342"/>
                  <a:pt x="2317" y="2344"/>
                </a:cubicBezTo>
                <a:cubicBezTo>
                  <a:pt x="2319" y="2348"/>
                  <a:pt x="2322" y="2351"/>
                  <a:pt x="2324" y="2354"/>
                </a:cubicBezTo>
                <a:cubicBezTo>
                  <a:pt x="2326" y="2357"/>
                  <a:pt x="2327" y="2360"/>
                  <a:pt x="2329" y="2362"/>
                </a:cubicBezTo>
                <a:cubicBezTo>
                  <a:pt x="2331" y="2365"/>
                  <a:pt x="2332" y="2367"/>
                  <a:pt x="2334" y="2369"/>
                </a:cubicBezTo>
                <a:cubicBezTo>
                  <a:pt x="2330" y="2372"/>
                  <a:pt x="2326" y="2374"/>
                  <a:pt x="2323" y="2376"/>
                </a:cubicBezTo>
                <a:cubicBezTo>
                  <a:pt x="2319" y="2379"/>
                  <a:pt x="2316" y="2381"/>
                  <a:pt x="2312" y="2383"/>
                </a:cubicBezTo>
                <a:cubicBezTo>
                  <a:pt x="2307" y="2386"/>
                  <a:pt x="2302" y="2389"/>
                  <a:pt x="2298" y="2392"/>
                </a:cubicBezTo>
                <a:cubicBezTo>
                  <a:pt x="2294" y="2394"/>
                  <a:pt x="2291" y="2396"/>
                  <a:pt x="2287" y="2398"/>
                </a:cubicBezTo>
                <a:cubicBezTo>
                  <a:pt x="2282" y="2401"/>
                  <a:pt x="2277" y="2404"/>
                  <a:pt x="2272" y="2408"/>
                </a:cubicBezTo>
                <a:cubicBezTo>
                  <a:pt x="2269" y="2409"/>
                  <a:pt x="2266" y="2411"/>
                  <a:pt x="2262" y="2413"/>
                </a:cubicBezTo>
                <a:cubicBezTo>
                  <a:pt x="2256" y="2417"/>
                  <a:pt x="2250" y="2420"/>
                  <a:pt x="2244" y="2424"/>
                </a:cubicBezTo>
                <a:cubicBezTo>
                  <a:pt x="2241" y="2425"/>
                  <a:pt x="2239" y="2426"/>
                  <a:pt x="2237" y="2427"/>
                </a:cubicBezTo>
                <a:cubicBezTo>
                  <a:pt x="2229" y="2432"/>
                  <a:pt x="2220" y="2436"/>
                  <a:pt x="2212" y="2441"/>
                </a:cubicBezTo>
                <a:cubicBezTo>
                  <a:pt x="2210" y="2442"/>
                  <a:pt x="2208" y="2443"/>
                  <a:pt x="2206" y="2444"/>
                </a:cubicBezTo>
                <a:cubicBezTo>
                  <a:pt x="2199" y="2447"/>
                  <a:pt x="2193" y="2451"/>
                  <a:pt x="2186" y="2454"/>
                </a:cubicBezTo>
                <a:cubicBezTo>
                  <a:pt x="2183" y="2456"/>
                  <a:pt x="2179" y="2457"/>
                  <a:pt x="2176" y="2459"/>
                </a:cubicBezTo>
                <a:cubicBezTo>
                  <a:pt x="2171" y="2462"/>
                  <a:pt x="2165" y="2464"/>
                  <a:pt x="2160" y="2467"/>
                </a:cubicBezTo>
                <a:cubicBezTo>
                  <a:pt x="2156" y="2469"/>
                  <a:pt x="2152" y="2470"/>
                  <a:pt x="2149" y="2472"/>
                </a:cubicBezTo>
                <a:cubicBezTo>
                  <a:pt x="2144" y="2474"/>
                  <a:pt x="2140" y="2476"/>
                  <a:pt x="2136" y="2478"/>
                </a:cubicBezTo>
                <a:cubicBezTo>
                  <a:pt x="2133" y="2475"/>
                  <a:pt x="2131" y="2472"/>
                  <a:pt x="2128" y="2469"/>
                </a:cubicBezTo>
                <a:cubicBezTo>
                  <a:pt x="2126" y="2466"/>
                  <a:pt x="2124" y="2464"/>
                  <a:pt x="2122" y="2462"/>
                </a:cubicBezTo>
                <a:close/>
                <a:moveTo>
                  <a:pt x="2327" y="2337"/>
                </a:moveTo>
                <a:cubicBezTo>
                  <a:pt x="2325" y="2335"/>
                  <a:pt x="2324" y="2333"/>
                  <a:pt x="2323" y="2331"/>
                </a:cubicBezTo>
                <a:cubicBezTo>
                  <a:pt x="2320" y="2327"/>
                  <a:pt x="2317" y="2322"/>
                  <a:pt x="2315" y="2318"/>
                </a:cubicBezTo>
                <a:cubicBezTo>
                  <a:pt x="2314" y="2317"/>
                  <a:pt x="2312" y="2315"/>
                  <a:pt x="2311" y="2313"/>
                </a:cubicBezTo>
                <a:cubicBezTo>
                  <a:pt x="2304" y="2301"/>
                  <a:pt x="2297" y="2289"/>
                  <a:pt x="2290" y="2277"/>
                </a:cubicBezTo>
                <a:cubicBezTo>
                  <a:pt x="2288" y="2275"/>
                  <a:pt x="2287" y="2273"/>
                  <a:pt x="2286" y="2271"/>
                </a:cubicBezTo>
                <a:cubicBezTo>
                  <a:pt x="2284" y="2267"/>
                  <a:pt x="2281" y="2263"/>
                  <a:pt x="2279" y="2259"/>
                </a:cubicBezTo>
                <a:cubicBezTo>
                  <a:pt x="2278" y="2257"/>
                  <a:pt x="2276" y="2254"/>
                  <a:pt x="2275" y="2252"/>
                </a:cubicBezTo>
                <a:cubicBezTo>
                  <a:pt x="2273" y="2248"/>
                  <a:pt x="2271" y="2245"/>
                  <a:pt x="2269" y="2241"/>
                </a:cubicBezTo>
                <a:cubicBezTo>
                  <a:pt x="2267" y="2239"/>
                  <a:pt x="2266" y="2236"/>
                  <a:pt x="2264" y="2233"/>
                </a:cubicBezTo>
                <a:cubicBezTo>
                  <a:pt x="2263" y="2231"/>
                  <a:pt x="2262" y="2228"/>
                  <a:pt x="2260" y="2226"/>
                </a:cubicBezTo>
                <a:cubicBezTo>
                  <a:pt x="2265" y="2223"/>
                  <a:pt x="2269" y="2221"/>
                  <a:pt x="2273" y="2218"/>
                </a:cubicBezTo>
                <a:cubicBezTo>
                  <a:pt x="2277" y="2216"/>
                  <a:pt x="2280" y="2214"/>
                  <a:pt x="2284" y="2212"/>
                </a:cubicBezTo>
                <a:cubicBezTo>
                  <a:pt x="2289" y="2209"/>
                  <a:pt x="2295" y="2206"/>
                  <a:pt x="2300" y="2202"/>
                </a:cubicBezTo>
                <a:cubicBezTo>
                  <a:pt x="2303" y="2200"/>
                  <a:pt x="2306" y="2199"/>
                  <a:pt x="2309" y="2197"/>
                </a:cubicBezTo>
                <a:cubicBezTo>
                  <a:pt x="2316" y="2193"/>
                  <a:pt x="2322" y="2188"/>
                  <a:pt x="2329" y="2184"/>
                </a:cubicBezTo>
                <a:cubicBezTo>
                  <a:pt x="2331" y="2183"/>
                  <a:pt x="2333" y="2182"/>
                  <a:pt x="2334" y="2181"/>
                </a:cubicBezTo>
                <a:cubicBezTo>
                  <a:pt x="2343" y="2175"/>
                  <a:pt x="2351" y="2170"/>
                  <a:pt x="2359" y="2164"/>
                </a:cubicBezTo>
                <a:cubicBezTo>
                  <a:pt x="2362" y="2163"/>
                  <a:pt x="2364" y="2161"/>
                  <a:pt x="2366" y="2160"/>
                </a:cubicBezTo>
                <a:cubicBezTo>
                  <a:pt x="2372" y="2156"/>
                  <a:pt x="2378" y="2152"/>
                  <a:pt x="2384" y="2147"/>
                </a:cubicBezTo>
                <a:cubicBezTo>
                  <a:pt x="2387" y="2145"/>
                  <a:pt x="2390" y="2143"/>
                  <a:pt x="2394" y="2141"/>
                </a:cubicBezTo>
                <a:cubicBezTo>
                  <a:pt x="2399" y="2137"/>
                  <a:pt x="2403" y="2133"/>
                  <a:pt x="2408" y="2130"/>
                </a:cubicBezTo>
                <a:cubicBezTo>
                  <a:pt x="2412" y="2127"/>
                  <a:pt x="2415" y="2125"/>
                  <a:pt x="2419" y="2122"/>
                </a:cubicBezTo>
                <a:cubicBezTo>
                  <a:pt x="2423" y="2119"/>
                  <a:pt x="2428" y="2115"/>
                  <a:pt x="2432" y="2112"/>
                </a:cubicBezTo>
                <a:cubicBezTo>
                  <a:pt x="2436" y="2109"/>
                  <a:pt x="2439" y="2107"/>
                  <a:pt x="2443" y="2104"/>
                </a:cubicBezTo>
                <a:cubicBezTo>
                  <a:pt x="2446" y="2101"/>
                  <a:pt x="2450" y="2099"/>
                  <a:pt x="2453" y="2096"/>
                </a:cubicBezTo>
                <a:cubicBezTo>
                  <a:pt x="2453" y="2096"/>
                  <a:pt x="2453" y="2096"/>
                  <a:pt x="2453" y="2096"/>
                </a:cubicBezTo>
                <a:cubicBezTo>
                  <a:pt x="2453" y="2096"/>
                  <a:pt x="2453" y="2096"/>
                  <a:pt x="2453" y="2096"/>
                </a:cubicBezTo>
                <a:cubicBezTo>
                  <a:pt x="2453" y="2097"/>
                  <a:pt x="2454" y="2098"/>
                  <a:pt x="2454" y="2099"/>
                </a:cubicBezTo>
                <a:cubicBezTo>
                  <a:pt x="2458" y="2109"/>
                  <a:pt x="2463" y="2118"/>
                  <a:pt x="2467" y="2128"/>
                </a:cubicBezTo>
                <a:cubicBezTo>
                  <a:pt x="2468" y="2130"/>
                  <a:pt x="2468" y="2131"/>
                  <a:pt x="2469" y="2132"/>
                </a:cubicBezTo>
                <a:cubicBezTo>
                  <a:pt x="2474" y="2142"/>
                  <a:pt x="2479" y="2152"/>
                  <a:pt x="2484" y="2162"/>
                </a:cubicBezTo>
                <a:cubicBezTo>
                  <a:pt x="2484" y="2163"/>
                  <a:pt x="2484" y="2164"/>
                  <a:pt x="2484" y="2164"/>
                </a:cubicBezTo>
                <a:cubicBezTo>
                  <a:pt x="2489" y="2174"/>
                  <a:pt x="2495" y="2184"/>
                  <a:pt x="2500" y="2194"/>
                </a:cubicBezTo>
                <a:cubicBezTo>
                  <a:pt x="2500" y="2195"/>
                  <a:pt x="2500" y="2196"/>
                  <a:pt x="2501" y="2196"/>
                </a:cubicBezTo>
                <a:cubicBezTo>
                  <a:pt x="2506" y="2206"/>
                  <a:pt x="2511" y="2216"/>
                  <a:pt x="2517" y="2226"/>
                </a:cubicBezTo>
                <a:cubicBezTo>
                  <a:pt x="2517" y="2226"/>
                  <a:pt x="2517" y="2227"/>
                  <a:pt x="2518" y="2228"/>
                </a:cubicBezTo>
                <a:cubicBezTo>
                  <a:pt x="2514" y="2231"/>
                  <a:pt x="2511" y="2234"/>
                  <a:pt x="2507" y="2237"/>
                </a:cubicBezTo>
                <a:cubicBezTo>
                  <a:pt x="2504" y="2240"/>
                  <a:pt x="2501" y="2242"/>
                  <a:pt x="2498" y="2245"/>
                </a:cubicBezTo>
                <a:cubicBezTo>
                  <a:pt x="2494" y="2249"/>
                  <a:pt x="2490" y="2253"/>
                  <a:pt x="2485" y="2256"/>
                </a:cubicBezTo>
                <a:cubicBezTo>
                  <a:pt x="2482" y="2259"/>
                  <a:pt x="2480" y="2261"/>
                  <a:pt x="2477" y="2263"/>
                </a:cubicBezTo>
                <a:cubicBezTo>
                  <a:pt x="2472" y="2268"/>
                  <a:pt x="2466" y="2272"/>
                  <a:pt x="2461" y="2276"/>
                </a:cubicBezTo>
                <a:cubicBezTo>
                  <a:pt x="2459" y="2278"/>
                  <a:pt x="2457" y="2280"/>
                  <a:pt x="2455" y="2281"/>
                </a:cubicBezTo>
                <a:cubicBezTo>
                  <a:pt x="2448" y="2287"/>
                  <a:pt x="2440" y="2293"/>
                  <a:pt x="2433" y="2299"/>
                </a:cubicBezTo>
                <a:cubicBezTo>
                  <a:pt x="2431" y="2300"/>
                  <a:pt x="2429" y="2302"/>
                  <a:pt x="2427" y="2303"/>
                </a:cubicBezTo>
                <a:cubicBezTo>
                  <a:pt x="2422" y="2307"/>
                  <a:pt x="2416" y="2312"/>
                  <a:pt x="2410" y="2316"/>
                </a:cubicBezTo>
                <a:cubicBezTo>
                  <a:pt x="2408" y="2318"/>
                  <a:pt x="2405" y="2320"/>
                  <a:pt x="2402" y="2322"/>
                </a:cubicBezTo>
                <a:cubicBezTo>
                  <a:pt x="2397" y="2326"/>
                  <a:pt x="2392" y="2329"/>
                  <a:pt x="2388" y="2332"/>
                </a:cubicBezTo>
                <a:cubicBezTo>
                  <a:pt x="2385" y="2335"/>
                  <a:pt x="2381" y="2337"/>
                  <a:pt x="2378" y="2339"/>
                </a:cubicBezTo>
                <a:cubicBezTo>
                  <a:pt x="2374" y="2342"/>
                  <a:pt x="2369" y="2345"/>
                  <a:pt x="2365" y="2349"/>
                </a:cubicBezTo>
                <a:cubicBezTo>
                  <a:pt x="2361" y="2351"/>
                  <a:pt x="2358" y="2353"/>
                  <a:pt x="2355" y="2355"/>
                </a:cubicBezTo>
                <a:cubicBezTo>
                  <a:pt x="2351" y="2358"/>
                  <a:pt x="2347" y="2360"/>
                  <a:pt x="2344" y="2363"/>
                </a:cubicBezTo>
                <a:cubicBezTo>
                  <a:pt x="2342" y="2360"/>
                  <a:pt x="2340" y="2357"/>
                  <a:pt x="2339" y="2355"/>
                </a:cubicBezTo>
                <a:cubicBezTo>
                  <a:pt x="2337" y="2353"/>
                  <a:pt x="2336" y="2350"/>
                  <a:pt x="2334" y="2348"/>
                </a:cubicBezTo>
                <a:cubicBezTo>
                  <a:pt x="2332" y="2344"/>
                  <a:pt x="2329" y="2341"/>
                  <a:pt x="2327" y="2337"/>
                </a:cubicBezTo>
                <a:close/>
                <a:moveTo>
                  <a:pt x="2510" y="2189"/>
                </a:moveTo>
                <a:cubicBezTo>
                  <a:pt x="2510" y="2188"/>
                  <a:pt x="2509" y="2186"/>
                  <a:pt x="2508" y="2185"/>
                </a:cubicBezTo>
                <a:cubicBezTo>
                  <a:pt x="2503" y="2175"/>
                  <a:pt x="2498" y="2165"/>
                  <a:pt x="2493" y="2155"/>
                </a:cubicBezTo>
                <a:cubicBezTo>
                  <a:pt x="2493" y="2155"/>
                  <a:pt x="2493" y="2154"/>
                  <a:pt x="2493" y="2154"/>
                </a:cubicBezTo>
                <a:cubicBezTo>
                  <a:pt x="2488" y="2143"/>
                  <a:pt x="2483" y="2133"/>
                  <a:pt x="2478" y="2123"/>
                </a:cubicBezTo>
                <a:cubicBezTo>
                  <a:pt x="2478" y="2122"/>
                  <a:pt x="2478" y="2122"/>
                  <a:pt x="2477" y="2121"/>
                </a:cubicBezTo>
                <a:cubicBezTo>
                  <a:pt x="2473" y="2111"/>
                  <a:pt x="2468" y="2101"/>
                  <a:pt x="2464" y="2091"/>
                </a:cubicBezTo>
                <a:cubicBezTo>
                  <a:pt x="2463" y="2090"/>
                  <a:pt x="2463" y="2089"/>
                  <a:pt x="2463" y="2088"/>
                </a:cubicBezTo>
                <a:cubicBezTo>
                  <a:pt x="2467" y="2085"/>
                  <a:pt x="2472" y="2081"/>
                  <a:pt x="2476" y="2077"/>
                </a:cubicBezTo>
                <a:cubicBezTo>
                  <a:pt x="2479" y="2075"/>
                  <a:pt x="2482" y="2072"/>
                  <a:pt x="2485" y="2070"/>
                </a:cubicBezTo>
                <a:cubicBezTo>
                  <a:pt x="2491" y="2065"/>
                  <a:pt x="2498" y="2059"/>
                  <a:pt x="2504" y="2054"/>
                </a:cubicBezTo>
                <a:cubicBezTo>
                  <a:pt x="2506" y="2052"/>
                  <a:pt x="2507" y="2051"/>
                  <a:pt x="2509" y="2050"/>
                </a:cubicBezTo>
                <a:cubicBezTo>
                  <a:pt x="2517" y="2043"/>
                  <a:pt x="2525" y="2036"/>
                  <a:pt x="2532" y="2029"/>
                </a:cubicBezTo>
                <a:cubicBezTo>
                  <a:pt x="2534" y="2027"/>
                  <a:pt x="2537" y="2025"/>
                  <a:pt x="2539" y="2023"/>
                </a:cubicBezTo>
                <a:cubicBezTo>
                  <a:pt x="2544" y="2018"/>
                  <a:pt x="2550" y="2013"/>
                  <a:pt x="2555" y="2007"/>
                </a:cubicBezTo>
                <a:cubicBezTo>
                  <a:pt x="2558" y="2005"/>
                  <a:pt x="2561" y="2002"/>
                  <a:pt x="2564" y="1999"/>
                </a:cubicBezTo>
                <a:cubicBezTo>
                  <a:pt x="2569" y="1995"/>
                  <a:pt x="2573" y="1990"/>
                  <a:pt x="2578" y="1985"/>
                </a:cubicBezTo>
                <a:cubicBezTo>
                  <a:pt x="2581" y="1982"/>
                  <a:pt x="2584" y="1979"/>
                  <a:pt x="2587" y="1976"/>
                </a:cubicBezTo>
                <a:cubicBezTo>
                  <a:pt x="2591" y="1972"/>
                  <a:pt x="2596" y="1968"/>
                  <a:pt x="2600" y="1963"/>
                </a:cubicBezTo>
                <a:cubicBezTo>
                  <a:pt x="2603" y="1960"/>
                  <a:pt x="2606" y="1957"/>
                  <a:pt x="2609" y="1953"/>
                </a:cubicBezTo>
                <a:cubicBezTo>
                  <a:pt x="2614" y="1949"/>
                  <a:pt x="2618" y="1945"/>
                  <a:pt x="2622" y="1940"/>
                </a:cubicBezTo>
                <a:cubicBezTo>
                  <a:pt x="2625" y="1937"/>
                  <a:pt x="2628" y="1934"/>
                  <a:pt x="2631" y="1930"/>
                </a:cubicBezTo>
                <a:cubicBezTo>
                  <a:pt x="2634" y="1927"/>
                  <a:pt x="2636" y="1925"/>
                  <a:pt x="2639" y="1922"/>
                </a:cubicBezTo>
                <a:cubicBezTo>
                  <a:pt x="2639" y="1922"/>
                  <a:pt x="2639" y="1922"/>
                  <a:pt x="2639" y="1922"/>
                </a:cubicBezTo>
                <a:cubicBezTo>
                  <a:pt x="2639" y="1922"/>
                  <a:pt x="2639" y="1922"/>
                  <a:pt x="2639" y="1922"/>
                </a:cubicBezTo>
                <a:cubicBezTo>
                  <a:pt x="2639" y="1922"/>
                  <a:pt x="2640" y="1923"/>
                  <a:pt x="2640" y="1924"/>
                </a:cubicBezTo>
                <a:cubicBezTo>
                  <a:pt x="2643" y="1934"/>
                  <a:pt x="2646" y="1943"/>
                  <a:pt x="2649" y="1953"/>
                </a:cubicBezTo>
                <a:cubicBezTo>
                  <a:pt x="2649" y="1954"/>
                  <a:pt x="2650" y="1956"/>
                  <a:pt x="2650" y="1957"/>
                </a:cubicBezTo>
                <a:cubicBezTo>
                  <a:pt x="2653" y="1967"/>
                  <a:pt x="2656" y="1977"/>
                  <a:pt x="2660" y="1987"/>
                </a:cubicBezTo>
                <a:cubicBezTo>
                  <a:pt x="2660" y="1988"/>
                  <a:pt x="2660" y="1989"/>
                  <a:pt x="2661" y="1990"/>
                </a:cubicBezTo>
                <a:cubicBezTo>
                  <a:pt x="2668" y="2010"/>
                  <a:pt x="2675" y="2031"/>
                  <a:pt x="2683" y="2051"/>
                </a:cubicBezTo>
                <a:cubicBezTo>
                  <a:pt x="2684" y="2051"/>
                  <a:pt x="2684" y="2052"/>
                  <a:pt x="2684" y="2053"/>
                </a:cubicBezTo>
                <a:cubicBezTo>
                  <a:pt x="2680" y="2057"/>
                  <a:pt x="2677" y="2062"/>
                  <a:pt x="2673" y="2066"/>
                </a:cubicBezTo>
                <a:cubicBezTo>
                  <a:pt x="2671" y="2069"/>
                  <a:pt x="2669" y="2071"/>
                  <a:pt x="2667" y="2074"/>
                </a:cubicBezTo>
                <a:cubicBezTo>
                  <a:pt x="2662" y="2080"/>
                  <a:pt x="2657" y="2086"/>
                  <a:pt x="2652" y="2092"/>
                </a:cubicBezTo>
                <a:cubicBezTo>
                  <a:pt x="2650" y="2093"/>
                  <a:pt x="2649" y="2095"/>
                  <a:pt x="2648" y="2096"/>
                </a:cubicBezTo>
                <a:cubicBezTo>
                  <a:pt x="2641" y="2104"/>
                  <a:pt x="2635" y="2111"/>
                  <a:pt x="2628" y="2118"/>
                </a:cubicBezTo>
                <a:cubicBezTo>
                  <a:pt x="2627" y="2120"/>
                  <a:pt x="2625" y="2121"/>
                  <a:pt x="2624" y="2123"/>
                </a:cubicBezTo>
                <a:cubicBezTo>
                  <a:pt x="2619" y="2128"/>
                  <a:pt x="2613" y="2134"/>
                  <a:pt x="2608" y="2140"/>
                </a:cubicBezTo>
                <a:cubicBezTo>
                  <a:pt x="2606" y="2142"/>
                  <a:pt x="2603" y="2145"/>
                  <a:pt x="2601" y="2148"/>
                </a:cubicBezTo>
                <a:cubicBezTo>
                  <a:pt x="2596" y="2152"/>
                  <a:pt x="2592" y="2157"/>
                  <a:pt x="2588" y="2161"/>
                </a:cubicBezTo>
                <a:cubicBezTo>
                  <a:pt x="2585" y="2164"/>
                  <a:pt x="2582" y="2167"/>
                  <a:pt x="2579" y="2170"/>
                </a:cubicBezTo>
                <a:cubicBezTo>
                  <a:pt x="2575" y="2174"/>
                  <a:pt x="2571" y="2178"/>
                  <a:pt x="2567" y="2182"/>
                </a:cubicBezTo>
                <a:cubicBezTo>
                  <a:pt x="2564" y="2185"/>
                  <a:pt x="2561" y="2188"/>
                  <a:pt x="2558" y="2191"/>
                </a:cubicBezTo>
                <a:cubicBezTo>
                  <a:pt x="2554" y="2195"/>
                  <a:pt x="2550" y="2199"/>
                  <a:pt x="2546" y="2202"/>
                </a:cubicBezTo>
                <a:cubicBezTo>
                  <a:pt x="2542" y="2205"/>
                  <a:pt x="2539" y="2208"/>
                  <a:pt x="2536" y="2211"/>
                </a:cubicBezTo>
                <a:cubicBezTo>
                  <a:pt x="2533" y="2214"/>
                  <a:pt x="2530" y="2217"/>
                  <a:pt x="2527" y="2220"/>
                </a:cubicBezTo>
                <a:cubicBezTo>
                  <a:pt x="2526" y="2219"/>
                  <a:pt x="2526" y="2218"/>
                  <a:pt x="2526" y="2217"/>
                </a:cubicBezTo>
                <a:cubicBezTo>
                  <a:pt x="2520" y="2208"/>
                  <a:pt x="2515" y="2198"/>
                  <a:pt x="2510" y="2189"/>
                </a:cubicBezTo>
                <a:close/>
                <a:moveTo>
                  <a:pt x="2681" y="2011"/>
                </a:moveTo>
                <a:cubicBezTo>
                  <a:pt x="2681" y="2010"/>
                  <a:pt x="2680" y="2008"/>
                  <a:pt x="2680" y="2007"/>
                </a:cubicBezTo>
                <a:cubicBezTo>
                  <a:pt x="2676" y="1997"/>
                  <a:pt x="2673" y="1988"/>
                  <a:pt x="2669" y="1978"/>
                </a:cubicBezTo>
                <a:cubicBezTo>
                  <a:pt x="2669" y="1977"/>
                  <a:pt x="2669" y="1976"/>
                  <a:pt x="2668" y="1975"/>
                </a:cubicBezTo>
                <a:cubicBezTo>
                  <a:pt x="2665" y="1964"/>
                  <a:pt x="2662" y="1954"/>
                  <a:pt x="2658" y="1944"/>
                </a:cubicBezTo>
                <a:cubicBezTo>
                  <a:pt x="2658" y="1944"/>
                  <a:pt x="2658" y="1944"/>
                  <a:pt x="2658" y="1944"/>
                </a:cubicBezTo>
                <a:cubicBezTo>
                  <a:pt x="2655" y="1934"/>
                  <a:pt x="2652" y="1924"/>
                  <a:pt x="2649" y="1913"/>
                </a:cubicBezTo>
                <a:cubicBezTo>
                  <a:pt x="2649" y="1913"/>
                  <a:pt x="2649" y="1912"/>
                  <a:pt x="2649" y="1911"/>
                </a:cubicBezTo>
                <a:cubicBezTo>
                  <a:pt x="2651" y="1908"/>
                  <a:pt x="2653" y="1906"/>
                  <a:pt x="2655" y="1903"/>
                </a:cubicBezTo>
                <a:cubicBezTo>
                  <a:pt x="2657" y="1901"/>
                  <a:pt x="2659" y="1899"/>
                  <a:pt x="2661" y="1896"/>
                </a:cubicBezTo>
                <a:cubicBezTo>
                  <a:pt x="2664" y="1893"/>
                  <a:pt x="2667" y="1890"/>
                  <a:pt x="2670" y="1886"/>
                </a:cubicBezTo>
                <a:cubicBezTo>
                  <a:pt x="2672" y="1884"/>
                  <a:pt x="2673" y="1882"/>
                  <a:pt x="2675" y="1881"/>
                </a:cubicBezTo>
                <a:cubicBezTo>
                  <a:pt x="2679" y="1875"/>
                  <a:pt x="2684" y="1870"/>
                  <a:pt x="2688" y="1865"/>
                </a:cubicBezTo>
                <a:cubicBezTo>
                  <a:pt x="2690" y="1863"/>
                  <a:pt x="2691" y="1860"/>
                  <a:pt x="2693" y="1858"/>
                </a:cubicBezTo>
                <a:cubicBezTo>
                  <a:pt x="2696" y="1855"/>
                  <a:pt x="2698" y="1852"/>
                  <a:pt x="2701" y="1848"/>
                </a:cubicBezTo>
                <a:cubicBezTo>
                  <a:pt x="2703" y="1846"/>
                  <a:pt x="2705" y="1843"/>
                  <a:pt x="2707" y="1841"/>
                </a:cubicBezTo>
                <a:cubicBezTo>
                  <a:pt x="2709" y="1838"/>
                  <a:pt x="2712" y="1835"/>
                  <a:pt x="2714" y="1832"/>
                </a:cubicBezTo>
                <a:cubicBezTo>
                  <a:pt x="2716" y="1829"/>
                  <a:pt x="2718" y="1827"/>
                  <a:pt x="2720" y="1824"/>
                </a:cubicBezTo>
                <a:cubicBezTo>
                  <a:pt x="2722" y="1821"/>
                  <a:pt x="2724" y="1818"/>
                  <a:pt x="2727" y="1815"/>
                </a:cubicBezTo>
                <a:cubicBezTo>
                  <a:pt x="2729" y="1813"/>
                  <a:pt x="2731" y="1810"/>
                  <a:pt x="2732" y="1807"/>
                </a:cubicBezTo>
                <a:cubicBezTo>
                  <a:pt x="2735" y="1804"/>
                  <a:pt x="2737" y="1801"/>
                  <a:pt x="2739" y="1798"/>
                </a:cubicBezTo>
                <a:cubicBezTo>
                  <a:pt x="2741" y="1796"/>
                  <a:pt x="2743" y="1793"/>
                  <a:pt x="2745" y="1790"/>
                </a:cubicBezTo>
                <a:cubicBezTo>
                  <a:pt x="2747" y="1787"/>
                  <a:pt x="2749" y="1784"/>
                  <a:pt x="2751" y="1781"/>
                </a:cubicBezTo>
                <a:cubicBezTo>
                  <a:pt x="2753" y="1779"/>
                  <a:pt x="2755" y="1776"/>
                  <a:pt x="2757" y="1773"/>
                </a:cubicBezTo>
                <a:cubicBezTo>
                  <a:pt x="2759" y="1770"/>
                  <a:pt x="2761" y="1767"/>
                  <a:pt x="2763" y="1764"/>
                </a:cubicBezTo>
                <a:cubicBezTo>
                  <a:pt x="2765" y="1761"/>
                  <a:pt x="2767" y="1759"/>
                  <a:pt x="2769" y="1756"/>
                </a:cubicBezTo>
                <a:cubicBezTo>
                  <a:pt x="2771" y="1753"/>
                  <a:pt x="2773" y="1750"/>
                  <a:pt x="2775" y="1747"/>
                </a:cubicBezTo>
                <a:cubicBezTo>
                  <a:pt x="2777" y="1744"/>
                  <a:pt x="2779" y="1741"/>
                  <a:pt x="2780" y="1739"/>
                </a:cubicBezTo>
                <a:cubicBezTo>
                  <a:pt x="2783" y="1735"/>
                  <a:pt x="2785" y="1732"/>
                  <a:pt x="2787" y="1729"/>
                </a:cubicBezTo>
                <a:cubicBezTo>
                  <a:pt x="2788" y="1726"/>
                  <a:pt x="2790" y="1724"/>
                  <a:pt x="2792" y="1721"/>
                </a:cubicBezTo>
                <a:cubicBezTo>
                  <a:pt x="2794" y="1718"/>
                  <a:pt x="2796" y="1715"/>
                  <a:pt x="2798" y="1711"/>
                </a:cubicBezTo>
                <a:cubicBezTo>
                  <a:pt x="2800" y="1709"/>
                  <a:pt x="2801" y="1706"/>
                  <a:pt x="2803" y="1703"/>
                </a:cubicBezTo>
                <a:cubicBezTo>
                  <a:pt x="2805" y="1700"/>
                  <a:pt x="2807" y="1697"/>
                  <a:pt x="2809" y="1693"/>
                </a:cubicBezTo>
                <a:cubicBezTo>
                  <a:pt x="2811" y="1691"/>
                  <a:pt x="2812" y="1688"/>
                  <a:pt x="2814" y="1685"/>
                </a:cubicBezTo>
                <a:cubicBezTo>
                  <a:pt x="2816" y="1682"/>
                  <a:pt x="2818" y="1678"/>
                  <a:pt x="2820" y="1675"/>
                </a:cubicBezTo>
                <a:cubicBezTo>
                  <a:pt x="2822" y="1672"/>
                  <a:pt x="2823" y="1670"/>
                  <a:pt x="2825" y="1667"/>
                </a:cubicBezTo>
                <a:cubicBezTo>
                  <a:pt x="2827" y="1664"/>
                  <a:pt x="2829" y="1660"/>
                  <a:pt x="2831" y="1656"/>
                </a:cubicBezTo>
                <a:cubicBezTo>
                  <a:pt x="2832" y="1654"/>
                  <a:pt x="2834" y="1652"/>
                  <a:pt x="2835" y="1649"/>
                </a:cubicBezTo>
                <a:cubicBezTo>
                  <a:pt x="2835" y="1649"/>
                  <a:pt x="2835" y="1649"/>
                  <a:pt x="2835" y="1649"/>
                </a:cubicBezTo>
                <a:cubicBezTo>
                  <a:pt x="2835" y="1649"/>
                  <a:pt x="2835" y="1649"/>
                  <a:pt x="2835" y="1649"/>
                </a:cubicBezTo>
                <a:cubicBezTo>
                  <a:pt x="2835" y="1649"/>
                  <a:pt x="2835" y="1649"/>
                  <a:pt x="2835" y="1649"/>
                </a:cubicBezTo>
                <a:cubicBezTo>
                  <a:pt x="2835" y="1649"/>
                  <a:pt x="2835" y="1649"/>
                  <a:pt x="2835" y="1649"/>
                </a:cubicBezTo>
                <a:cubicBezTo>
                  <a:pt x="2836" y="1659"/>
                  <a:pt x="2838" y="1670"/>
                  <a:pt x="2839" y="1680"/>
                </a:cubicBezTo>
                <a:cubicBezTo>
                  <a:pt x="2839" y="1682"/>
                  <a:pt x="2839" y="1684"/>
                  <a:pt x="2840" y="1685"/>
                </a:cubicBezTo>
                <a:cubicBezTo>
                  <a:pt x="2841" y="1695"/>
                  <a:pt x="2842" y="1705"/>
                  <a:pt x="2844" y="1715"/>
                </a:cubicBezTo>
                <a:cubicBezTo>
                  <a:pt x="2844" y="1717"/>
                  <a:pt x="2844" y="1719"/>
                  <a:pt x="2844" y="1721"/>
                </a:cubicBezTo>
                <a:cubicBezTo>
                  <a:pt x="2846" y="1731"/>
                  <a:pt x="2848" y="1742"/>
                  <a:pt x="2849" y="1752"/>
                </a:cubicBezTo>
                <a:cubicBezTo>
                  <a:pt x="2849" y="1753"/>
                  <a:pt x="2850" y="1754"/>
                  <a:pt x="2850" y="1755"/>
                </a:cubicBezTo>
                <a:cubicBezTo>
                  <a:pt x="2852" y="1765"/>
                  <a:pt x="2853" y="1775"/>
                  <a:pt x="2855" y="1785"/>
                </a:cubicBezTo>
                <a:cubicBezTo>
                  <a:pt x="2855" y="1786"/>
                  <a:pt x="2856" y="1786"/>
                  <a:pt x="2856" y="1787"/>
                </a:cubicBezTo>
                <a:cubicBezTo>
                  <a:pt x="2855" y="1788"/>
                  <a:pt x="2855" y="1788"/>
                  <a:pt x="2855" y="1789"/>
                </a:cubicBezTo>
                <a:cubicBezTo>
                  <a:pt x="2849" y="1799"/>
                  <a:pt x="2844" y="1810"/>
                  <a:pt x="2838" y="1820"/>
                </a:cubicBezTo>
                <a:cubicBezTo>
                  <a:pt x="2838" y="1821"/>
                  <a:pt x="2838" y="1821"/>
                  <a:pt x="2838" y="1821"/>
                </a:cubicBezTo>
                <a:cubicBezTo>
                  <a:pt x="2832" y="1832"/>
                  <a:pt x="2826" y="1842"/>
                  <a:pt x="2820" y="1853"/>
                </a:cubicBezTo>
                <a:cubicBezTo>
                  <a:pt x="2820" y="1853"/>
                  <a:pt x="2820" y="1854"/>
                  <a:pt x="2820" y="1854"/>
                </a:cubicBezTo>
                <a:cubicBezTo>
                  <a:pt x="2814" y="1864"/>
                  <a:pt x="2808" y="1875"/>
                  <a:pt x="2802" y="1885"/>
                </a:cubicBezTo>
                <a:cubicBezTo>
                  <a:pt x="2801" y="1886"/>
                  <a:pt x="2801" y="1886"/>
                  <a:pt x="2800" y="1887"/>
                </a:cubicBezTo>
                <a:cubicBezTo>
                  <a:pt x="2794" y="1897"/>
                  <a:pt x="2788" y="1907"/>
                  <a:pt x="2782" y="1916"/>
                </a:cubicBezTo>
                <a:cubicBezTo>
                  <a:pt x="2781" y="1918"/>
                  <a:pt x="2781" y="1919"/>
                  <a:pt x="2780" y="1920"/>
                </a:cubicBezTo>
                <a:cubicBezTo>
                  <a:pt x="2774" y="1929"/>
                  <a:pt x="2768" y="1939"/>
                  <a:pt x="2761" y="1948"/>
                </a:cubicBezTo>
                <a:cubicBezTo>
                  <a:pt x="2760" y="1949"/>
                  <a:pt x="2760" y="1950"/>
                  <a:pt x="2759" y="1952"/>
                </a:cubicBezTo>
                <a:cubicBezTo>
                  <a:pt x="2753" y="1961"/>
                  <a:pt x="2746" y="1970"/>
                  <a:pt x="2740" y="1979"/>
                </a:cubicBezTo>
                <a:cubicBezTo>
                  <a:pt x="2739" y="1980"/>
                  <a:pt x="2738" y="1982"/>
                  <a:pt x="2737" y="1983"/>
                </a:cubicBezTo>
                <a:cubicBezTo>
                  <a:pt x="2731" y="1992"/>
                  <a:pt x="2724" y="2001"/>
                  <a:pt x="2717" y="2010"/>
                </a:cubicBezTo>
                <a:cubicBezTo>
                  <a:pt x="2716" y="2011"/>
                  <a:pt x="2715" y="2012"/>
                  <a:pt x="2714" y="2014"/>
                </a:cubicBezTo>
                <a:cubicBezTo>
                  <a:pt x="2708" y="2023"/>
                  <a:pt x="2701" y="2031"/>
                  <a:pt x="2694" y="2040"/>
                </a:cubicBezTo>
                <a:cubicBezTo>
                  <a:pt x="2694" y="2040"/>
                  <a:pt x="2693" y="2041"/>
                  <a:pt x="2693" y="2042"/>
                </a:cubicBezTo>
                <a:cubicBezTo>
                  <a:pt x="2692" y="2041"/>
                  <a:pt x="2692" y="2040"/>
                  <a:pt x="2692" y="2039"/>
                </a:cubicBezTo>
                <a:cubicBezTo>
                  <a:pt x="2688" y="2030"/>
                  <a:pt x="2685" y="2021"/>
                  <a:pt x="2681" y="2011"/>
                </a:cubicBezTo>
                <a:close/>
                <a:moveTo>
                  <a:pt x="2593" y="1703"/>
                </a:moveTo>
                <a:cubicBezTo>
                  <a:pt x="2594" y="1710"/>
                  <a:pt x="2595" y="1718"/>
                  <a:pt x="2596" y="1725"/>
                </a:cubicBezTo>
                <a:cubicBezTo>
                  <a:pt x="2596" y="1726"/>
                  <a:pt x="2596" y="1728"/>
                  <a:pt x="2596" y="1729"/>
                </a:cubicBezTo>
                <a:cubicBezTo>
                  <a:pt x="2597" y="1734"/>
                  <a:pt x="2598" y="1740"/>
                  <a:pt x="2599" y="1745"/>
                </a:cubicBezTo>
                <a:cubicBezTo>
                  <a:pt x="2594" y="1750"/>
                  <a:pt x="2589" y="1755"/>
                  <a:pt x="2584" y="1760"/>
                </a:cubicBezTo>
                <a:cubicBezTo>
                  <a:pt x="2582" y="1762"/>
                  <a:pt x="2579" y="1765"/>
                  <a:pt x="2576" y="1768"/>
                </a:cubicBezTo>
                <a:cubicBezTo>
                  <a:pt x="2569" y="1775"/>
                  <a:pt x="2561" y="1783"/>
                  <a:pt x="2553" y="1790"/>
                </a:cubicBezTo>
                <a:cubicBezTo>
                  <a:pt x="2553" y="1791"/>
                  <a:pt x="2553" y="1791"/>
                  <a:pt x="2552" y="1791"/>
                </a:cubicBezTo>
                <a:cubicBezTo>
                  <a:pt x="2544" y="1799"/>
                  <a:pt x="2536" y="1807"/>
                  <a:pt x="2528" y="1814"/>
                </a:cubicBezTo>
                <a:cubicBezTo>
                  <a:pt x="2525" y="1817"/>
                  <a:pt x="2523" y="1819"/>
                  <a:pt x="2520" y="1821"/>
                </a:cubicBezTo>
                <a:cubicBezTo>
                  <a:pt x="2514" y="1826"/>
                  <a:pt x="2509" y="1832"/>
                  <a:pt x="2503" y="1837"/>
                </a:cubicBezTo>
                <a:cubicBezTo>
                  <a:pt x="2499" y="1840"/>
                  <a:pt x="2496" y="1842"/>
                  <a:pt x="2493" y="1845"/>
                </a:cubicBezTo>
                <a:cubicBezTo>
                  <a:pt x="2488" y="1850"/>
                  <a:pt x="2482" y="1854"/>
                  <a:pt x="2477" y="1859"/>
                </a:cubicBezTo>
                <a:cubicBezTo>
                  <a:pt x="2474" y="1862"/>
                  <a:pt x="2470" y="1864"/>
                  <a:pt x="2466" y="1867"/>
                </a:cubicBezTo>
                <a:cubicBezTo>
                  <a:pt x="2461" y="1872"/>
                  <a:pt x="2456" y="1876"/>
                  <a:pt x="2451" y="1880"/>
                </a:cubicBezTo>
                <a:cubicBezTo>
                  <a:pt x="2447" y="1883"/>
                  <a:pt x="2443" y="1886"/>
                  <a:pt x="2440" y="1889"/>
                </a:cubicBezTo>
                <a:cubicBezTo>
                  <a:pt x="2435" y="1893"/>
                  <a:pt x="2430" y="1897"/>
                  <a:pt x="2425" y="1900"/>
                </a:cubicBezTo>
                <a:cubicBezTo>
                  <a:pt x="2421" y="1903"/>
                  <a:pt x="2417" y="1906"/>
                  <a:pt x="2413" y="1909"/>
                </a:cubicBezTo>
                <a:cubicBezTo>
                  <a:pt x="2409" y="1912"/>
                  <a:pt x="2405" y="1915"/>
                  <a:pt x="2401" y="1918"/>
                </a:cubicBezTo>
                <a:cubicBezTo>
                  <a:pt x="2401" y="1915"/>
                  <a:pt x="2400" y="1913"/>
                  <a:pt x="2399" y="1911"/>
                </a:cubicBezTo>
                <a:cubicBezTo>
                  <a:pt x="2398" y="1908"/>
                  <a:pt x="2398" y="1905"/>
                  <a:pt x="2397" y="1902"/>
                </a:cubicBezTo>
                <a:cubicBezTo>
                  <a:pt x="2396" y="1898"/>
                  <a:pt x="2395" y="1894"/>
                  <a:pt x="2393" y="1890"/>
                </a:cubicBezTo>
                <a:cubicBezTo>
                  <a:pt x="2393" y="1887"/>
                  <a:pt x="2392" y="1884"/>
                  <a:pt x="2391" y="1881"/>
                </a:cubicBezTo>
                <a:cubicBezTo>
                  <a:pt x="2390" y="1877"/>
                  <a:pt x="2389" y="1873"/>
                  <a:pt x="2388" y="1869"/>
                </a:cubicBezTo>
                <a:cubicBezTo>
                  <a:pt x="2387" y="1866"/>
                  <a:pt x="2386" y="1863"/>
                  <a:pt x="2386" y="1860"/>
                </a:cubicBezTo>
                <a:cubicBezTo>
                  <a:pt x="2385" y="1856"/>
                  <a:pt x="2384" y="1851"/>
                  <a:pt x="2383" y="1847"/>
                </a:cubicBezTo>
                <a:cubicBezTo>
                  <a:pt x="2382" y="1844"/>
                  <a:pt x="2381" y="1842"/>
                  <a:pt x="2381" y="1839"/>
                </a:cubicBezTo>
                <a:cubicBezTo>
                  <a:pt x="2380" y="1834"/>
                  <a:pt x="2378" y="1829"/>
                  <a:pt x="2377" y="1824"/>
                </a:cubicBezTo>
                <a:cubicBezTo>
                  <a:pt x="2377" y="1822"/>
                  <a:pt x="2376" y="1820"/>
                  <a:pt x="2376" y="1818"/>
                </a:cubicBezTo>
                <a:cubicBezTo>
                  <a:pt x="2374" y="1811"/>
                  <a:pt x="2373" y="1804"/>
                  <a:pt x="2372" y="1797"/>
                </a:cubicBezTo>
                <a:cubicBezTo>
                  <a:pt x="2371" y="1795"/>
                  <a:pt x="2371" y="1793"/>
                  <a:pt x="2370" y="1791"/>
                </a:cubicBezTo>
                <a:cubicBezTo>
                  <a:pt x="2369" y="1786"/>
                  <a:pt x="2368" y="1781"/>
                  <a:pt x="2367" y="1776"/>
                </a:cubicBezTo>
                <a:cubicBezTo>
                  <a:pt x="2367" y="1773"/>
                  <a:pt x="2366" y="1770"/>
                  <a:pt x="2366" y="1767"/>
                </a:cubicBezTo>
                <a:cubicBezTo>
                  <a:pt x="2365" y="1764"/>
                  <a:pt x="2365" y="1760"/>
                  <a:pt x="2364" y="1757"/>
                </a:cubicBezTo>
                <a:cubicBezTo>
                  <a:pt x="2371" y="1752"/>
                  <a:pt x="2377" y="1747"/>
                  <a:pt x="2384" y="1743"/>
                </a:cubicBezTo>
                <a:cubicBezTo>
                  <a:pt x="2387" y="1741"/>
                  <a:pt x="2389" y="1739"/>
                  <a:pt x="2392" y="1737"/>
                </a:cubicBezTo>
                <a:cubicBezTo>
                  <a:pt x="2402" y="1730"/>
                  <a:pt x="2412" y="1723"/>
                  <a:pt x="2421" y="1716"/>
                </a:cubicBezTo>
                <a:cubicBezTo>
                  <a:pt x="2422" y="1715"/>
                  <a:pt x="2423" y="1714"/>
                  <a:pt x="2424" y="1714"/>
                </a:cubicBezTo>
                <a:cubicBezTo>
                  <a:pt x="2433" y="1707"/>
                  <a:pt x="2441" y="1700"/>
                  <a:pt x="2450" y="1694"/>
                </a:cubicBezTo>
                <a:cubicBezTo>
                  <a:pt x="2453" y="1691"/>
                  <a:pt x="2456" y="1689"/>
                  <a:pt x="2459" y="1686"/>
                </a:cubicBezTo>
                <a:cubicBezTo>
                  <a:pt x="2466" y="1681"/>
                  <a:pt x="2472" y="1676"/>
                  <a:pt x="2478" y="1671"/>
                </a:cubicBezTo>
                <a:cubicBezTo>
                  <a:pt x="2482" y="1668"/>
                  <a:pt x="2486" y="1665"/>
                  <a:pt x="2489" y="1662"/>
                </a:cubicBezTo>
                <a:cubicBezTo>
                  <a:pt x="2495" y="1657"/>
                  <a:pt x="2501" y="1652"/>
                  <a:pt x="2506" y="1647"/>
                </a:cubicBezTo>
                <a:cubicBezTo>
                  <a:pt x="2510" y="1644"/>
                  <a:pt x="2514" y="1641"/>
                  <a:pt x="2518" y="1637"/>
                </a:cubicBezTo>
                <a:cubicBezTo>
                  <a:pt x="2523" y="1632"/>
                  <a:pt x="2528" y="1628"/>
                  <a:pt x="2533" y="1623"/>
                </a:cubicBezTo>
                <a:cubicBezTo>
                  <a:pt x="2537" y="1620"/>
                  <a:pt x="2541" y="1616"/>
                  <a:pt x="2545" y="1612"/>
                </a:cubicBezTo>
                <a:cubicBezTo>
                  <a:pt x="2550" y="1608"/>
                  <a:pt x="2555" y="1603"/>
                  <a:pt x="2560" y="1598"/>
                </a:cubicBezTo>
                <a:cubicBezTo>
                  <a:pt x="2564" y="1595"/>
                  <a:pt x="2568" y="1591"/>
                  <a:pt x="2572" y="1587"/>
                </a:cubicBezTo>
                <a:cubicBezTo>
                  <a:pt x="2575" y="1584"/>
                  <a:pt x="2578" y="1581"/>
                  <a:pt x="2581" y="1578"/>
                </a:cubicBezTo>
                <a:cubicBezTo>
                  <a:pt x="2581" y="1578"/>
                  <a:pt x="2581" y="1578"/>
                  <a:pt x="2581" y="1578"/>
                </a:cubicBezTo>
                <a:cubicBezTo>
                  <a:pt x="2581" y="1578"/>
                  <a:pt x="2581" y="1578"/>
                  <a:pt x="2581" y="1578"/>
                </a:cubicBezTo>
                <a:cubicBezTo>
                  <a:pt x="2581" y="1580"/>
                  <a:pt x="2581" y="1581"/>
                  <a:pt x="2581" y="1583"/>
                </a:cubicBezTo>
                <a:cubicBezTo>
                  <a:pt x="2581" y="1586"/>
                  <a:pt x="2582" y="1589"/>
                  <a:pt x="2582" y="1593"/>
                </a:cubicBezTo>
                <a:cubicBezTo>
                  <a:pt x="2582" y="1597"/>
                  <a:pt x="2582" y="1601"/>
                  <a:pt x="2583" y="1605"/>
                </a:cubicBezTo>
                <a:cubicBezTo>
                  <a:pt x="2583" y="1609"/>
                  <a:pt x="2583" y="1612"/>
                  <a:pt x="2583" y="1615"/>
                </a:cubicBezTo>
                <a:cubicBezTo>
                  <a:pt x="2584" y="1619"/>
                  <a:pt x="2584" y="1623"/>
                  <a:pt x="2584" y="1628"/>
                </a:cubicBezTo>
                <a:cubicBezTo>
                  <a:pt x="2585" y="1631"/>
                  <a:pt x="2585" y="1634"/>
                  <a:pt x="2585" y="1637"/>
                </a:cubicBezTo>
                <a:cubicBezTo>
                  <a:pt x="2586" y="1641"/>
                  <a:pt x="2586" y="1646"/>
                  <a:pt x="2586" y="1650"/>
                </a:cubicBezTo>
                <a:cubicBezTo>
                  <a:pt x="2587" y="1653"/>
                  <a:pt x="2587" y="1656"/>
                  <a:pt x="2587" y="1659"/>
                </a:cubicBezTo>
                <a:cubicBezTo>
                  <a:pt x="2588" y="1664"/>
                  <a:pt x="2588" y="1668"/>
                  <a:pt x="2589" y="1673"/>
                </a:cubicBezTo>
                <a:cubicBezTo>
                  <a:pt x="2589" y="1676"/>
                  <a:pt x="2590" y="1678"/>
                  <a:pt x="2590" y="1681"/>
                </a:cubicBezTo>
                <a:cubicBezTo>
                  <a:pt x="2590" y="1687"/>
                  <a:pt x="2591" y="1692"/>
                  <a:pt x="2592" y="1698"/>
                </a:cubicBezTo>
                <a:cubicBezTo>
                  <a:pt x="2592" y="1700"/>
                  <a:pt x="2592" y="1701"/>
                  <a:pt x="2593" y="1703"/>
                </a:cubicBezTo>
                <a:close/>
                <a:moveTo>
                  <a:pt x="2346" y="1274"/>
                </a:moveTo>
                <a:cubicBezTo>
                  <a:pt x="2345" y="1281"/>
                  <a:pt x="2344" y="1287"/>
                  <a:pt x="2344" y="1294"/>
                </a:cubicBezTo>
                <a:cubicBezTo>
                  <a:pt x="2343" y="1296"/>
                  <a:pt x="2343" y="1299"/>
                  <a:pt x="2342" y="1302"/>
                </a:cubicBezTo>
                <a:cubicBezTo>
                  <a:pt x="2341" y="1311"/>
                  <a:pt x="2340" y="1320"/>
                  <a:pt x="2339" y="1330"/>
                </a:cubicBezTo>
                <a:cubicBezTo>
                  <a:pt x="2339" y="1331"/>
                  <a:pt x="2339" y="1333"/>
                  <a:pt x="2339" y="1334"/>
                </a:cubicBezTo>
                <a:cubicBezTo>
                  <a:pt x="2338" y="1342"/>
                  <a:pt x="2337" y="1349"/>
                  <a:pt x="2336" y="1356"/>
                </a:cubicBezTo>
                <a:cubicBezTo>
                  <a:pt x="2330" y="1360"/>
                  <a:pt x="2323" y="1365"/>
                  <a:pt x="2316" y="1369"/>
                </a:cubicBezTo>
                <a:cubicBezTo>
                  <a:pt x="2313" y="1371"/>
                  <a:pt x="2310" y="1373"/>
                  <a:pt x="2307" y="1375"/>
                </a:cubicBezTo>
                <a:cubicBezTo>
                  <a:pt x="2296" y="1382"/>
                  <a:pt x="2286" y="1388"/>
                  <a:pt x="2275" y="1394"/>
                </a:cubicBezTo>
                <a:cubicBezTo>
                  <a:pt x="2275" y="1394"/>
                  <a:pt x="2275" y="1394"/>
                  <a:pt x="2275" y="1394"/>
                </a:cubicBezTo>
                <a:cubicBezTo>
                  <a:pt x="2264" y="1400"/>
                  <a:pt x="2254" y="1406"/>
                  <a:pt x="2243" y="1412"/>
                </a:cubicBezTo>
                <a:cubicBezTo>
                  <a:pt x="2240" y="1414"/>
                  <a:pt x="2236" y="1416"/>
                  <a:pt x="2233" y="1418"/>
                </a:cubicBezTo>
                <a:cubicBezTo>
                  <a:pt x="2225" y="1422"/>
                  <a:pt x="2218" y="1426"/>
                  <a:pt x="2211" y="1430"/>
                </a:cubicBezTo>
                <a:cubicBezTo>
                  <a:pt x="2207" y="1432"/>
                  <a:pt x="2202" y="1434"/>
                  <a:pt x="2198" y="1436"/>
                </a:cubicBezTo>
                <a:cubicBezTo>
                  <a:pt x="2191" y="1440"/>
                  <a:pt x="2185" y="1443"/>
                  <a:pt x="2178" y="1447"/>
                </a:cubicBezTo>
                <a:cubicBezTo>
                  <a:pt x="2173" y="1449"/>
                  <a:pt x="2169" y="1451"/>
                  <a:pt x="2164" y="1453"/>
                </a:cubicBezTo>
                <a:cubicBezTo>
                  <a:pt x="2158" y="1456"/>
                  <a:pt x="2151" y="1459"/>
                  <a:pt x="2145" y="1462"/>
                </a:cubicBezTo>
                <a:cubicBezTo>
                  <a:pt x="2140" y="1465"/>
                  <a:pt x="2135" y="1467"/>
                  <a:pt x="2130" y="1469"/>
                </a:cubicBezTo>
                <a:cubicBezTo>
                  <a:pt x="2124" y="1472"/>
                  <a:pt x="2118" y="1475"/>
                  <a:pt x="2111" y="1477"/>
                </a:cubicBezTo>
                <a:cubicBezTo>
                  <a:pt x="2106" y="1480"/>
                  <a:pt x="2101" y="1482"/>
                  <a:pt x="2096" y="1484"/>
                </a:cubicBezTo>
                <a:cubicBezTo>
                  <a:pt x="2091" y="1486"/>
                  <a:pt x="2087" y="1488"/>
                  <a:pt x="2082" y="1490"/>
                </a:cubicBezTo>
                <a:cubicBezTo>
                  <a:pt x="2082" y="1486"/>
                  <a:pt x="2082" y="1483"/>
                  <a:pt x="2082" y="1480"/>
                </a:cubicBezTo>
                <a:cubicBezTo>
                  <a:pt x="2082" y="1476"/>
                  <a:pt x="2082" y="1473"/>
                  <a:pt x="2082" y="1469"/>
                </a:cubicBezTo>
                <a:cubicBezTo>
                  <a:pt x="2083" y="1464"/>
                  <a:pt x="2083" y="1459"/>
                  <a:pt x="2083" y="1455"/>
                </a:cubicBezTo>
                <a:cubicBezTo>
                  <a:pt x="2083" y="1451"/>
                  <a:pt x="2083" y="1447"/>
                  <a:pt x="2083" y="1444"/>
                </a:cubicBezTo>
                <a:cubicBezTo>
                  <a:pt x="2084" y="1439"/>
                  <a:pt x="2084" y="1434"/>
                  <a:pt x="2084" y="1429"/>
                </a:cubicBezTo>
                <a:cubicBezTo>
                  <a:pt x="2084" y="1425"/>
                  <a:pt x="2085" y="1422"/>
                  <a:pt x="2085" y="1418"/>
                </a:cubicBezTo>
                <a:cubicBezTo>
                  <a:pt x="2085" y="1413"/>
                  <a:pt x="2086" y="1408"/>
                  <a:pt x="2086" y="1403"/>
                </a:cubicBezTo>
                <a:cubicBezTo>
                  <a:pt x="2086" y="1399"/>
                  <a:pt x="2086" y="1396"/>
                  <a:pt x="2087" y="1393"/>
                </a:cubicBezTo>
                <a:cubicBezTo>
                  <a:pt x="2087" y="1387"/>
                  <a:pt x="2088" y="1381"/>
                  <a:pt x="2088" y="1375"/>
                </a:cubicBezTo>
                <a:cubicBezTo>
                  <a:pt x="2088" y="1373"/>
                  <a:pt x="2089" y="1370"/>
                  <a:pt x="2089" y="1368"/>
                </a:cubicBezTo>
                <a:cubicBezTo>
                  <a:pt x="2090" y="1359"/>
                  <a:pt x="2091" y="1351"/>
                  <a:pt x="2091" y="1342"/>
                </a:cubicBezTo>
                <a:cubicBezTo>
                  <a:pt x="2092" y="1341"/>
                  <a:pt x="2092" y="1340"/>
                  <a:pt x="2092" y="1339"/>
                </a:cubicBezTo>
                <a:cubicBezTo>
                  <a:pt x="2093" y="1332"/>
                  <a:pt x="2094" y="1325"/>
                  <a:pt x="2095" y="1317"/>
                </a:cubicBezTo>
                <a:cubicBezTo>
                  <a:pt x="2095" y="1314"/>
                  <a:pt x="2095" y="1311"/>
                  <a:pt x="2096" y="1309"/>
                </a:cubicBezTo>
                <a:cubicBezTo>
                  <a:pt x="2096" y="1304"/>
                  <a:pt x="2097" y="1299"/>
                  <a:pt x="2098" y="1294"/>
                </a:cubicBezTo>
                <a:cubicBezTo>
                  <a:pt x="2101" y="1293"/>
                  <a:pt x="2104" y="1291"/>
                  <a:pt x="2107" y="1290"/>
                </a:cubicBezTo>
                <a:cubicBezTo>
                  <a:pt x="2110" y="1289"/>
                  <a:pt x="2112" y="1288"/>
                  <a:pt x="2115" y="1287"/>
                </a:cubicBezTo>
                <a:cubicBezTo>
                  <a:pt x="2119" y="1285"/>
                  <a:pt x="2123" y="1283"/>
                  <a:pt x="2127" y="1281"/>
                </a:cubicBezTo>
                <a:cubicBezTo>
                  <a:pt x="2129" y="1280"/>
                  <a:pt x="2131" y="1280"/>
                  <a:pt x="2133" y="1279"/>
                </a:cubicBezTo>
                <a:cubicBezTo>
                  <a:pt x="2139" y="1276"/>
                  <a:pt x="2145" y="1273"/>
                  <a:pt x="2151" y="1270"/>
                </a:cubicBezTo>
                <a:cubicBezTo>
                  <a:pt x="2152" y="1270"/>
                  <a:pt x="2153" y="1270"/>
                  <a:pt x="2154" y="1269"/>
                </a:cubicBezTo>
                <a:cubicBezTo>
                  <a:pt x="2159" y="1267"/>
                  <a:pt x="2164" y="1264"/>
                  <a:pt x="2170" y="1262"/>
                </a:cubicBezTo>
                <a:cubicBezTo>
                  <a:pt x="2172" y="1261"/>
                  <a:pt x="2174" y="1260"/>
                  <a:pt x="2176" y="1259"/>
                </a:cubicBezTo>
                <a:cubicBezTo>
                  <a:pt x="2180" y="1257"/>
                  <a:pt x="2184" y="1255"/>
                  <a:pt x="2188" y="1253"/>
                </a:cubicBezTo>
                <a:cubicBezTo>
                  <a:pt x="2190" y="1252"/>
                  <a:pt x="2192" y="1250"/>
                  <a:pt x="2195" y="1249"/>
                </a:cubicBezTo>
                <a:cubicBezTo>
                  <a:pt x="2198" y="1247"/>
                  <a:pt x="2202" y="1246"/>
                  <a:pt x="2206" y="1244"/>
                </a:cubicBezTo>
                <a:cubicBezTo>
                  <a:pt x="2208" y="1242"/>
                  <a:pt x="2211" y="1241"/>
                  <a:pt x="2213" y="1240"/>
                </a:cubicBezTo>
                <a:cubicBezTo>
                  <a:pt x="2217" y="1238"/>
                  <a:pt x="2220" y="1236"/>
                  <a:pt x="2223" y="1234"/>
                </a:cubicBezTo>
                <a:cubicBezTo>
                  <a:pt x="2226" y="1233"/>
                  <a:pt x="2229" y="1232"/>
                  <a:pt x="2231" y="1230"/>
                </a:cubicBezTo>
                <a:cubicBezTo>
                  <a:pt x="2235" y="1228"/>
                  <a:pt x="2238" y="1227"/>
                  <a:pt x="2241" y="1225"/>
                </a:cubicBezTo>
                <a:cubicBezTo>
                  <a:pt x="2244" y="1223"/>
                  <a:pt x="2246" y="1222"/>
                  <a:pt x="2249" y="1220"/>
                </a:cubicBezTo>
                <a:cubicBezTo>
                  <a:pt x="2252" y="1219"/>
                  <a:pt x="2256" y="1217"/>
                  <a:pt x="2259" y="1215"/>
                </a:cubicBezTo>
                <a:cubicBezTo>
                  <a:pt x="2261" y="1214"/>
                  <a:pt x="2264" y="1212"/>
                  <a:pt x="2267" y="1210"/>
                </a:cubicBezTo>
                <a:cubicBezTo>
                  <a:pt x="2270" y="1209"/>
                  <a:pt x="2273" y="1207"/>
                  <a:pt x="2276" y="1205"/>
                </a:cubicBezTo>
                <a:cubicBezTo>
                  <a:pt x="2279" y="1203"/>
                  <a:pt x="2282" y="1202"/>
                  <a:pt x="2284" y="1200"/>
                </a:cubicBezTo>
                <a:cubicBezTo>
                  <a:pt x="2287" y="1198"/>
                  <a:pt x="2291" y="1197"/>
                  <a:pt x="2294" y="1195"/>
                </a:cubicBezTo>
                <a:cubicBezTo>
                  <a:pt x="2296" y="1193"/>
                  <a:pt x="2299" y="1191"/>
                  <a:pt x="2302" y="1190"/>
                </a:cubicBezTo>
                <a:cubicBezTo>
                  <a:pt x="2305" y="1188"/>
                  <a:pt x="2308" y="1186"/>
                  <a:pt x="2311" y="1184"/>
                </a:cubicBezTo>
                <a:cubicBezTo>
                  <a:pt x="2314" y="1183"/>
                  <a:pt x="2316" y="1181"/>
                  <a:pt x="2319" y="1179"/>
                </a:cubicBezTo>
                <a:cubicBezTo>
                  <a:pt x="2322" y="1177"/>
                  <a:pt x="2325" y="1175"/>
                  <a:pt x="2328" y="1173"/>
                </a:cubicBezTo>
                <a:cubicBezTo>
                  <a:pt x="2331" y="1172"/>
                  <a:pt x="2333" y="1170"/>
                  <a:pt x="2336" y="1168"/>
                </a:cubicBezTo>
                <a:cubicBezTo>
                  <a:pt x="2339" y="1166"/>
                  <a:pt x="2342" y="1164"/>
                  <a:pt x="2345" y="1162"/>
                </a:cubicBezTo>
                <a:cubicBezTo>
                  <a:pt x="2348" y="1161"/>
                  <a:pt x="2350" y="1159"/>
                  <a:pt x="2353" y="1157"/>
                </a:cubicBezTo>
                <a:cubicBezTo>
                  <a:pt x="2356" y="1155"/>
                  <a:pt x="2359" y="1153"/>
                  <a:pt x="2362" y="1151"/>
                </a:cubicBezTo>
                <a:cubicBezTo>
                  <a:pt x="2365" y="1149"/>
                  <a:pt x="2367" y="1148"/>
                  <a:pt x="2370" y="1146"/>
                </a:cubicBezTo>
                <a:cubicBezTo>
                  <a:pt x="2370" y="1145"/>
                  <a:pt x="2371" y="1145"/>
                  <a:pt x="2372" y="1145"/>
                </a:cubicBezTo>
                <a:cubicBezTo>
                  <a:pt x="2371" y="1145"/>
                  <a:pt x="2371" y="1145"/>
                  <a:pt x="2371" y="1145"/>
                </a:cubicBezTo>
                <a:cubicBezTo>
                  <a:pt x="2372" y="1145"/>
                  <a:pt x="2372" y="1145"/>
                  <a:pt x="2372" y="1145"/>
                </a:cubicBezTo>
                <a:cubicBezTo>
                  <a:pt x="2371" y="1147"/>
                  <a:pt x="2371" y="1149"/>
                  <a:pt x="2370" y="1151"/>
                </a:cubicBezTo>
                <a:cubicBezTo>
                  <a:pt x="2369" y="1155"/>
                  <a:pt x="2368" y="1159"/>
                  <a:pt x="2367" y="1163"/>
                </a:cubicBezTo>
                <a:cubicBezTo>
                  <a:pt x="2366" y="1169"/>
                  <a:pt x="2365" y="1174"/>
                  <a:pt x="2364" y="1179"/>
                </a:cubicBezTo>
                <a:cubicBezTo>
                  <a:pt x="2363" y="1183"/>
                  <a:pt x="2362" y="1187"/>
                  <a:pt x="2361" y="1191"/>
                </a:cubicBezTo>
                <a:cubicBezTo>
                  <a:pt x="2360" y="1196"/>
                  <a:pt x="2359" y="1201"/>
                  <a:pt x="2358" y="1207"/>
                </a:cubicBezTo>
                <a:cubicBezTo>
                  <a:pt x="2357" y="1211"/>
                  <a:pt x="2357" y="1215"/>
                  <a:pt x="2356" y="1218"/>
                </a:cubicBezTo>
                <a:cubicBezTo>
                  <a:pt x="2355" y="1224"/>
                  <a:pt x="2354" y="1229"/>
                  <a:pt x="2353" y="1235"/>
                </a:cubicBezTo>
                <a:cubicBezTo>
                  <a:pt x="2352" y="1239"/>
                  <a:pt x="2351" y="1242"/>
                  <a:pt x="2351" y="1246"/>
                </a:cubicBezTo>
                <a:cubicBezTo>
                  <a:pt x="2350" y="1252"/>
                  <a:pt x="2349" y="1258"/>
                  <a:pt x="2348" y="1264"/>
                </a:cubicBezTo>
                <a:cubicBezTo>
                  <a:pt x="2347" y="1267"/>
                  <a:pt x="2347" y="1270"/>
                  <a:pt x="2346" y="1274"/>
                </a:cubicBezTo>
                <a:close/>
                <a:moveTo>
                  <a:pt x="1893" y="925"/>
                </a:moveTo>
                <a:cubicBezTo>
                  <a:pt x="1890" y="933"/>
                  <a:pt x="1887" y="940"/>
                  <a:pt x="1884" y="948"/>
                </a:cubicBezTo>
                <a:cubicBezTo>
                  <a:pt x="1881" y="949"/>
                  <a:pt x="1877" y="950"/>
                  <a:pt x="1874" y="950"/>
                </a:cubicBezTo>
                <a:cubicBezTo>
                  <a:pt x="1872" y="951"/>
                  <a:pt x="1869" y="952"/>
                  <a:pt x="1866" y="952"/>
                </a:cubicBezTo>
                <a:cubicBezTo>
                  <a:pt x="1863" y="953"/>
                  <a:pt x="1859" y="954"/>
                  <a:pt x="1855" y="955"/>
                </a:cubicBezTo>
                <a:cubicBezTo>
                  <a:pt x="1853" y="956"/>
                  <a:pt x="1850" y="956"/>
                  <a:pt x="1848" y="957"/>
                </a:cubicBezTo>
                <a:cubicBezTo>
                  <a:pt x="1843" y="958"/>
                  <a:pt x="1839" y="959"/>
                  <a:pt x="1835" y="959"/>
                </a:cubicBezTo>
                <a:cubicBezTo>
                  <a:pt x="1833" y="960"/>
                  <a:pt x="1831" y="960"/>
                  <a:pt x="1829" y="961"/>
                </a:cubicBezTo>
                <a:cubicBezTo>
                  <a:pt x="1823" y="962"/>
                  <a:pt x="1817" y="963"/>
                  <a:pt x="1811" y="964"/>
                </a:cubicBezTo>
                <a:cubicBezTo>
                  <a:pt x="1811" y="965"/>
                  <a:pt x="1810" y="965"/>
                  <a:pt x="1810" y="965"/>
                </a:cubicBezTo>
                <a:cubicBezTo>
                  <a:pt x="1803" y="966"/>
                  <a:pt x="1797" y="967"/>
                  <a:pt x="1791" y="968"/>
                </a:cubicBezTo>
                <a:cubicBezTo>
                  <a:pt x="1789" y="969"/>
                  <a:pt x="1786" y="969"/>
                  <a:pt x="1784" y="970"/>
                </a:cubicBezTo>
                <a:cubicBezTo>
                  <a:pt x="1780" y="970"/>
                  <a:pt x="1776" y="971"/>
                  <a:pt x="1772" y="972"/>
                </a:cubicBezTo>
                <a:cubicBezTo>
                  <a:pt x="1769" y="972"/>
                  <a:pt x="1767" y="973"/>
                  <a:pt x="1764" y="973"/>
                </a:cubicBezTo>
                <a:cubicBezTo>
                  <a:pt x="1760" y="974"/>
                  <a:pt x="1756" y="974"/>
                  <a:pt x="1753" y="975"/>
                </a:cubicBezTo>
                <a:cubicBezTo>
                  <a:pt x="1750" y="975"/>
                  <a:pt x="1747" y="976"/>
                  <a:pt x="1744" y="976"/>
                </a:cubicBezTo>
                <a:cubicBezTo>
                  <a:pt x="1741" y="977"/>
                  <a:pt x="1737" y="977"/>
                  <a:pt x="1734" y="978"/>
                </a:cubicBezTo>
                <a:cubicBezTo>
                  <a:pt x="1731" y="978"/>
                  <a:pt x="1728" y="979"/>
                  <a:pt x="1725" y="979"/>
                </a:cubicBezTo>
                <a:cubicBezTo>
                  <a:pt x="1721" y="980"/>
                  <a:pt x="1718" y="980"/>
                  <a:pt x="1714" y="981"/>
                </a:cubicBezTo>
                <a:cubicBezTo>
                  <a:pt x="1711" y="981"/>
                  <a:pt x="1709" y="981"/>
                  <a:pt x="1706" y="982"/>
                </a:cubicBezTo>
                <a:cubicBezTo>
                  <a:pt x="1702" y="982"/>
                  <a:pt x="1699" y="983"/>
                  <a:pt x="1695" y="983"/>
                </a:cubicBezTo>
                <a:cubicBezTo>
                  <a:pt x="1692" y="983"/>
                  <a:pt x="1689" y="984"/>
                  <a:pt x="1686" y="984"/>
                </a:cubicBezTo>
                <a:cubicBezTo>
                  <a:pt x="1683" y="984"/>
                  <a:pt x="1679" y="985"/>
                  <a:pt x="1676" y="985"/>
                </a:cubicBezTo>
                <a:cubicBezTo>
                  <a:pt x="1673" y="986"/>
                  <a:pt x="1670" y="986"/>
                  <a:pt x="1667" y="986"/>
                </a:cubicBezTo>
                <a:cubicBezTo>
                  <a:pt x="1664" y="987"/>
                  <a:pt x="1660" y="987"/>
                  <a:pt x="1656" y="987"/>
                </a:cubicBezTo>
                <a:cubicBezTo>
                  <a:pt x="1654" y="987"/>
                  <a:pt x="1651" y="988"/>
                  <a:pt x="1648" y="988"/>
                </a:cubicBezTo>
                <a:cubicBezTo>
                  <a:pt x="1644" y="988"/>
                  <a:pt x="1641" y="989"/>
                  <a:pt x="1637" y="989"/>
                </a:cubicBezTo>
                <a:cubicBezTo>
                  <a:pt x="1634" y="989"/>
                  <a:pt x="1631" y="989"/>
                  <a:pt x="1628" y="990"/>
                </a:cubicBezTo>
                <a:cubicBezTo>
                  <a:pt x="1625" y="990"/>
                  <a:pt x="1621" y="990"/>
                  <a:pt x="1618" y="990"/>
                </a:cubicBezTo>
                <a:cubicBezTo>
                  <a:pt x="1615" y="991"/>
                  <a:pt x="1612" y="991"/>
                  <a:pt x="1609" y="991"/>
                </a:cubicBezTo>
                <a:cubicBezTo>
                  <a:pt x="1605" y="991"/>
                  <a:pt x="1602" y="991"/>
                  <a:pt x="1598" y="992"/>
                </a:cubicBezTo>
                <a:cubicBezTo>
                  <a:pt x="1595" y="992"/>
                  <a:pt x="1593" y="992"/>
                  <a:pt x="1590" y="992"/>
                </a:cubicBezTo>
                <a:cubicBezTo>
                  <a:pt x="1588" y="992"/>
                  <a:pt x="1586" y="992"/>
                  <a:pt x="1584" y="992"/>
                </a:cubicBezTo>
                <a:cubicBezTo>
                  <a:pt x="1585" y="989"/>
                  <a:pt x="1586" y="986"/>
                  <a:pt x="1587" y="982"/>
                </a:cubicBezTo>
                <a:cubicBezTo>
                  <a:pt x="1589" y="979"/>
                  <a:pt x="1590" y="975"/>
                  <a:pt x="1592" y="971"/>
                </a:cubicBezTo>
                <a:cubicBezTo>
                  <a:pt x="1594" y="966"/>
                  <a:pt x="1596" y="961"/>
                  <a:pt x="1598" y="956"/>
                </a:cubicBezTo>
                <a:cubicBezTo>
                  <a:pt x="1599" y="952"/>
                  <a:pt x="1601" y="949"/>
                  <a:pt x="1602" y="945"/>
                </a:cubicBezTo>
                <a:cubicBezTo>
                  <a:pt x="1604" y="940"/>
                  <a:pt x="1606" y="935"/>
                  <a:pt x="1609" y="930"/>
                </a:cubicBezTo>
                <a:cubicBezTo>
                  <a:pt x="1610" y="926"/>
                  <a:pt x="1612" y="923"/>
                  <a:pt x="1613" y="919"/>
                </a:cubicBezTo>
                <a:cubicBezTo>
                  <a:pt x="1615" y="914"/>
                  <a:pt x="1618" y="909"/>
                  <a:pt x="1620" y="904"/>
                </a:cubicBezTo>
                <a:cubicBezTo>
                  <a:pt x="1621" y="900"/>
                  <a:pt x="1623" y="897"/>
                  <a:pt x="1624" y="894"/>
                </a:cubicBezTo>
                <a:cubicBezTo>
                  <a:pt x="1627" y="888"/>
                  <a:pt x="1630" y="882"/>
                  <a:pt x="1632" y="877"/>
                </a:cubicBezTo>
                <a:cubicBezTo>
                  <a:pt x="1634" y="874"/>
                  <a:pt x="1635" y="871"/>
                  <a:pt x="1636" y="868"/>
                </a:cubicBezTo>
                <a:cubicBezTo>
                  <a:pt x="1640" y="860"/>
                  <a:pt x="1644" y="852"/>
                  <a:pt x="1648" y="843"/>
                </a:cubicBezTo>
                <a:cubicBezTo>
                  <a:pt x="1649" y="842"/>
                  <a:pt x="1649" y="841"/>
                  <a:pt x="1650" y="840"/>
                </a:cubicBezTo>
                <a:cubicBezTo>
                  <a:pt x="1654" y="833"/>
                  <a:pt x="1657" y="826"/>
                  <a:pt x="1661" y="819"/>
                </a:cubicBezTo>
                <a:cubicBezTo>
                  <a:pt x="1663" y="815"/>
                  <a:pt x="1664" y="812"/>
                  <a:pt x="1666" y="809"/>
                </a:cubicBezTo>
                <a:cubicBezTo>
                  <a:pt x="1669" y="805"/>
                  <a:pt x="1671" y="800"/>
                  <a:pt x="1674" y="795"/>
                </a:cubicBezTo>
                <a:cubicBezTo>
                  <a:pt x="1677" y="795"/>
                  <a:pt x="1681" y="794"/>
                  <a:pt x="1685" y="794"/>
                </a:cubicBezTo>
                <a:cubicBezTo>
                  <a:pt x="1688" y="794"/>
                  <a:pt x="1690" y="793"/>
                  <a:pt x="1693" y="793"/>
                </a:cubicBezTo>
                <a:cubicBezTo>
                  <a:pt x="1698" y="792"/>
                  <a:pt x="1704" y="792"/>
                  <a:pt x="1709" y="791"/>
                </a:cubicBezTo>
                <a:cubicBezTo>
                  <a:pt x="1711" y="791"/>
                  <a:pt x="1713" y="791"/>
                  <a:pt x="1714" y="791"/>
                </a:cubicBezTo>
                <a:cubicBezTo>
                  <a:pt x="1721" y="790"/>
                  <a:pt x="1728" y="789"/>
                  <a:pt x="1735" y="788"/>
                </a:cubicBezTo>
                <a:cubicBezTo>
                  <a:pt x="1737" y="787"/>
                  <a:pt x="1738" y="787"/>
                  <a:pt x="1740" y="787"/>
                </a:cubicBezTo>
                <a:cubicBezTo>
                  <a:pt x="1745" y="786"/>
                  <a:pt x="1751" y="785"/>
                  <a:pt x="1756" y="784"/>
                </a:cubicBezTo>
                <a:cubicBezTo>
                  <a:pt x="1759" y="784"/>
                  <a:pt x="1761" y="783"/>
                  <a:pt x="1764" y="783"/>
                </a:cubicBezTo>
                <a:cubicBezTo>
                  <a:pt x="1768" y="782"/>
                  <a:pt x="1773" y="782"/>
                  <a:pt x="1777" y="781"/>
                </a:cubicBezTo>
                <a:cubicBezTo>
                  <a:pt x="1780" y="780"/>
                  <a:pt x="1783" y="780"/>
                  <a:pt x="1786" y="779"/>
                </a:cubicBezTo>
                <a:cubicBezTo>
                  <a:pt x="1790" y="779"/>
                  <a:pt x="1794" y="778"/>
                  <a:pt x="1798" y="777"/>
                </a:cubicBezTo>
                <a:cubicBezTo>
                  <a:pt x="1801" y="776"/>
                  <a:pt x="1804" y="776"/>
                  <a:pt x="1807" y="775"/>
                </a:cubicBezTo>
                <a:cubicBezTo>
                  <a:pt x="1811" y="774"/>
                  <a:pt x="1815" y="774"/>
                  <a:pt x="1819" y="773"/>
                </a:cubicBezTo>
                <a:cubicBezTo>
                  <a:pt x="1822" y="772"/>
                  <a:pt x="1825" y="772"/>
                  <a:pt x="1828" y="771"/>
                </a:cubicBezTo>
                <a:cubicBezTo>
                  <a:pt x="1832" y="770"/>
                  <a:pt x="1836" y="769"/>
                  <a:pt x="1840" y="768"/>
                </a:cubicBezTo>
                <a:cubicBezTo>
                  <a:pt x="1843" y="768"/>
                  <a:pt x="1846" y="767"/>
                  <a:pt x="1849" y="766"/>
                </a:cubicBezTo>
                <a:cubicBezTo>
                  <a:pt x="1853" y="765"/>
                  <a:pt x="1857" y="765"/>
                  <a:pt x="1861" y="764"/>
                </a:cubicBezTo>
                <a:cubicBezTo>
                  <a:pt x="1864" y="763"/>
                  <a:pt x="1867" y="762"/>
                  <a:pt x="1870" y="761"/>
                </a:cubicBezTo>
                <a:cubicBezTo>
                  <a:pt x="1874" y="761"/>
                  <a:pt x="1878" y="760"/>
                  <a:pt x="1882" y="759"/>
                </a:cubicBezTo>
                <a:cubicBezTo>
                  <a:pt x="1885" y="758"/>
                  <a:pt x="1888" y="757"/>
                  <a:pt x="1891" y="756"/>
                </a:cubicBezTo>
                <a:cubicBezTo>
                  <a:pt x="1895" y="755"/>
                  <a:pt x="1898" y="754"/>
                  <a:pt x="1902" y="753"/>
                </a:cubicBezTo>
                <a:cubicBezTo>
                  <a:pt x="1905" y="753"/>
                  <a:pt x="1908" y="752"/>
                  <a:pt x="1912" y="751"/>
                </a:cubicBezTo>
                <a:cubicBezTo>
                  <a:pt x="1915" y="750"/>
                  <a:pt x="1919" y="749"/>
                  <a:pt x="1923" y="748"/>
                </a:cubicBezTo>
                <a:cubicBezTo>
                  <a:pt x="1926" y="747"/>
                  <a:pt x="1929" y="746"/>
                  <a:pt x="1932" y="745"/>
                </a:cubicBezTo>
                <a:cubicBezTo>
                  <a:pt x="1936" y="744"/>
                  <a:pt x="1940" y="743"/>
                  <a:pt x="1943" y="742"/>
                </a:cubicBezTo>
                <a:cubicBezTo>
                  <a:pt x="1946" y="741"/>
                  <a:pt x="1949" y="740"/>
                  <a:pt x="1953" y="739"/>
                </a:cubicBezTo>
                <a:cubicBezTo>
                  <a:pt x="1956" y="738"/>
                  <a:pt x="1960" y="737"/>
                  <a:pt x="1964" y="736"/>
                </a:cubicBezTo>
                <a:cubicBezTo>
                  <a:pt x="1967" y="735"/>
                  <a:pt x="1970" y="734"/>
                  <a:pt x="1973" y="733"/>
                </a:cubicBezTo>
                <a:cubicBezTo>
                  <a:pt x="1977" y="732"/>
                  <a:pt x="1981" y="730"/>
                  <a:pt x="1984" y="729"/>
                </a:cubicBezTo>
                <a:cubicBezTo>
                  <a:pt x="1987" y="728"/>
                  <a:pt x="1990" y="727"/>
                  <a:pt x="1993" y="726"/>
                </a:cubicBezTo>
                <a:cubicBezTo>
                  <a:pt x="1994" y="726"/>
                  <a:pt x="1995" y="726"/>
                  <a:pt x="1996" y="726"/>
                </a:cubicBezTo>
                <a:cubicBezTo>
                  <a:pt x="1995" y="726"/>
                  <a:pt x="1995" y="726"/>
                  <a:pt x="1995" y="726"/>
                </a:cubicBezTo>
                <a:cubicBezTo>
                  <a:pt x="1996" y="726"/>
                  <a:pt x="1996" y="726"/>
                  <a:pt x="1996" y="726"/>
                </a:cubicBezTo>
                <a:cubicBezTo>
                  <a:pt x="1994" y="728"/>
                  <a:pt x="1993" y="731"/>
                  <a:pt x="1991" y="733"/>
                </a:cubicBezTo>
                <a:cubicBezTo>
                  <a:pt x="1988" y="737"/>
                  <a:pt x="1986" y="742"/>
                  <a:pt x="1984" y="746"/>
                </a:cubicBezTo>
                <a:cubicBezTo>
                  <a:pt x="1980" y="751"/>
                  <a:pt x="1977" y="756"/>
                  <a:pt x="1974" y="762"/>
                </a:cubicBezTo>
                <a:cubicBezTo>
                  <a:pt x="1972" y="766"/>
                  <a:pt x="1970" y="770"/>
                  <a:pt x="1967" y="774"/>
                </a:cubicBezTo>
                <a:cubicBezTo>
                  <a:pt x="1964" y="779"/>
                  <a:pt x="1961" y="785"/>
                  <a:pt x="1958" y="790"/>
                </a:cubicBezTo>
                <a:cubicBezTo>
                  <a:pt x="1956" y="794"/>
                  <a:pt x="1954" y="798"/>
                  <a:pt x="1952" y="802"/>
                </a:cubicBezTo>
                <a:cubicBezTo>
                  <a:pt x="1949" y="808"/>
                  <a:pt x="1946" y="814"/>
                  <a:pt x="1943" y="819"/>
                </a:cubicBezTo>
                <a:cubicBezTo>
                  <a:pt x="1941" y="823"/>
                  <a:pt x="1939" y="827"/>
                  <a:pt x="1937" y="831"/>
                </a:cubicBezTo>
                <a:cubicBezTo>
                  <a:pt x="1934" y="837"/>
                  <a:pt x="1931" y="843"/>
                  <a:pt x="1928" y="849"/>
                </a:cubicBezTo>
                <a:cubicBezTo>
                  <a:pt x="1926" y="853"/>
                  <a:pt x="1924" y="857"/>
                  <a:pt x="1922" y="861"/>
                </a:cubicBezTo>
                <a:cubicBezTo>
                  <a:pt x="1919" y="867"/>
                  <a:pt x="1916" y="874"/>
                  <a:pt x="1913" y="881"/>
                </a:cubicBezTo>
                <a:cubicBezTo>
                  <a:pt x="1911" y="884"/>
                  <a:pt x="1910" y="887"/>
                  <a:pt x="1909" y="890"/>
                </a:cubicBezTo>
                <a:cubicBezTo>
                  <a:pt x="1904" y="900"/>
                  <a:pt x="1900" y="910"/>
                  <a:pt x="1895" y="920"/>
                </a:cubicBezTo>
                <a:cubicBezTo>
                  <a:pt x="1895" y="921"/>
                  <a:pt x="1894" y="923"/>
                  <a:pt x="1893" y="925"/>
                </a:cubicBezTo>
                <a:close/>
                <a:moveTo>
                  <a:pt x="1994" y="714"/>
                </a:moveTo>
                <a:cubicBezTo>
                  <a:pt x="1991" y="714"/>
                  <a:pt x="1989" y="715"/>
                  <a:pt x="1987" y="716"/>
                </a:cubicBezTo>
                <a:cubicBezTo>
                  <a:pt x="1981" y="718"/>
                  <a:pt x="1975" y="720"/>
                  <a:pt x="1969" y="721"/>
                </a:cubicBezTo>
                <a:cubicBezTo>
                  <a:pt x="1968" y="722"/>
                  <a:pt x="1967" y="722"/>
                  <a:pt x="1966" y="722"/>
                </a:cubicBezTo>
                <a:cubicBezTo>
                  <a:pt x="1959" y="725"/>
                  <a:pt x="1953" y="727"/>
                  <a:pt x="1946" y="729"/>
                </a:cubicBezTo>
                <a:cubicBezTo>
                  <a:pt x="1945" y="729"/>
                  <a:pt x="1944" y="729"/>
                  <a:pt x="1943" y="730"/>
                </a:cubicBezTo>
                <a:cubicBezTo>
                  <a:pt x="1937" y="731"/>
                  <a:pt x="1931" y="733"/>
                  <a:pt x="1925" y="735"/>
                </a:cubicBezTo>
                <a:cubicBezTo>
                  <a:pt x="1923" y="735"/>
                  <a:pt x="1921" y="736"/>
                  <a:pt x="1919" y="736"/>
                </a:cubicBezTo>
                <a:cubicBezTo>
                  <a:pt x="1914" y="738"/>
                  <a:pt x="1910" y="739"/>
                  <a:pt x="1905" y="740"/>
                </a:cubicBezTo>
                <a:cubicBezTo>
                  <a:pt x="1902" y="741"/>
                  <a:pt x="1900" y="742"/>
                  <a:pt x="1897" y="742"/>
                </a:cubicBezTo>
                <a:cubicBezTo>
                  <a:pt x="1893" y="743"/>
                  <a:pt x="1889" y="745"/>
                  <a:pt x="1884" y="746"/>
                </a:cubicBezTo>
                <a:cubicBezTo>
                  <a:pt x="1881" y="746"/>
                  <a:pt x="1879" y="747"/>
                  <a:pt x="1876" y="748"/>
                </a:cubicBezTo>
                <a:cubicBezTo>
                  <a:pt x="1872" y="749"/>
                  <a:pt x="1868" y="750"/>
                  <a:pt x="1863" y="751"/>
                </a:cubicBezTo>
                <a:cubicBezTo>
                  <a:pt x="1861" y="751"/>
                  <a:pt x="1858" y="752"/>
                  <a:pt x="1855" y="753"/>
                </a:cubicBezTo>
                <a:cubicBezTo>
                  <a:pt x="1851" y="754"/>
                  <a:pt x="1847" y="755"/>
                  <a:pt x="1843" y="756"/>
                </a:cubicBezTo>
                <a:cubicBezTo>
                  <a:pt x="1840" y="756"/>
                  <a:pt x="1837" y="757"/>
                  <a:pt x="1834" y="757"/>
                </a:cubicBezTo>
                <a:cubicBezTo>
                  <a:pt x="1830" y="758"/>
                  <a:pt x="1826" y="759"/>
                  <a:pt x="1822" y="760"/>
                </a:cubicBezTo>
                <a:cubicBezTo>
                  <a:pt x="1819" y="761"/>
                  <a:pt x="1816" y="761"/>
                  <a:pt x="1813" y="762"/>
                </a:cubicBezTo>
                <a:cubicBezTo>
                  <a:pt x="1809" y="763"/>
                  <a:pt x="1805" y="763"/>
                  <a:pt x="1801" y="764"/>
                </a:cubicBezTo>
                <a:cubicBezTo>
                  <a:pt x="1798" y="765"/>
                  <a:pt x="1795" y="765"/>
                  <a:pt x="1792" y="766"/>
                </a:cubicBezTo>
                <a:cubicBezTo>
                  <a:pt x="1788" y="767"/>
                  <a:pt x="1784" y="767"/>
                  <a:pt x="1780" y="768"/>
                </a:cubicBezTo>
                <a:cubicBezTo>
                  <a:pt x="1777" y="769"/>
                  <a:pt x="1774" y="769"/>
                  <a:pt x="1771" y="770"/>
                </a:cubicBezTo>
                <a:cubicBezTo>
                  <a:pt x="1767" y="770"/>
                  <a:pt x="1763" y="771"/>
                  <a:pt x="1759" y="772"/>
                </a:cubicBezTo>
                <a:cubicBezTo>
                  <a:pt x="1756" y="772"/>
                  <a:pt x="1753" y="773"/>
                  <a:pt x="1750" y="773"/>
                </a:cubicBezTo>
                <a:cubicBezTo>
                  <a:pt x="1746" y="774"/>
                  <a:pt x="1742" y="774"/>
                  <a:pt x="1738" y="775"/>
                </a:cubicBezTo>
                <a:cubicBezTo>
                  <a:pt x="1735" y="775"/>
                  <a:pt x="1732" y="776"/>
                  <a:pt x="1728" y="776"/>
                </a:cubicBezTo>
                <a:cubicBezTo>
                  <a:pt x="1725" y="777"/>
                  <a:pt x="1721" y="777"/>
                  <a:pt x="1717" y="778"/>
                </a:cubicBezTo>
                <a:cubicBezTo>
                  <a:pt x="1714" y="778"/>
                  <a:pt x="1710" y="779"/>
                  <a:pt x="1707" y="779"/>
                </a:cubicBezTo>
                <a:cubicBezTo>
                  <a:pt x="1703" y="780"/>
                  <a:pt x="1700" y="780"/>
                  <a:pt x="1696" y="781"/>
                </a:cubicBezTo>
                <a:cubicBezTo>
                  <a:pt x="1692" y="781"/>
                  <a:pt x="1689" y="781"/>
                  <a:pt x="1686" y="782"/>
                </a:cubicBezTo>
                <a:cubicBezTo>
                  <a:pt x="1684" y="782"/>
                  <a:pt x="1682" y="782"/>
                  <a:pt x="1681" y="782"/>
                </a:cubicBezTo>
                <a:cubicBezTo>
                  <a:pt x="1683" y="779"/>
                  <a:pt x="1685" y="776"/>
                  <a:pt x="1687" y="772"/>
                </a:cubicBezTo>
                <a:cubicBezTo>
                  <a:pt x="1689" y="768"/>
                  <a:pt x="1692" y="763"/>
                  <a:pt x="1694" y="759"/>
                </a:cubicBezTo>
                <a:cubicBezTo>
                  <a:pt x="1697" y="754"/>
                  <a:pt x="1700" y="749"/>
                  <a:pt x="1703" y="743"/>
                </a:cubicBezTo>
                <a:cubicBezTo>
                  <a:pt x="1706" y="739"/>
                  <a:pt x="1708" y="735"/>
                  <a:pt x="1711" y="731"/>
                </a:cubicBezTo>
                <a:cubicBezTo>
                  <a:pt x="1714" y="725"/>
                  <a:pt x="1718" y="720"/>
                  <a:pt x="1721" y="715"/>
                </a:cubicBezTo>
                <a:cubicBezTo>
                  <a:pt x="1723" y="711"/>
                  <a:pt x="1726" y="707"/>
                  <a:pt x="1729" y="703"/>
                </a:cubicBezTo>
                <a:cubicBezTo>
                  <a:pt x="1732" y="697"/>
                  <a:pt x="1736" y="692"/>
                  <a:pt x="1739" y="687"/>
                </a:cubicBezTo>
                <a:cubicBezTo>
                  <a:pt x="1742" y="683"/>
                  <a:pt x="1744" y="679"/>
                  <a:pt x="1747" y="675"/>
                </a:cubicBezTo>
                <a:cubicBezTo>
                  <a:pt x="1751" y="669"/>
                  <a:pt x="1754" y="664"/>
                  <a:pt x="1758" y="658"/>
                </a:cubicBezTo>
                <a:cubicBezTo>
                  <a:pt x="1761" y="655"/>
                  <a:pt x="1763" y="651"/>
                  <a:pt x="1766" y="648"/>
                </a:cubicBezTo>
                <a:cubicBezTo>
                  <a:pt x="1770" y="641"/>
                  <a:pt x="1775" y="635"/>
                  <a:pt x="1779" y="629"/>
                </a:cubicBezTo>
                <a:cubicBezTo>
                  <a:pt x="1781" y="626"/>
                  <a:pt x="1783" y="624"/>
                  <a:pt x="1785" y="621"/>
                </a:cubicBezTo>
                <a:cubicBezTo>
                  <a:pt x="1792" y="612"/>
                  <a:pt x="1798" y="603"/>
                  <a:pt x="1805" y="594"/>
                </a:cubicBezTo>
                <a:cubicBezTo>
                  <a:pt x="1806" y="593"/>
                  <a:pt x="1807" y="591"/>
                  <a:pt x="1809" y="590"/>
                </a:cubicBezTo>
                <a:cubicBezTo>
                  <a:pt x="1814" y="583"/>
                  <a:pt x="1819" y="576"/>
                  <a:pt x="1825" y="569"/>
                </a:cubicBezTo>
                <a:cubicBezTo>
                  <a:pt x="1835" y="567"/>
                  <a:pt x="1844" y="565"/>
                  <a:pt x="1854" y="563"/>
                </a:cubicBezTo>
                <a:cubicBezTo>
                  <a:pt x="1856" y="563"/>
                  <a:pt x="1859" y="562"/>
                  <a:pt x="1861" y="561"/>
                </a:cubicBezTo>
                <a:cubicBezTo>
                  <a:pt x="1869" y="560"/>
                  <a:pt x="1876" y="558"/>
                  <a:pt x="1884" y="556"/>
                </a:cubicBezTo>
                <a:cubicBezTo>
                  <a:pt x="1888" y="555"/>
                  <a:pt x="1891" y="554"/>
                  <a:pt x="1895" y="553"/>
                </a:cubicBezTo>
                <a:cubicBezTo>
                  <a:pt x="1901" y="551"/>
                  <a:pt x="1907" y="550"/>
                  <a:pt x="1914" y="548"/>
                </a:cubicBezTo>
                <a:cubicBezTo>
                  <a:pt x="1918" y="547"/>
                  <a:pt x="1922" y="546"/>
                  <a:pt x="1926" y="545"/>
                </a:cubicBezTo>
                <a:cubicBezTo>
                  <a:pt x="1932" y="543"/>
                  <a:pt x="1938" y="541"/>
                  <a:pt x="1944" y="540"/>
                </a:cubicBezTo>
                <a:cubicBezTo>
                  <a:pt x="1948" y="538"/>
                  <a:pt x="1952" y="537"/>
                  <a:pt x="1956" y="536"/>
                </a:cubicBezTo>
                <a:cubicBezTo>
                  <a:pt x="1962" y="534"/>
                  <a:pt x="1967" y="532"/>
                  <a:pt x="1973" y="530"/>
                </a:cubicBezTo>
                <a:cubicBezTo>
                  <a:pt x="1977" y="529"/>
                  <a:pt x="1981" y="528"/>
                  <a:pt x="1985" y="527"/>
                </a:cubicBezTo>
                <a:cubicBezTo>
                  <a:pt x="1991" y="525"/>
                  <a:pt x="1997" y="523"/>
                  <a:pt x="2003" y="521"/>
                </a:cubicBezTo>
                <a:cubicBezTo>
                  <a:pt x="2007" y="519"/>
                  <a:pt x="2011" y="518"/>
                  <a:pt x="2014" y="517"/>
                </a:cubicBezTo>
                <a:cubicBezTo>
                  <a:pt x="2021" y="515"/>
                  <a:pt x="2027" y="512"/>
                  <a:pt x="2034" y="510"/>
                </a:cubicBezTo>
                <a:cubicBezTo>
                  <a:pt x="2037" y="509"/>
                  <a:pt x="2040" y="508"/>
                  <a:pt x="2043" y="506"/>
                </a:cubicBezTo>
                <a:cubicBezTo>
                  <a:pt x="2052" y="503"/>
                  <a:pt x="2061" y="500"/>
                  <a:pt x="2070" y="496"/>
                </a:cubicBezTo>
                <a:cubicBezTo>
                  <a:pt x="2071" y="496"/>
                  <a:pt x="2071" y="496"/>
                  <a:pt x="2072" y="495"/>
                </a:cubicBezTo>
                <a:cubicBezTo>
                  <a:pt x="2081" y="492"/>
                  <a:pt x="2091" y="488"/>
                  <a:pt x="2100" y="484"/>
                </a:cubicBezTo>
                <a:cubicBezTo>
                  <a:pt x="2103" y="483"/>
                  <a:pt x="2106" y="481"/>
                  <a:pt x="2109" y="480"/>
                </a:cubicBezTo>
                <a:cubicBezTo>
                  <a:pt x="2116" y="477"/>
                  <a:pt x="2122" y="474"/>
                  <a:pt x="2129" y="472"/>
                </a:cubicBezTo>
                <a:cubicBezTo>
                  <a:pt x="2132" y="470"/>
                  <a:pt x="2136" y="468"/>
                  <a:pt x="2139" y="467"/>
                </a:cubicBezTo>
                <a:cubicBezTo>
                  <a:pt x="2145" y="464"/>
                  <a:pt x="2151" y="461"/>
                  <a:pt x="2157" y="459"/>
                </a:cubicBezTo>
                <a:cubicBezTo>
                  <a:pt x="2160" y="457"/>
                  <a:pt x="2164" y="455"/>
                  <a:pt x="2168" y="453"/>
                </a:cubicBezTo>
                <a:cubicBezTo>
                  <a:pt x="2173" y="451"/>
                  <a:pt x="2179" y="448"/>
                  <a:pt x="2185" y="445"/>
                </a:cubicBezTo>
                <a:cubicBezTo>
                  <a:pt x="2188" y="443"/>
                  <a:pt x="2192" y="442"/>
                  <a:pt x="2196" y="440"/>
                </a:cubicBezTo>
                <a:cubicBezTo>
                  <a:pt x="2201" y="437"/>
                  <a:pt x="2207" y="434"/>
                  <a:pt x="2212" y="431"/>
                </a:cubicBezTo>
                <a:cubicBezTo>
                  <a:pt x="2216" y="429"/>
                  <a:pt x="2220" y="427"/>
                  <a:pt x="2223" y="425"/>
                </a:cubicBezTo>
                <a:cubicBezTo>
                  <a:pt x="2229" y="422"/>
                  <a:pt x="2235" y="419"/>
                  <a:pt x="2241" y="416"/>
                </a:cubicBezTo>
                <a:cubicBezTo>
                  <a:pt x="2244" y="414"/>
                  <a:pt x="2247" y="412"/>
                  <a:pt x="2251" y="411"/>
                </a:cubicBezTo>
                <a:cubicBezTo>
                  <a:pt x="2252" y="410"/>
                  <a:pt x="2253" y="410"/>
                  <a:pt x="2254" y="409"/>
                </a:cubicBezTo>
                <a:cubicBezTo>
                  <a:pt x="2247" y="415"/>
                  <a:pt x="2241" y="420"/>
                  <a:pt x="2235" y="426"/>
                </a:cubicBezTo>
                <a:cubicBezTo>
                  <a:pt x="2234" y="428"/>
                  <a:pt x="2233" y="429"/>
                  <a:pt x="2231" y="430"/>
                </a:cubicBezTo>
                <a:cubicBezTo>
                  <a:pt x="2226" y="435"/>
                  <a:pt x="2221" y="440"/>
                  <a:pt x="2216" y="445"/>
                </a:cubicBezTo>
                <a:cubicBezTo>
                  <a:pt x="2214" y="447"/>
                  <a:pt x="2212" y="450"/>
                  <a:pt x="2210" y="452"/>
                </a:cubicBezTo>
                <a:cubicBezTo>
                  <a:pt x="2206" y="456"/>
                  <a:pt x="2202" y="460"/>
                  <a:pt x="2198" y="464"/>
                </a:cubicBezTo>
                <a:cubicBezTo>
                  <a:pt x="2195" y="466"/>
                  <a:pt x="2193" y="469"/>
                  <a:pt x="2191" y="472"/>
                </a:cubicBezTo>
                <a:cubicBezTo>
                  <a:pt x="2187" y="475"/>
                  <a:pt x="2183" y="479"/>
                  <a:pt x="2180" y="483"/>
                </a:cubicBezTo>
                <a:cubicBezTo>
                  <a:pt x="2177" y="486"/>
                  <a:pt x="2175" y="489"/>
                  <a:pt x="2172" y="491"/>
                </a:cubicBezTo>
                <a:cubicBezTo>
                  <a:pt x="2169" y="495"/>
                  <a:pt x="2165" y="499"/>
                  <a:pt x="2161" y="503"/>
                </a:cubicBezTo>
                <a:cubicBezTo>
                  <a:pt x="2159" y="506"/>
                  <a:pt x="2157" y="508"/>
                  <a:pt x="2154" y="511"/>
                </a:cubicBezTo>
                <a:cubicBezTo>
                  <a:pt x="2151" y="515"/>
                  <a:pt x="2147" y="520"/>
                  <a:pt x="2143" y="524"/>
                </a:cubicBezTo>
                <a:cubicBezTo>
                  <a:pt x="2141" y="526"/>
                  <a:pt x="2139" y="529"/>
                  <a:pt x="2137" y="531"/>
                </a:cubicBezTo>
                <a:cubicBezTo>
                  <a:pt x="2132" y="537"/>
                  <a:pt x="2126" y="543"/>
                  <a:pt x="2121" y="550"/>
                </a:cubicBezTo>
                <a:cubicBezTo>
                  <a:pt x="2121" y="550"/>
                  <a:pt x="2120" y="551"/>
                  <a:pt x="2120" y="551"/>
                </a:cubicBezTo>
                <a:cubicBezTo>
                  <a:pt x="2114" y="558"/>
                  <a:pt x="2109" y="565"/>
                  <a:pt x="2103" y="572"/>
                </a:cubicBezTo>
                <a:cubicBezTo>
                  <a:pt x="2102" y="574"/>
                  <a:pt x="2100" y="576"/>
                  <a:pt x="2098" y="578"/>
                </a:cubicBezTo>
                <a:cubicBezTo>
                  <a:pt x="2094" y="583"/>
                  <a:pt x="2091" y="588"/>
                  <a:pt x="2087" y="593"/>
                </a:cubicBezTo>
                <a:cubicBezTo>
                  <a:pt x="2085" y="595"/>
                  <a:pt x="2083" y="598"/>
                  <a:pt x="2081" y="601"/>
                </a:cubicBezTo>
                <a:cubicBezTo>
                  <a:pt x="2078" y="605"/>
                  <a:pt x="2074" y="609"/>
                  <a:pt x="2071" y="614"/>
                </a:cubicBezTo>
                <a:cubicBezTo>
                  <a:pt x="2069" y="617"/>
                  <a:pt x="2067" y="620"/>
                  <a:pt x="2065" y="622"/>
                </a:cubicBezTo>
                <a:cubicBezTo>
                  <a:pt x="2062" y="627"/>
                  <a:pt x="2058" y="631"/>
                  <a:pt x="2055" y="636"/>
                </a:cubicBezTo>
                <a:cubicBezTo>
                  <a:pt x="2053" y="638"/>
                  <a:pt x="2051" y="641"/>
                  <a:pt x="2049" y="644"/>
                </a:cubicBezTo>
                <a:cubicBezTo>
                  <a:pt x="2046" y="649"/>
                  <a:pt x="2043" y="653"/>
                  <a:pt x="2039" y="658"/>
                </a:cubicBezTo>
                <a:cubicBezTo>
                  <a:pt x="2038" y="661"/>
                  <a:pt x="2036" y="663"/>
                  <a:pt x="2034" y="666"/>
                </a:cubicBezTo>
                <a:cubicBezTo>
                  <a:pt x="2030" y="672"/>
                  <a:pt x="2026" y="677"/>
                  <a:pt x="2023" y="683"/>
                </a:cubicBezTo>
                <a:cubicBezTo>
                  <a:pt x="2022" y="685"/>
                  <a:pt x="2020" y="686"/>
                  <a:pt x="2019" y="688"/>
                </a:cubicBezTo>
                <a:cubicBezTo>
                  <a:pt x="2015" y="695"/>
                  <a:pt x="2010" y="702"/>
                  <a:pt x="2006" y="709"/>
                </a:cubicBezTo>
                <a:cubicBezTo>
                  <a:pt x="2002" y="711"/>
                  <a:pt x="1998" y="712"/>
                  <a:pt x="1994" y="714"/>
                </a:cubicBezTo>
                <a:close/>
                <a:moveTo>
                  <a:pt x="1818" y="559"/>
                </a:moveTo>
                <a:cubicBezTo>
                  <a:pt x="1815" y="559"/>
                  <a:pt x="1812" y="560"/>
                  <a:pt x="1808" y="560"/>
                </a:cubicBezTo>
                <a:cubicBezTo>
                  <a:pt x="1806" y="561"/>
                  <a:pt x="1803" y="562"/>
                  <a:pt x="1800" y="562"/>
                </a:cubicBezTo>
                <a:cubicBezTo>
                  <a:pt x="1796" y="563"/>
                  <a:pt x="1792" y="564"/>
                  <a:pt x="1788" y="564"/>
                </a:cubicBezTo>
                <a:cubicBezTo>
                  <a:pt x="1786" y="565"/>
                  <a:pt x="1783" y="565"/>
                  <a:pt x="1781" y="566"/>
                </a:cubicBezTo>
                <a:cubicBezTo>
                  <a:pt x="1775" y="567"/>
                  <a:pt x="1768" y="568"/>
                  <a:pt x="1762" y="569"/>
                </a:cubicBezTo>
                <a:cubicBezTo>
                  <a:pt x="1759" y="569"/>
                  <a:pt x="1756" y="570"/>
                  <a:pt x="1752" y="571"/>
                </a:cubicBezTo>
                <a:cubicBezTo>
                  <a:pt x="1749" y="571"/>
                  <a:pt x="1746" y="572"/>
                  <a:pt x="1743" y="572"/>
                </a:cubicBezTo>
                <a:cubicBezTo>
                  <a:pt x="1739" y="573"/>
                  <a:pt x="1735" y="573"/>
                  <a:pt x="1731" y="574"/>
                </a:cubicBezTo>
                <a:cubicBezTo>
                  <a:pt x="1729" y="574"/>
                  <a:pt x="1726" y="574"/>
                  <a:pt x="1724" y="575"/>
                </a:cubicBezTo>
                <a:cubicBezTo>
                  <a:pt x="1720" y="575"/>
                  <a:pt x="1716" y="576"/>
                  <a:pt x="1711" y="576"/>
                </a:cubicBezTo>
                <a:cubicBezTo>
                  <a:pt x="1709" y="577"/>
                  <a:pt x="1707" y="577"/>
                  <a:pt x="1705" y="577"/>
                </a:cubicBezTo>
                <a:cubicBezTo>
                  <a:pt x="1700" y="578"/>
                  <a:pt x="1696" y="578"/>
                  <a:pt x="1692" y="579"/>
                </a:cubicBezTo>
                <a:cubicBezTo>
                  <a:pt x="1690" y="579"/>
                  <a:pt x="1688" y="579"/>
                  <a:pt x="1685" y="580"/>
                </a:cubicBezTo>
                <a:cubicBezTo>
                  <a:pt x="1681" y="580"/>
                  <a:pt x="1677" y="581"/>
                  <a:pt x="1672" y="581"/>
                </a:cubicBezTo>
                <a:cubicBezTo>
                  <a:pt x="1670" y="581"/>
                  <a:pt x="1668" y="581"/>
                  <a:pt x="1666" y="582"/>
                </a:cubicBezTo>
                <a:cubicBezTo>
                  <a:pt x="1662" y="582"/>
                  <a:pt x="1657" y="583"/>
                  <a:pt x="1653" y="583"/>
                </a:cubicBezTo>
                <a:cubicBezTo>
                  <a:pt x="1651" y="583"/>
                  <a:pt x="1649" y="583"/>
                  <a:pt x="1647" y="583"/>
                </a:cubicBezTo>
                <a:cubicBezTo>
                  <a:pt x="1642" y="584"/>
                  <a:pt x="1638" y="584"/>
                  <a:pt x="1633" y="585"/>
                </a:cubicBezTo>
                <a:cubicBezTo>
                  <a:pt x="1631" y="585"/>
                  <a:pt x="1630" y="585"/>
                  <a:pt x="1628" y="585"/>
                </a:cubicBezTo>
                <a:cubicBezTo>
                  <a:pt x="1623" y="585"/>
                  <a:pt x="1619" y="586"/>
                  <a:pt x="1614" y="586"/>
                </a:cubicBezTo>
                <a:cubicBezTo>
                  <a:pt x="1612" y="586"/>
                  <a:pt x="1610" y="586"/>
                  <a:pt x="1608" y="586"/>
                </a:cubicBezTo>
                <a:cubicBezTo>
                  <a:pt x="1604" y="587"/>
                  <a:pt x="1599" y="587"/>
                  <a:pt x="1595" y="587"/>
                </a:cubicBezTo>
                <a:cubicBezTo>
                  <a:pt x="1593" y="587"/>
                  <a:pt x="1591" y="587"/>
                  <a:pt x="1588" y="587"/>
                </a:cubicBezTo>
                <a:cubicBezTo>
                  <a:pt x="1584" y="588"/>
                  <a:pt x="1580" y="588"/>
                  <a:pt x="1576" y="588"/>
                </a:cubicBezTo>
                <a:cubicBezTo>
                  <a:pt x="1574" y="588"/>
                  <a:pt x="1571" y="588"/>
                  <a:pt x="1568" y="588"/>
                </a:cubicBezTo>
                <a:cubicBezTo>
                  <a:pt x="1565" y="588"/>
                  <a:pt x="1561" y="589"/>
                  <a:pt x="1558" y="589"/>
                </a:cubicBezTo>
                <a:cubicBezTo>
                  <a:pt x="1554" y="589"/>
                  <a:pt x="1551" y="589"/>
                  <a:pt x="1548" y="589"/>
                </a:cubicBezTo>
                <a:cubicBezTo>
                  <a:pt x="1545" y="589"/>
                  <a:pt x="1542" y="589"/>
                  <a:pt x="1539" y="589"/>
                </a:cubicBezTo>
                <a:cubicBezTo>
                  <a:pt x="1535" y="589"/>
                  <a:pt x="1531" y="589"/>
                  <a:pt x="1527" y="589"/>
                </a:cubicBezTo>
                <a:cubicBezTo>
                  <a:pt x="1525" y="589"/>
                  <a:pt x="1523" y="589"/>
                  <a:pt x="1521" y="589"/>
                </a:cubicBezTo>
                <a:cubicBezTo>
                  <a:pt x="1518" y="589"/>
                  <a:pt x="1516" y="589"/>
                  <a:pt x="1514" y="589"/>
                </a:cubicBezTo>
                <a:cubicBezTo>
                  <a:pt x="1516" y="586"/>
                  <a:pt x="1519" y="582"/>
                  <a:pt x="1522" y="579"/>
                </a:cubicBezTo>
                <a:cubicBezTo>
                  <a:pt x="1525" y="575"/>
                  <a:pt x="1528" y="571"/>
                  <a:pt x="1532" y="566"/>
                </a:cubicBezTo>
                <a:cubicBezTo>
                  <a:pt x="1536" y="561"/>
                  <a:pt x="1540" y="556"/>
                  <a:pt x="1544" y="551"/>
                </a:cubicBezTo>
                <a:cubicBezTo>
                  <a:pt x="1548" y="547"/>
                  <a:pt x="1551" y="543"/>
                  <a:pt x="1555" y="539"/>
                </a:cubicBezTo>
                <a:cubicBezTo>
                  <a:pt x="1559" y="534"/>
                  <a:pt x="1563" y="529"/>
                  <a:pt x="1568" y="524"/>
                </a:cubicBezTo>
                <a:cubicBezTo>
                  <a:pt x="1571" y="520"/>
                  <a:pt x="1575" y="516"/>
                  <a:pt x="1578" y="512"/>
                </a:cubicBezTo>
                <a:cubicBezTo>
                  <a:pt x="1583" y="507"/>
                  <a:pt x="1587" y="502"/>
                  <a:pt x="1592" y="497"/>
                </a:cubicBezTo>
                <a:cubicBezTo>
                  <a:pt x="1595" y="493"/>
                  <a:pt x="1599" y="490"/>
                  <a:pt x="1602" y="486"/>
                </a:cubicBezTo>
                <a:cubicBezTo>
                  <a:pt x="1607" y="481"/>
                  <a:pt x="1612" y="476"/>
                  <a:pt x="1617" y="470"/>
                </a:cubicBezTo>
                <a:cubicBezTo>
                  <a:pt x="1620" y="467"/>
                  <a:pt x="1624" y="463"/>
                  <a:pt x="1627" y="460"/>
                </a:cubicBezTo>
                <a:cubicBezTo>
                  <a:pt x="1633" y="454"/>
                  <a:pt x="1638" y="449"/>
                  <a:pt x="1644" y="443"/>
                </a:cubicBezTo>
                <a:cubicBezTo>
                  <a:pt x="1647" y="440"/>
                  <a:pt x="1650" y="438"/>
                  <a:pt x="1652" y="435"/>
                </a:cubicBezTo>
                <a:cubicBezTo>
                  <a:pt x="1661" y="427"/>
                  <a:pt x="1670" y="419"/>
                  <a:pt x="1678" y="410"/>
                </a:cubicBezTo>
                <a:cubicBezTo>
                  <a:pt x="1679" y="410"/>
                  <a:pt x="1679" y="410"/>
                  <a:pt x="1680" y="409"/>
                </a:cubicBezTo>
                <a:cubicBezTo>
                  <a:pt x="1688" y="402"/>
                  <a:pt x="1696" y="394"/>
                  <a:pt x="1704" y="387"/>
                </a:cubicBezTo>
                <a:cubicBezTo>
                  <a:pt x="1715" y="386"/>
                  <a:pt x="1725" y="384"/>
                  <a:pt x="1735" y="383"/>
                </a:cubicBezTo>
                <a:cubicBezTo>
                  <a:pt x="1738" y="383"/>
                  <a:pt x="1741" y="382"/>
                  <a:pt x="1744" y="382"/>
                </a:cubicBezTo>
                <a:cubicBezTo>
                  <a:pt x="1752" y="380"/>
                  <a:pt x="1760" y="379"/>
                  <a:pt x="1768" y="378"/>
                </a:cubicBezTo>
                <a:cubicBezTo>
                  <a:pt x="1771" y="377"/>
                  <a:pt x="1775" y="377"/>
                  <a:pt x="1779" y="376"/>
                </a:cubicBezTo>
                <a:cubicBezTo>
                  <a:pt x="1786" y="375"/>
                  <a:pt x="1794" y="373"/>
                  <a:pt x="1801" y="372"/>
                </a:cubicBezTo>
                <a:cubicBezTo>
                  <a:pt x="1804" y="371"/>
                  <a:pt x="1808" y="371"/>
                  <a:pt x="1811" y="370"/>
                </a:cubicBezTo>
                <a:cubicBezTo>
                  <a:pt x="1821" y="368"/>
                  <a:pt x="1832" y="366"/>
                  <a:pt x="1842" y="363"/>
                </a:cubicBezTo>
                <a:cubicBezTo>
                  <a:pt x="1842" y="363"/>
                  <a:pt x="1842" y="363"/>
                  <a:pt x="1843" y="363"/>
                </a:cubicBezTo>
                <a:cubicBezTo>
                  <a:pt x="1853" y="361"/>
                  <a:pt x="1864" y="359"/>
                  <a:pt x="1874" y="356"/>
                </a:cubicBezTo>
                <a:cubicBezTo>
                  <a:pt x="1877" y="355"/>
                  <a:pt x="1880" y="354"/>
                  <a:pt x="1883" y="354"/>
                </a:cubicBezTo>
                <a:cubicBezTo>
                  <a:pt x="1891" y="352"/>
                  <a:pt x="1899" y="350"/>
                  <a:pt x="1906" y="348"/>
                </a:cubicBezTo>
                <a:cubicBezTo>
                  <a:pt x="1909" y="347"/>
                  <a:pt x="1913" y="346"/>
                  <a:pt x="1916" y="345"/>
                </a:cubicBezTo>
                <a:cubicBezTo>
                  <a:pt x="1924" y="343"/>
                  <a:pt x="1932" y="341"/>
                  <a:pt x="1939" y="339"/>
                </a:cubicBezTo>
                <a:cubicBezTo>
                  <a:pt x="1942" y="338"/>
                  <a:pt x="1945" y="337"/>
                  <a:pt x="1948" y="336"/>
                </a:cubicBezTo>
                <a:cubicBezTo>
                  <a:pt x="1958" y="333"/>
                  <a:pt x="1969" y="330"/>
                  <a:pt x="1979" y="327"/>
                </a:cubicBezTo>
                <a:cubicBezTo>
                  <a:pt x="1980" y="326"/>
                  <a:pt x="1980" y="326"/>
                  <a:pt x="1981" y="326"/>
                </a:cubicBezTo>
                <a:cubicBezTo>
                  <a:pt x="1991" y="323"/>
                  <a:pt x="2000" y="319"/>
                  <a:pt x="2010" y="316"/>
                </a:cubicBezTo>
                <a:cubicBezTo>
                  <a:pt x="2013" y="315"/>
                  <a:pt x="2016" y="314"/>
                  <a:pt x="2018" y="313"/>
                </a:cubicBezTo>
                <a:cubicBezTo>
                  <a:pt x="2026" y="310"/>
                  <a:pt x="2033" y="308"/>
                  <a:pt x="2041" y="305"/>
                </a:cubicBezTo>
                <a:cubicBezTo>
                  <a:pt x="2044" y="304"/>
                  <a:pt x="2047" y="303"/>
                  <a:pt x="2050" y="302"/>
                </a:cubicBezTo>
                <a:cubicBezTo>
                  <a:pt x="2058" y="299"/>
                  <a:pt x="2066" y="295"/>
                  <a:pt x="2074" y="292"/>
                </a:cubicBezTo>
                <a:cubicBezTo>
                  <a:pt x="2076" y="291"/>
                  <a:pt x="2078" y="291"/>
                  <a:pt x="2080" y="290"/>
                </a:cubicBezTo>
                <a:cubicBezTo>
                  <a:pt x="2091" y="286"/>
                  <a:pt x="2101" y="281"/>
                  <a:pt x="2111" y="277"/>
                </a:cubicBezTo>
                <a:cubicBezTo>
                  <a:pt x="2112" y="276"/>
                  <a:pt x="2114" y="276"/>
                  <a:pt x="2115" y="275"/>
                </a:cubicBezTo>
                <a:cubicBezTo>
                  <a:pt x="2122" y="272"/>
                  <a:pt x="2128" y="270"/>
                  <a:pt x="2135" y="267"/>
                </a:cubicBezTo>
                <a:cubicBezTo>
                  <a:pt x="2131" y="269"/>
                  <a:pt x="2127" y="272"/>
                  <a:pt x="2123" y="275"/>
                </a:cubicBezTo>
                <a:cubicBezTo>
                  <a:pt x="2121" y="277"/>
                  <a:pt x="2118" y="278"/>
                  <a:pt x="2115" y="280"/>
                </a:cubicBezTo>
                <a:cubicBezTo>
                  <a:pt x="2107" y="286"/>
                  <a:pt x="2099" y="292"/>
                  <a:pt x="2090" y="298"/>
                </a:cubicBezTo>
                <a:cubicBezTo>
                  <a:pt x="2089" y="299"/>
                  <a:pt x="2088" y="300"/>
                  <a:pt x="2087" y="301"/>
                </a:cubicBezTo>
                <a:cubicBezTo>
                  <a:pt x="2080" y="306"/>
                  <a:pt x="2072" y="312"/>
                  <a:pt x="2065" y="317"/>
                </a:cubicBezTo>
                <a:cubicBezTo>
                  <a:pt x="2063" y="319"/>
                  <a:pt x="2060" y="321"/>
                  <a:pt x="2057" y="324"/>
                </a:cubicBezTo>
                <a:cubicBezTo>
                  <a:pt x="2052" y="328"/>
                  <a:pt x="2046" y="333"/>
                  <a:pt x="2040" y="337"/>
                </a:cubicBezTo>
                <a:cubicBezTo>
                  <a:pt x="2038" y="339"/>
                  <a:pt x="2035" y="342"/>
                  <a:pt x="2032" y="344"/>
                </a:cubicBezTo>
                <a:cubicBezTo>
                  <a:pt x="2026" y="349"/>
                  <a:pt x="2020" y="354"/>
                  <a:pt x="2013" y="359"/>
                </a:cubicBezTo>
                <a:cubicBezTo>
                  <a:pt x="2012" y="361"/>
                  <a:pt x="2010" y="362"/>
                  <a:pt x="2008" y="364"/>
                </a:cubicBezTo>
                <a:cubicBezTo>
                  <a:pt x="2000" y="371"/>
                  <a:pt x="1992" y="378"/>
                  <a:pt x="1985" y="384"/>
                </a:cubicBezTo>
                <a:cubicBezTo>
                  <a:pt x="1983" y="386"/>
                  <a:pt x="1981" y="388"/>
                  <a:pt x="1979" y="389"/>
                </a:cubicBezTo>
                <a:cubicBezTo>
                  <a:pt x="1973" y="395"/>
                  <a:pt x="1967" y="400"/>
                  <a:pt x="1961" y="406"/>
                </a:cubicBezTo>
                <a:cubicBezTo>
                  <a:pt x="1959" y="408"/>
                  <a:pt x="1956" y="410"/>
                  <a:pt x="1954" y="413"/>
                </a:cubicBezTo>
                <a:cubicBezTo>
                  <a:pt x="1948" y="418"/>
                  <a:pt x="1943" y="423"/>
                  <a:pt x="1938" y="428"/>
                </a:cubicBezTo>
                <a:cubicBezTo>
                  <a:pt x="1935" y="430"/>
                  <a:pt x="1933" y="433"/>
                  <a:pt x="1931" y="435"/>
                </a:cubicBezTo>
                <a:cubicBezTo>
                  <a:pt x="1924" y="442"/>
                  <a:pt x="1917" y="449"/>
                  <a:pt x="1910" y="456"/>
                </a:cubicBezTo>
                <a:cubicBezTo>
                  <a:pt x="1909" y="456"/>
                  <a:pt x="1909" y="457"/>
                  <a:pt x="1909" y="457"/>
                </a:cubicBezTo>
                <a:cubicBezTo>
                  <a:pt x="1901" y="465"/>
                  <a:pt x="1894" y="472"/>
                  <a:pt x="1887" y="480"/>
                </a:cubicBezTo>
                <a:cubicBezTo>
                  <a:pt x="1885" y="482"/>
                  <a:pt x="1883" y="484"/>
                  <a:pt x="1881" y="487"/>
                </a:cubicBezTo>
                <a:cubicBezTo>
                  <a:pt x="1876" y="492"/>
                  <a:pt x="1871" y="498"/>
                  <a:pt x="1865" y="503"/>
                </a:cubicBezTo>
                <a:cubicBezTo>
                  <a:pt x="1863" y="506"/>
                  <a:pt x="1861" y="509"/>
                  <a:pt x="1859" y="511"/>
                </a:cubicBezTo>
                <a:cubicBezTo>
                  <a:pt x="1853" y="517"/>
                  <a:pt x="1848" y="523"/>
                  <a:pt x="1843" y="529"/>
                </a:cubicBezTo>
                <a:cubicBezTo>
                  <a:pt x="1841" y="531"/>
                  <a:pt x="1840" y="533"/>
                  <a:pt x="1838" y="535"/>
                </a:cubicBezTo>
                <a:cubicBezTo>
                  <a:pt x="1831" y="543"/>
                  <a:pt x="1825" y="551"/>
                  <a:pt x="1818" y="559"/>
                </a:cubicBezTo>
                <a:close/>
                <a:moveTo>
                  <a:pt x="959" y="294"/>
                </a:moveTo>
                <a:cubicBezTo>
                  <a:pt x="961" y="295"/>
                  <a:pt x="964" y="296"/>
                  <a:pt x="966" y="297"/>
                </a:cubicBezTo>
                <a:cubicBezTo>
                  <a:pt x="974" y="300"/>
                  <a:pt x="983" y="303"/>
                  <a:pt x="991" y="306"/>
                </a:cubicBezTo>
                <a:cubicBezTo>
                  <a:pt x="992" y="306"/>
                  <a:pt x="994" y="307"/>
                  <a:pt x="995" y="308"/>
                </a:cubicBezTo>
                <a:cubicBezTo>
                  <a:pt x="1002" y="310"/>
                  <a:pt x="1009" y="312"/>
                  <a:pt x="1016" y="315"/>
                </a:cubicBezTo>
                <a:cubicBezTo>
                  <a:pt x="1019" y="316"/>
                  <a:pt x="1022" y="317"/>
                  <a:pt x="1025" y="318"/>
                </a:cubicBezTo>
                <a:cubicBezTo>
                  <a:pt x="1030" y="320"/>
                  <a:pt x="1035" y="322"/>
                  <a:pt x="1041" y="323"/>
                </a:cubicBezTo>
                <a:cubicBezTo>
                  <a:pt x="1044" y="324"/>
                  <a:pt x="1048" y="326"/>
                  <a:pt x="1051" y="327"/>
                </a:cubicBezTo>
                <a:cubicBezTo>
                  <a:pt x="1056" y="328"/>
                  <a:pt x="1061" y="330"/>
                  <a:pt x="1066" y="331"/>
                </a:cubicBezTo>
                <a:cubicBezTo>
                  <a:pt x="1070" y="333"/>
                  <a:pt x="1073" y="334"/>
                  <a:pt x="1077" y="335"/>
                </a:cubicBezTo>
                <a:cubicBezTo>
                  <a:pt x="1082" y="336"/>
                  <a:pt x="1086" y="338"/>
                  <a:pt x="1091" y="339"/>
                </a:cubicBezTo>
                <a:cubicBezTo>
                  <a:pt x="1095" y="340"/>
                  <a:pt x="1099" y="341"/>
                  <a:pt x="1103" y="342"/>
                </a:cubicBezTo>
                <a:cubicBezTo>
                  <a:pt x="1107" y="344"/>
                  <a:pt x="1112" y="345"/>
                  <a:pt x="1117" y="346"/>
                </a:cubicBezTo>
                <a:cubicBezTo>
                  <a:pt x="1121" y="347"/>
                  <a:pt x="1124" y="348"/>
                  <a:pt x="1128" y="349"/>
                </a:cubicBezTo>
                <a:cubicBezTo>
                  <a:pt x="1131" y="350"/>
                  <a:pt x="1134" y="351"/>
                  <a:pt x="1136" y="351"/>
                </a:cubicBezTo>
                <a:cubicBezTo>
                  <a:pt x="1136" y="351"/>
                  <a:pt x="1136" y="351"/>
                  <a:pt x="1136" y="351"/>
                </a:cubicBezTo>
                <a:cubicBezTo>
                  <a:pt x="1136" y="351"/>
                  <a:pt x="1136" y="351"/>
                  <a:pt x="1136" y="351"/>
                </a:cubicBezTo>
                <a:cubicBezTo>
                  <a:pt x="1134" y="353"/>
                  <a:pt x="1132" y="355"/>
                  <a:pt x="1130" y="357"/>
                </a:cubicBezTo>
                <a:cubicBezTo>
                  <a:pt x="1127" y="360"/>
                  <a:pt x="1124" y="362"/>
                  <a:pt x="1121" y="365"/>
                </a:cubicBezTo>
                <a:cubicBezTo>
                  <a:pt x="1117" y="368"/>
                  <a:pt x="1113" y="371"/>
                  <a:pt x="1109" y="375"/>
                </a:cubicBezTo>
                <a:cubicBezTo>
                  <a:pt x="1106" y="377"/>
                  <a:pt x="1103" y="380"/>
                  <a:pt x="1100" y="382"/>
                </a:cubicBezTo>
                <a:cubicBezTo>
                  <a:pt x="1096" y="386"/>
                  <a:pt x="1093" y="389"/>
                  <a:pt x="1089" y="393"/>
                </a:cubicBezTo>
                <a:cubicBezTo>
                  <a:pt x="1086" y="395"/>
                  <a:pt x="1083" y="398"/>
                  <a:pt x="1080" y="400"/>
                </a:cubicBezTo>
                <a:cubicBezTo>
                  <a:pt x="1076" y="404"/>
                  <a:pt x="1072" y="408"/>
                  <a:pt x="1068" y="412"/>
                </a:cubicBezTo>
                <a:cubicBezTo>
                  <a:pt x="1066" y="414"/>
                  <a:pt x="1063" y="416"/>
                  <a:pt x="1061" y="419"/>
                </a:cubicBezTo>
                <a:cubicBezTo>
                  <a:pt x="1056" y="423"/>
                  <a:pt x="1052" y="427"/>
                  <a:pt x="1047" y="432"/>
                </a:cubicBezTo>
                <a:cubicBezTo>
                  <a:pt x="1045" y="434"/>
                  <a:pt x="1043" y="436"/>
                  <a:pt x="1041" y="437"/>
                </a:cubicBezTo>
                <a:cubicBezTo>
                  <a:pt x="1029" y="450"/>
                  <a:pt x="1016" y="463"/>
                  <a:pt x="1004" y="476"/>
                </a:cubicBezTo>
                <a:cubicBezTo>
                  <a:pt x="1002" y="478"/>
                  <a:pt x="1000" y="480"/>
                  <a:pt x="998" y="482"/>
                </a:cubicBezTo>
                <a:cubicBezTo>
                  <a:pt x="994" y="486"/>
                  <a:pt x="991" y="490"/>
                  <a:pt x="987" y="494"/>
                </a:cubicBezTo>
                <a:cubicBezTo>
                  <a:pt x="982" y="492"/>
                  <a:pt x="978" y="491"/>
                  <a:pt x="973" y="489"/>
                </a:cubicBezTo>
                <a:cubicBezTo>
                  <a:pt x="970" y="488"/>
                  <a:pt x="967" y="486"/>
                  <a:pt x="964" y="485"/>
                </a:cubicBezTo>
                <a:cubicBezTo>
                  <a:pt x="958" y="483"/>
                  <a:pt x="952" y="480"/>
                  <a:pt x="946" y="478"/>
                </a:cubicBezTo>
                <a:cubicBezTo>
                  <a:pt x="943" y="477"/>
                  <a:pt x="941" y="476"/>
                  <a:pt x="939" y="475"/>
                </a:cubicBezTo>
                <a:cubicBezTo>
                  <a:pt x="930" y="471"/>
                  <a:pt x="922" y="468"/>
                  <a:pt x="914" y="464"/>
                </a:cubicBezTo>
                <a:cubicBezTo>
                  <a:pt x="912" y="463"/>
                  <a:pt x="910" y="463"/>
                  <a:pt x="908" y="462"/>
                </a:cubicBezTo>
                <a:cubicBezTo>
                  <a:pt x="902" y="459"/>
                  <a:pt x="895" y="456"/>
                  <a:pt x="889" y="453"/>
                </a:cubicBezTo>
                <a:cubicBezTo>
                  <a:pt x="886" y="452"/>
                  <a:pt x="883" y="450"/>
                  <a:pt x="880" y="449"/>
                </a:cubicBezTo>
                <a:cubicBezTo>
                  <a:pt x="875" y="447"/>
                  <a:pt x="870" y="444"/>
                  <a:pt x="864" y="442"/>
                </a:cubicBezTo>
                <a:cubicBezTo>
                  <a:pt x="861" y="440"/>
                  <a:pt x="858" y="438"/>
                  <a:pt x="854" y="437"/>
                </a:cubicBezTo>
                <a:cubicBezTo>
                  <a:pt x="850" y="434"/>
                  <a:pt x="845" y="432"/>
                  <a:pt x="840" y="430"/>
                </a:cubicBezTo>
                <a:cubicBezTo>
                  <a:pt x="836" y="428"/>
                  <a:pt x="833" y="426"/>
                  <a:pt x="830" y="424"/>
                </a:cubicBezTo>
                <a:cubicBezTo>
                  <a:pt x="825" y="422"/>
                  <a:pt x="820" y="420"/>
                  <a:pt x="816" y="417"/>
                </a:cubicBezTo>
                <a:cubicBezTo>
                  <a:pt x="812" y="415"/>
                  <a:pt x="809" y="413"/>
                  <a:pt x="805" y="411"/>
                </a:cubicBezTo>
                <a:cubicBezTo>
                  <a:pt x="802" y="410"/>
                  <a:pt x="799" y="408"/>
                  <a:pt x="796" y="406"/>
                </a:cubicBezTo>
                <a:cubicBezTo>
                  <a:pt x="798" y="404"/>
                  <a:pt x="801" y="402"/>
                  <a:pt x="803" y="400"/>
                </a:cubicBezTo>
                <a:cubicBezTo>
                  <a:pt x="805" y="398"/>
                  <a:pt x="808" y="395"/>
                  <a:pt x="811" y="393"/>
                </a:cubicBezTo>
                <a:cubicBezTo>
                  <a:pt x="814" y="390"/>
                  <a:pt x="818" y="387"/>
                  <a:pt x="821" y="384"/>
                </a:cubicBezTo>
                <a:cubicBezTo>
                  <a:pt x="824" y="381"/>
                  <a:pt x="826" y="379"/>
                  <a:pt x="829" y="377"/>
                </a:cubicBezTo>
                <a:cubicBezTo>
                  <a:pt x="833" y="374"/>
                  <a:pt x="836" y="371"/>
                  <a:pt x="840" y="367"/>
                </a:cubicBezTo>
                <a:cubicBezTo>
                  <a:pt x="843" y="365"/>
                  <a:pt x="845" y="363"/>
                  <a:pt x="848" y="361"/>
                </a:cubicBezTo>
                <a:cubicBezTo>
                  <a:pt x="852" y="358"/>
                  <a:pt x="856" y="354"/>
                  <a:pt x="860" y="351"/>
                </a:cubicBezTo>
                <a:cubicBezTo>
                  <a:pt x="862" y="349"/>
                  <a:pt x="864" y="347"/>
                  <a:pt x="867" y="346"/>
                </a:cubicBezTo>
                <a:cubicBezTo>
                  <a:pt x="871" y="342"/>
                  <a:pt x="876" y="338"/>
                  <a:pt x="881" y="334"/>
                </a:cubicBezTo>
                <a:cubicBezTo>
                  <a:pt x="883" y="333"/>
                  <a:pt x="884" y="332"/>
                  <a:pt x="886" y="330"/>
                </a:cubicBezTo>
                <a:cubicBezTo>
                  <a:pt x="892" y="325"/>
                  <a:pt x="899" y="320"/>
                  <a:pt x="905" y="315"/>
                </a:cubicBezTo>
                <a:cubicBezTo>
                  <a:pt x="906" y="315"/>
                  <a:pt x="907" y="314"/>
                  <a:pt x="908" y="314"/>
                </a:cubicBezTo>
                <a:cubicBezTo>
                  <a:pt x="913" y="309"/>
                  <a:pt x="919" y="305"/>
                  <a:pt x="925" y="301"/>
                </a:cubicBezTo>
                <a:cubicBezTo>
                  <a:pt x="927" y="299"/>
                  <a:pt x="929" y="298"/>
                  <a:pt x="932" y="296"/>
                </a:cubicBezTo>
                <a:cubicBezTo>
                  <a:pt x="935" y="293"/>
                  <a:pt x="939" y="290"/>
                  <a:pt x="943" y="288"/>
                </a:cubicBezTo>
                <a:cubicBezTo>
                  <a:pt x="949" y="290"/>
                  <a:pt x="954" y="292"/>
                  <a:pt x="959" y="294"/>
                </a:cubicBezTo>
                <a:close/>
                <a:moveTo>
                  <a:pt x="800" y="422"/>
                </a:moveTo>
                <a:cubicBezTo>
                  <a:pt x="803" y="424"/>
                  <a:pt x="806" y="425"/>
                  <a:pt x="808" y="427"/>
                </a:cubicBezTo>
                <a:cubicBezTo>
                  <a:pt x="815" y="430"/>
                  <a:pt x="821" y="433"/>
                  <a:pt x="827" y="436"/>
                </a:cubicBezTo>
                <a:cubicBezTo>
                  <a:pt x="829" y="437"/>
                  <a:pt x="831" y="438"/>
                  <a:pt x="833" y="439"/>
                </a:cubicBezTo>
                <a:cubicBezTo>
                  <a:pt x="841" y="444"/>
                  <a:pt x="849" y="448"/>
                  <a:pt x="857" y="452"/>
                </a:cubicBezTo>
                <a:cubicBezTo>
                  <a:pt x="859" y="452"/>
                  <a:pt x="860" y="453"/>
                  <a:pt x="862" y="454"/>
                </a:cubicBezTo>
                <a:cubicBezTo>
                  <a:pt x="868" y="457"/>
                  <a:pt x="875" y="460"/>
                  <a:pt x="882" y="463"/>
                </a:cubicBezTo>
                <a:cubicBezTo>
                  <a:pt x="885" y="465"/>
                  <a:pt x="888" y="466"/>
                  <a:pt x="891" y="467"/>
                </a:cubicBezTo>
                <a:cubicBezTo>
                  <a:pt x="896" y="470"/>
                  <a:pt x="902" y="472"/>
                  <a:pt x="907" y="474"/>
                </a:cubicBezTo>
                <a:cubicBezTo>
                  <a:pt x="910" y="476"/>
                  <a:pt x="914" y="477"/>
                  <a:pt x="917" y="479"/>
                </a:cubicBezTo>
                <a:cubicBezTo>
                  <a:pt x="922" y="481"/>
                  <a:pt x="927" y="483"/>
                  <a:pt x="932" y="485"/>
                </a:cubicBezTo>
                <a:cubicBezTo>
                  <a:pt x="936" y="487"/>
                  <a:pt x="939" y="488"/>
                  <a:pt x="943" y="490"/>
                </a:cubicBezTo>
                <a:cubicBezTo>
                  <a:pt x="948" y="492"/>
                  <a:pt x="952" y="493"/>
                  <a:pt x="957" y="495"/>
                </a:cubicBezTo>
                <a:cubicBezTo>
                  <a:pt x="961" y="497"/>
                  <a:pt x="965" y="498"/>
                  <a:pt x="969" y="500"/>
                </a:cubicBezTo>
                <a:cubicBezTo>
                  <a:pt x="972" y="501"/>
                  <a:pt x="975" y="502"/>
                  <a:pt x="978" y="504"/>
                </a:cubicBezTo>
                <a:cubicBezTo>
                  <a:pt x="978" y="504"/>
                  <a:pt x="978" y="504"/>
                  <a:pt x="978" y="504"/>
                </a:cubicBezTo>
                <a:cubicBezTo>
                  <a:pt x="978" y="504"/>
                  <a:pt x="978" y="504"/>
                  <a:pt x="978" y="504"/>
                </a:cubicBezTo>
                <a:cubicBezTo>
                  <a:pt x="977" y="506"/>
                  <a:pt x="975" y="508"/>
                  <a:pt x="973" y="510"/>
                </a:cubicBezTo>
                <a:cubicBezTo>
                  <a:pt x="971" y="513"/>
                  <a:pt x="968" y="515"/>
                  <a:pt x="966" y="518"/>
                </a:cubicBezTo>
                <a:cubicBezTo>
                  <a:pt x="963" y="521"/>
                  <a:pt x="960" y="524"/>
                  <a:pt x="957" y="528"/>
                </a:cubicBezTo>
                <a:cubicBezTo>
                  <a:pt x="955" y="530"/>
                  <a:pt x="953" y="533"/>
                  <a:pt x="951" y="535"/>
                </a:cubicBezTo>
                <a:cubicBezTo>
                  <a:pt x="948" y="539"/>
                  <a:pt x="945" y="543"/>
                  <a:pt x="942" y="546"/>
                </a:cubicBezTo>
                <a:cubicBezTo>
                  <a:pt x="940" y="549"/>
                  <a:pt x="938" y="551"/>
                  <a:pt x="936" y="553"/>
                </a:cubicBezTo>
                <a:cubicBezTo>
                  <a:pt x="932" y="558"/>
                  <a:pt x="929" y="562"/>
                  <a:pt x="926" y="566"/>
                </a:cubicBezTo>
                <a:cubicBezTo>
                  <a:pt x="924" y="568"/>
                  <a:pt x="922" y="570"/>
                  <a:pt x="921" y="572"/>
                </a:cubicBezTo>
                <a:cubicBezTo>
                  <a:pt x="916" y="578"/>
                  <a:pt x="912" y="583"/>
                  <a:pt x="907" y="589"/>
                </a:cubicBezTo>
                <a:cubicBezTo>
                  <a:pt x="907" y="590"/>
                  <a:pt x="907" y="590"/>
                  <a:pt x="906" y="590"/>
                </a:cubicBezTo>
                <a:cubicBezTo>
                  <a:pt x="902" y="596"/>
                  <a:pt x="897" y="603"/>
                  <a:pt x="892" y="609"/>
                </a:cubicBezTo>
                <a:cubicBezTo>
                  <a:pt x="891" y="611"/>
                  <a:pt x="889" y="613"/>
                  <a:pt x="888" y="615"/>
                </a:cubicBezTo>
                <a:cubicBezTo>
                  <a:pt x="884" y="619"/>
                  <a:pt x="881" y="624"/>
                  <a:pt x="878" y="628"/>
                </a:cubicBezTo>
                <a:cubicBezTo>
                  <a:pt x="876" y="630"/>
                  <a:pt x="875" y="633"/>
                  <a:pt x="873" y="636"/>
                </a:cubicBezTo>
                <a:cubicBezTo>
                  <a:pt x="870" y="639"/>
                  <a:pt x="868" y="642"/>
                  <a:pt x="866" y="645"/>
                </a:cubicBezTo>
                <a:cubicBezTo>
                  <a:pt x="862" y="643"/>
                  <a:pt x="858" y="641"/>
                  <a:pt x="854" y="639"/>
                </a:cubicBezTo>
                <a:cubicBezTo>
                  <a:pt x="850" y="637"/>
                  <a:pt x="846" y="635"/>
                  <a:pt x="843" y="633"/>
                </a:cubicBezTo>
                <a:cubicBezTo>
                  <a:pt x="837" y="631"/>
                  <a:pt x="832" y="628"/>
                  <a:pt x="827" y="625"/>
                </a:cubicBezTo>
                <a:cubicBezTo>
                  <a:pt x="824" y="624"/>
                  <a:pt x="820" y="622"/>
                  <a:pt x="817" y="620"/>
                </a:cubicBezTo>
                <a:cubicBezTo>
                  <a:pt x="811" y="617"/>
                  <a:pt x="805" y="614"/>
                  <a:pt x="798" y="610"/>
                </a:cubicBezTo>
                <a:cubicBezTo>
                  <a:pt x="796" y="609"/>
                  <a:pt x="794" y="608"/>
                  <a:pt x="792" y="607"/>
                </a:cubicBezTo>
                <a:cubicBezTo>
                  <a:pt x="784" y="602"/>
                  <a:pt x="775" y="597"/>
                  <a:pt x="767" y="593"/>
                </a:cubicBezTo>
                <a:cubicBezTo>
                  <a:pt x="765" y="591"/>
                  <a:pt x="762" y="590"/>
                  <a:pt x="760" y="588"/>
                </a:cubicBezTo>
                <a:cubicBezTo>
                  <a:pt x="754" y="585"/>
                  <a:pt x="748" y="582"/>
                  <a:pt x="742" y="578"/>
                </a:cubicBezTo>
                <a:cubicBezTo>
                  <a:pt x="739" y="576"/>
                  <a:pt x="736" y="574"/>
                  <a:pt x="733" y="572"/>
                </a:cubicBezTo>
                <a:cubicBezTo>
                  <a:pt x="728" y="569"/>
                  <a:pt x="723" y="566"/>
                  <a:pt x="718" y="563"/>
                </a:cubicBezTo>
                <a:cubicBezTo>
                  <a:pt x="714" y="561"/>
                  <a:pt x="711" y="559"/>
                  <a:pt x="707" y="556"/>
                </a:cubicBezTo>
                <a:cubicBezTo>
                  <a:pt x="703" y="553"/>
                  <a:pt x="698" y="551"/>
                  <a:pt x="694" y="548"/>
                </a:cubicBezTo>
                <a:cubicBezTo>
                  <a:pt x="690" y="545"/>
                  <a:pt x="687" y="543"/>
                  <a:pt x="683" y="541"/>
                </a:cubicBezTo>
                <a:cubicBezTo>
                  <a:pt x="680" y="538"/>
                  <a:pt x="676" y="536"/>
                  <a:pt x="673" y="534"/>
                </a:cubicBezTo>
                <a:cubicBezTo>
                  <a:pt x="674" y="531"/>
                  <a:pt x="676" y="529"/>
                  <a:pt x="678" y="527"/>
                </a:cubicBezTo>
                <a:cubicBezTo>
                  <a:pt x="680" y="525"/>
                  <a:pt x="682" y="523"/>
                  <a:pt x="684" y="520"/>
                </a:cubicBezTo>
                <a:cubicBezTo>
                  <a:pt x="687" y="517"/>
                  <a:pt x="689" y="514"/>
                  <a:pt x="692" y="511"/>
                </a:cubicBezTo>
                <a:cubicBezTo>
                  <a:pt x="694" y="509"/>
                  <a:pt x="696" y="507"/>
                  <a:pt x="698" y="504"/>
                </a:cubicBezTo>
                <a:cubicBezTo>
                  <a:pt x="701" y="501"/>
                  <a:pt x="704" y="498"/>
                  <a:pt x="707" y="495"/>
                </a:cubicBezTo>
                <a:cubicBezTo>
                  <a:pt x="709" y="493"/>
                  <a:pt x="711" y="491"/>
                  <a:pt x="713" y="489"/>
                </a:cubicBezTo>
                <a:cubicBezTo>
                  <a:pt x="716" y="485"/>
                  <a:pt x="719" y="482"/>
                  <a:pt x="723" y="478"/>
                </a:cubicBezTo>
                <a:cubicBezTo>
                  <a:pt x="724" y="476"/>
                  <a:pt x="726" y="475"/>
                  <a:pt x="727" y="473"/>
                </a:cubicBezTo>
                <a:cubicBezTo>
                  <a:pt x="732" y="468"/>
                  <a:pt x="737" y="463"/>
                  <a:pt x="742" y="458"/>
                </a:cubicBezTo>
                <a:cubicBezTo>
                  <a:pt x="743" y="458"/>
                  <a:pt x="743" y="458"/>
                  <a:pt x="743" y="457"/>
                </a:cubicBezTo>
                <a:cubicBezTo>
                  <a:pt x="748" y="452"/>
                  <a:pt x="753" y="448"/>
                  <a:pt x="758" y="443"/>
                </a:cubicBezTo>
                <a:cubicBezTo>
                  <a:pt x="759" y="441"/>
                  <a:pt x="760" y="440"/>
                  <a:pt x="762" y="438"/>
                </a:cubicBezTo>
                <a:cubicBezTo>
                  <a:pt x="766" y="435"/>
                  <a:pt x="769" y="431"/>
                  <a:pt x="773" y="428"/>
                </a:cubicBezTo>
                <a:cubicBezTo>
                  <a:pt x="775" y="426"/>
                  <a:pt x="776" y="425"/>
                  <a:pt x="778" y="423"/>
                </a:cubicBezTo>
                <a:cubicBezTo>
                  <a:pt x="781" y="420"/>
                  <a:pt x="784" y="418"/>
                  <a:pt x="787" y="415"/>
                </a:cubicBezTo>
                <a:cubicBezTo>
                  <a:pt x="791" y="418"/>
                  <a:pt x="796" y="420"/>
                  <a:pt x="800" y="422"/>
                </a:cubicBezTo>
                <a:close/>
                <a:moveTo>
                  <a:pt x="677" y="551"/>
                </a:moveTo>
                <a:cubicBezTo>
                  <a:pt x="680" y="553"/>
                  <a:pt x="683" y="555"/>
                  <a:pt x="686" y="557"/>
                </a:cubicBezTo>
                <a:cubicBezTo>
                  <a:pt x="691" y="561"/>
                  <a:pt x="697" y="564"/>
                  <a:pt x="702" y="567"/>
                </a:cubicBezTo>
                <a:cubicBezTo>
                  <a:pt x="705" y="569"/>
                  <a:pt x="708" y="571"/>
                  <a:pt x="711" y="573"/>
                </a:cubicBezTo>
                <a:cubicBezTo>
                  <a:pt x="717" y="577"/>
                  <a:pt x="724" y="581"/>
                  <a:pt x="730" y="585"/>
                </a:cubicBezTo>
                <a:cubicBezTo>
                  <a:pt x="732" y="586"/>
                  <a:pt x="734" y="587"/>
                  <a:pt x="735" y="588"/>
                </a:cubicBezTo>
                <a:cubicBezTo>
                  <a:pt x="744" y="593"/>
                  <a:pt x="752" y="598"/>
                  <a:pt x="760" y="603"/>
                </a:cubicBezTo>
                <a:cubicBezTo>
                  <a:pt x="762" y="604"/>
                  <a:pt x="764" y="605"/>
                  <a:pt x="766" y="606"/>
                </a:cubicBezTo>
                <a:cubicBezTo>
                  <a:pt x="773" y="610"/>
                  <a:pt x="779" y="613"/>
                  <a:pt x="785" y="617"/>
                </a:cubicBezTo>
                <a:cubicBezTo>
                  <a:pt x="789" y="618"/>
                  <a:pt x="792" y="620"/>
                  <a:pt x="795" y="622"/>
                </a:cubicBezTo>
                <a:cubicBezTo>
                  <a:pt x="800" y="625"/>
                  <a:pt x="806" y="628"/>
                  <a:pt x="811" y="630"/>
                </a:cubicBezTo>
                <a:cubicBezTo>
                  <a:pt x="814" y="632"/>
                  <a:pt x="818" y="634"/>
                  <a:pt x="821" y="636"/>
                </a:cubicBezTo>
                <a:cubicBezTo>
                  <a:pt x="826" y="638"/>
                  <a:pt x="832" y="641"/>
                  <a:pt x="837" y="644"/>
                </a:cubicBezTo>
                <a:cubicBezTo>
                  <a:pt x="840" y="646"/>
                  <a:pt x="844" y="647"/>
                  <a:pt x="848" y="649"/>
                </a:cubicBezTo>
                <a:cubicBezTo>
                  <a:pt x="852" y="651"/>
                  <a:pt x="855" y="653"/>
                  <a:pt x="859" y="655"/>
                </a:cubicBezTo>
                <a:cubicBezTo>
                  <a:pt x="859" y="655"/>
                  <a:pt x="859" y="655"/>
                  <a:pt x="859" y="655"/>
                </a:cubicBezTo>
                <a:cubicBezTo>
                  <a:pt x="859" y="655"/>
                  <a:pt x="859" y="655"/>
                  <a:pt x="859" y="655"/>
                </a:cubicBezTo>
                <a:cubicBezTo>
                  <a:pt x="857" y="657"/>
                  <a:pt x="856" y="660"/>
                  <a:pt x="854" y="662"/>
                </a:cubicBezTo>
                <a:cubicBezTo>
                  <a:pt x="852" y="665"/>
                  <a:pt x="851" y="667"/>
                  <a:pt x="849" y="670"/>
                </a:cubicBezTo>
                <a:cubicBezTo>
                  <a:pt x="847" y="673"/>
                  <a:pt x="844" y="677"/>
                  <a:pt x="842" y="681"/>
                </a:cubicBezTo>
                <a:cubicBezTo>
                  <a:pt x="840" y="683"/>
                  <a:pt x="839" y="685"/>
                  <a:pt x="837" y="688"/>
                </a:cubicBezTo>
                <a:cubicBezTo>
                  <a:pt x="834" y="692"/>
                  <a:pt x="832" y="696"/>
                  <a:pt x="829" y="700"/>
                </a:cubicBezTo>
                <a:cubicBezTo>
                  <a:pt x="828" y="702"/>
                  <a:pt x="826" y="704"/>
                  <a:pt x="825" y="706"/>
                </a:cubicBezTo>
                <a:cubicBezTo>
                  <a:pt x="822" y="712"/>
                  <a:pt x="818" y="717"/>
                  <a:pt x="815" y="723"/>
                </a:cubicBezTo>
                <a:cubicBezTo>
                  <a:pt x="814" y="723"/>
                  <a:pt x="814" y="724"/>
                  <a:pt x="814" y="725"/>
                </a:cubicBezTo>
                <a:cubicBezTo>
                  <a:pt x="810" y="731"/>
                  <a:pt x="806" y="737"/>
                  <a:pt x="802" y="744"/>
                </a:cubicBezTo>
                <a:cubicBezTo>
                  <a:pt x="801" y="745"/>
                  <a:pt x="800" y="747"/>
                  <a:pt x="800" y="748"/>
                </a:cubicBezTo>
                <a:cubicBezTo>
                  <a:pt x="797" y="753"/>
                  <a:pt x="794" y="758"/>
                  <a:pt x="791" y="762"/>
                </a:cubicBezTo>
                <a:cubicBezTo>
                  <a:pt x="790" y="765"/>
                  <a:pt x="789" y="767"/>
                  <a:pt x="788" y="769"/>
                </a:cubicBezTo>
                <a:cubicBezTo>
                  <a:pt x="785" y="773"/>
                  <a:pt x="783" y="777"/>
                  <a:pt x="781" y="782"/>
                </a:cubicBezTo>
                <a:cubicBezTo>
                  <a:pt x="779" y="784"/>
                  <a:pt x="778" y="786"/>
                  <a:pt x="777" y="789"/>
                </a:cubicBezTo>
                <a:cubicBezTo>
                  <a:pt x="775" y="792"/>
                  <a:pt x="773" y="795"/>
                  <a:pt x="772" y="798"/>
                </a:cubicBezTo>
                <a:cubicBezTo>
                  <a:pt x="768" y="795"/>
                  <a:pt x="763" y="793"/>
                  <a:pt x="759" y="790"/>
                </a:cubicBezTo>
                <a:cubicBezTo>
                  <a:pt x="755" y="788"/>
                  <a:pt x="752" y="786"/>
                  <a:pt x="748" y="784"/>
                </a:cubicBezTo>
                <a:cubicBezTo>
                  <a:pt x="743" y="781"/>
                  <a:pt x="737" y="777"/>
                  <a:pt x="732" y="774"/>
                </a:cubicBezTo>
                <a:cubicBezTo>
                  <a:pt x="729" y="772"/>
                  <a:pt x="725" y="770"/>
                  <a:pt x="722" y="768"/>
                </a:cubicBezTo>
                <a:cubicBezTo>
                  <a:pt x="716" y="764"/>
                  <a:pt x="710" y="760"/>
                  <a:pt x="704" y="757"/>
                </a:cubicBezTo>
                <a:cubicBezTo>
                  <a:pt x="701" y="755"/>
                  <a:pt x="698" y="753"/>
                  <a:pt x="696" y="751"/>
                </a:cubicBezTo>
                <a:cubicBezTo>
                  <a:pt x="688" y="746"/>
                  <a:pt x="680" y="741"/>
                  <a:pt x="672" y="736"/>
                </a:cubicBezTo>
                <a:cubicBezTo>
                  <a:pt x="672" y="735"/>
                  <a:pt x="671" y="735"/>
                  <a:pt x="670" y="734"/>
                </a:cubicBezTo>
                <a:cubicBezTo>
                  <a:pt x="661" y="728"/>
                  <a:pt x="653" y="722"/>
                  <a:pt x="644" y="716"/>
                </a:cubicBezTo>
                <a:cubicBezTo>
                  <a:pt x="642" y="715"/>
                  <a:pt x="640" y="713"/>
                  <a:pt x="637" y="711"/>
                </a:cubicBezTo>
                <a:cubicBezTo>
                  <a:pt x="631" y="707"/>
                  <a:pt x="625" y="703"/>
                  <a:pt x="619" y="698"/>
                </a:cubicBezTo>
                <a:cubicBezTo>
                  <a:pt x="616" y="696"/>
                  <a:pt x="613" y="693"/>
                  <a:pt x="610" y="691"/>
                </a:cubicBezTo>
                <a:cubicBezTo>
                  <a:pt x="605" y="687"/>
                  <a:pt x="600" y="683"/>
                  <a:pt x="595" y="680"/>
                </a:cubicBezTo>
                <a:cubicBezTo>
                  <a:pt x="591" y="677"/>
                  <a:pt x="588" y="674"/>
                  <a:pt x="585" y="671"/>
                </a:cubicBezTo>
                <a:cubicBezTo>
                  <a:pt x="581" y="668"/>
                  <a:pt x="577" y="665"/>
                  <a:pt x="573" y="662"/>
                </a:cubicBezTo>
                <a:cubicBezTo>
                  <a:pt x="574" y="661"/>
                  <a:pt x="574" y="661"/>
                  <a:pt x="575" y="660"/>
                </a:cubicBezTo>
                <a:cubicBezTo>
                  <a:pt x="581" y="651"/>
                  <a:pt x="588" y="641"/>
                  <a:pt x="594" y="632"/>
                </a:cubicBezTo>
                <a:cubicBezTo>
                  <a:pt x="595" y="631"/>
                  <a:pt x="595" y="631"/>
                  <a:pt x="596" y="630"/>
                </a:cubicBezTo>
                <a:cubicBezTo>
                  <a:pt x="610" y="611"/>
                  <a:pt x="624" y="592"/>
                  <a:pt x="639" y="573"/>
                </a:cubicBezTo>
                <a:cubicBezTo>
                  <a:pt x="640" y="572"/>
                  <a:pt x="641" y="572"/>
                  <a:pt x="641" y="571"/>
                </a:cubicBezTo>
                <a:cubicBezTo>
                  <a:pt x="648" y="562"/>
                  <a:pt x="656" y="553"/>
                  <a:pt x="663" y="545"/>
                </a:cubicBezTo>
                <a:cubicBezTo>
                  <a:pt x="663" y="544"/>
                  <a:pt x="664" y="543"/>
                  <a:pt x="665" y="543"/>
                </a:cubicBezTo>
                <a:cubicBezTo>
                  <a:pt x="669" y="545"/>
                  <a:pt x="673" y="548"/>
                  <a:pt x="677" y="551"/>
                </a:cubicBezTo>
                <a:close/>
                <a:moveTo>
                  <a:pt x="578" y="681"/>
                </a:moveTo>
                <a:cubicBezTo>
                  <a:pt x="581" y="684"/>
                  <a:pt x="584" y="687"/>
                  <a:pt x="588" y="689"/>
                </a:cubicBezTo>
                <a:cubicBezTo>
                  <a:pt x="593" y="693"/>
                  <a:pt x="598" y="697"/>
                  <a:pt x="603" y="701"/>
                </a:cubicBezTo>
                <a:cubicBezTo>
                  <a:pt x="606" y="703"/>
                  <a:pt x="609" y="706"/>
                  <a:pt x="613" y="708"/>
                </a:cubicBezTo>
                <a:cubicBezTo>
                  <a:pt x="618" y="712"/>
                  <a:pt x="624" y="716"/>
                  <a:pt x="629" y="720"/>
                </a:cubicBezTo>
                <a:cubicBezTo>
                  <a:pt x="632" y="722"/>
                  <a:pt x="635" y="724"/>
                  <a:pt x="638" y="726"/>
                </a:cubicBezTo>
                <a:cubicBezTo>
                  <a:pt x="645" y="732"/>
                  <a:pt x="653" y="737"/>
                  <a:pt x="660" y="742"/>
                </a:cubicBezTo>
                <a:cubicBezTo>
                  <a:pt x="661" y="743"/>
                  <a:pt x="662" y="743"/>
                  <a:pt x="663" y="744"/>
                </a:cubicBezTo>
                <a:cubicBezTo>
                  <a:pt x="672" y="750"/>
                  <a:pt x="681" y="756"/>
                  <a:pt x="689" y="761"/>
                </a:cubicBezTo>
                <a:cubicBezTo>
                  <a:pt x="692" y="763"/>
                  <a:pt x="694" y="765"/>
                  <a:pt x="697" y="766"/>
                </a:cubicBezTo>
                <a:cubicBezTo>
                  <a:pt x="703" y="770"/>
                  <a:pt x="709" y="774"/>
                  <a:pt x="715" y="778"/>
                </a:cubicBezTo>
                <a:cubicBezTo>
                  <a:pt x="719" y="780"/>
                  <a:pt x="722" y="782"/>
                  <a:pt x="726" y="784"/>
                </a:cubicBezTo>
                <a:cubicBezTo>
                  <a:pt x="731" y="788"/>
                  <a:pt x="736" y="791"/>
                  <a:pt x="742" y="794"/>
                </a:cubicBezTo>
                <a:cubicBezTo>
                  <a:pt x="746" y="796"/>
                  <a:pt x="749" y="799"/>
                  <a:pt x="753" y="801"/>
                </a:cubicBezTo>
                <a:cubicBezTo>
                  <a:pt x="758" y="803"/>
                  <a:pt x="762" y="806"/>
                  <a:pt x="766" y="808"/>
                </a:cubicBezTo>
                <a:cubicBezTo>
                  <a:pt x="766" y="808"/>
                  <a:pt x="766" y="808"/>
                  <a:pt x="766" y="808"/>
                </a:cubicBezTo>
                <a:cubicBezTo>
                  <a:pt x="766" y="808"/>
                  <a:pt x="766" y="808"/>
                  <a:pt x="766" y="808"/>
                </a:cubicBezTo>
                <a:cubicBezTo>
                  <a:pt x="765" y="811"/>
                  <a:pt x="763" y="814"/>
                  <a:pt x="761" y="817"/>
                </a:cubicBezTo>
                <a:cubicBezTo>
                  <a:pt x="760" y="819"/>
                  <a:pt x="759" y="822"/>
                  <a:pt x="758" y="824"/>
                </a:cubicBezTo>
                <a:cubicBezTo>
                  <a:pt x="756" y="828"/>
                  <a:pt x="754" y="832"/>
                  <a:pt x="751" y="837"/>
                </a:cubicBezTo>
                <a:cubicBezTo>
                  <a:pt x="750" y="839"/>
                  <a:pt x="749" y="841"/>
                  <a:pt x="748" y="843"/>
                </a:cubicBezTo>
                <a:cubicBezTo>
                  <a:pt x="746" y="848"/>
                  <a:pt x="743" y="853"/>
                  <a:pt x="741" y="858"/>
                </a:cubicBezTo>
                <a:cubicBezTo>
                  <a:pt x="740" y="859"/>
                  <a:pt x="740" y="861"/>
                  <a:pt x="739" y="862"/>
                </a:cubicBezTo>
                <a:cubicBezTo>
                  <a:pt x="736" y="868"/>
                  <a:pt x="733" y="875"/>
                  <a:pt x="730" y="881"/>
                </a:cubicBezTo>
                <a:cubicBezTo>
                  <a:pt x="729" y="882"/>
                  <a:pt x="729" y="884"/>
                  <a:pt x="728" y="885"/>
                </a:cubicBezTo>
                <a:cubicBezTo>
                  <a:pt x="726" y="890"/>
                  <a:pt x="724" y="895"/>
                  <a:pt x="721" y="901"/>
                </a:cubicBezTo>
                <a:cubicBezTo>
                  <a:pt x="720" y="903"/>
                  <a:pt x="719" y="905"/>
                  <a:pt x="718" y="907"/>
                </a:cubicBezTo>
                <a:cubicBezTo>
                  <a:pt x="716" y="911"/>
                  <a:pt x="715" y="916"/>
                  <a:pt x="713" y="920"/>
                </a:cubicBezTo>
                <a:cubicBezTo>
                  <a:pt x="712" y="922"/>
                  <a:pt x="711" y="925"/>
                  <a:pt x="710" y="928"/>
                </a:cubicBezTo>
                <a:cubicBezTo>
                  <a:pt x="708" y="931"/>
                  <a:pt x="706" y="935"/>
                  <a:pt x="705" y="939"/>
                </a:cubicBezTo>
                <a:cubicBezTo>
                  <a:pt x="704" y="942"/>
                  <a:pt x="702" y="945"/>
                  <a:pt x="701" y="947"/>
                </a:cubicBezTo>
                <a:cubicBezTo>
                  <a:pt x="700" y="950"/>
                  <a:pt x="699" y="953"/>
                  <a:pt x="698" y="955"/>
                </a:cubicBezTo>
                <a:cubicBezTo>
                  <a:pt x="694" y="952"/>
                  <a:pt x="690" y="950"/>
                  <a:pt x="686" y="947"/>
                </a:cubicBezTo>
                <a:cubicBezTo>
                  <a:pt x="682" y="944"/>
                  <a:pt x="678" y="942"/>
                  <a:pt x="673" y="939"/>
                </a:cubicBezTo>
                <a:cubicBezTo>
                  <a:pt x="668" y="935"/>
                  <a:pt x="663" y="931"/>
                  <a:pt x="657" y="928"/>
                </a:cubicBezTo>
                <a:cubicBezTo>
                  <a:pt x="654" y="925"/>
                  <a:pt x="650" y="922"/>
                  <a:pt x="646" y="920"/>
                </a:cubicBezTo>
                <a:cubicBezTo>
                  <a:pt x="640" y="916"/>
                  <a:pt x="635" y="912"/>
                  <a:pt x="629" y="908"/>
                </a:cubicBezTo>
                <a:cubicBezTo>
                  <a:pt x="626" y="905"/>
                  <a:pt x="622" y="903"/>
                  <a:pt x="619" y="900"/>
                </a:cubicBezTo>
                <a:cubicBezTo>
                  <a:pt x="613" y="895"/>
                  <a:pt x="606" y="891"/>
                  <a:pt x="600" y="886"/>
                </a:cubicBezTo>
                <a:cubicBezTo>
                  <a:pt x="597" y="884"/>
                  <a:pt x="595" y="882"/>
                  <a:pt x="592" y="880"/>
                </a:cubicBezTo>
                <a:cubicBezTo>
                  <a:pt x="583" y="873"/>
                  <a:pt x="574" y="866"/>
                  <a:pt x="566" y="859"/>
                </a:cubicBezTo>
                <a:cubicBezTo>
                  <a:pt x="565" y="858"/>
                  <a:pt x="565" y="858"/>
                  <a:pt x="564" y="857"/>
                </a:cubicBezTo>
                <a:cubicBezTo>
                  <a:pt x="556" y="851"/>
                  <a:pt x="548" y="844"/>
                  <a:pt x="540" y="837"/>
                </a:cubicBezTo>
                <a:cubicBezTo>
                  <a:pt x="537" y="835"/>
                  <a:pt x="534" y="832"/>
                  <a:pt x="531" y="830"/>
                </a:cubicBezTo>
                <a:cubicBezTo>
                  <a:pt x="526" y="825"/>
                  <a:pt x="520" y="820"/>
                  <a:pt x="515" y="815"/>
                </a:cubicBezTo>
                <a:cubicBezTo>
                  <a:pt x="511" y="812"/>
                  <a:pt x="508" y="809"/>
                  <a:pt x="505" y="806"/>
                </a:cubicBezTo>
                <a:cubicBezTo>
                  <a:pt x="500" y="802"/>
                  <a:pt x="496" y="798"/>
                  <a:pt x="492" y="794"/>
                </a:cubicBezTo>
                <a:cubicBezTo>
                  <a:pt x="492" y="793"/>
                  <a:pt x="493" y="792"/>
                  <a:pt x="493" y="792"/>
                </a:cubicBezTo>
                <a:cubicBezTo>
                  <a:pt x="498" y="782"/>
                  <a:pt x="503" y="773"/>
                  <a:pt x="509" y="764"/>
                </a:cubicBezTo>
                <a:cubicBezTo>
                  <a:pt x="509" y="763"/>
                  <a:pt x="510" y="762"/>
                  <a:pt x="510" y="762"/>
                </a:cubicBezTo>
                <a:cubicBezTo>
                  <a:pt x="516" y="752"/>
                  <a:pt x="521" y="743"/>
                  <a:pt x="527" y="733"/>
                </a:cubicBezTo>
                <a:cubicBezTo>
                  <a:pt x="527" y="733"/>
                  <a:pt x="527" y="732"/>
                  <a:pt x="528" y="732"/>
                </a:cubicBezTo>
                <a:cubicBezTo>
                  <a:pt x="533" y="723"/>
                  <a:pt x="539" y="713"/>
                  <a:pt x="545" y="704"/>
                </a:cubicBezTo>
                <a:cubicBezTo>
                  <a:pt x="546" y="703"/>
                  <a:pt x="546" y="702"/>
                  <a:pt x="547" y="701"/>
                </a:cubicBezTo>
                <a:cubicBezTo>
                  <a:pt x="553" y="692"/>
                  <a:pt x="559" y="683"/>
                  <a:pt x="565" y="674"/>
                </a:cubicBezTo>
                <a:cubicBezTo>
                  <a:pt x="565" y="674"/>
                  <a:pt x="566" y="673"/>
                  <a:pt x="566" y="672"/>
                </a:cubicBezTo>
                <a:cubicBezTo>
                  <a:pt x="570" y="675"/>
                  <a:pt x="574" y="678"/>
                  <a:pt x="578" y="681"/>
                </a:cubicBezTo>
                <a:close/>
                <a:moveTo>
                  <a:pt x="497" y="815"/>
                </a:moveTo>
                <a:cubicBezTo>
                  <a:pt x="500" y="818"/>
                  <a:pt x="504" y="822"/>
                  <a:pt x="508" y="825"/>
                </a:cubicBezTo>
                <a:cubicBezTo>
                  <a:pt x="513" y="829"/>
                  <a:pt x="518" y="834"/>
                  <a:pt x="522" y="838"/>
                </a:cubicBezTo>
                <a:cubicBezTo>
                  <a:pt x="526" y="841"/>
                  <a:pt x="530" y="844"/>
                  <a:pt x="533" y="847"/>
                </a:cubicBezTo>
                <a:cubicBezTo>
                  <a:pt x="538" y="852"/>
                  <a:pt x="544" y="856"/>
                  <a:pt x="549" y="860"/>
                </a:cubicBezTo>
                <a:cubicBezTo>
                  <a:pt x="552" y="863"/>
                  <a:pt x="556" y="866"/>
                  <a:pt x="559" y="869"/>
                </a:cubicBezTo>
                <a:cubicBezTo>
                  <a:pt x="565" y="874"/>
                  <a:pt x="571" y="878"/>
                  <a:pt x="577" y="883"/>
                </a:cubicBezTo>
                <a:cubicBezTo>
                  <a:pt x="580" y="885"/>
                  <a:pt x="583" y="888"/>
                  <a:pt x="586" y="890"/>
                </a:cubicBezTo>
                <a:cubicBezTo>
                  <a:pt x="595" y="897"/>
                  <a:pt x="604" y="904"/>
                  <a:pt x="613" y="910"/>
                </a:cubicBezTo>
                <a:cubicBezTo>
                  <a:pt x="614" y="911"/>
                  <a:pt x="615" y="912"/>
                  <a:pt x="616" y="913"/>
                </a:cubicBezTo>
                <a:cubicBezTo>
                  <a:pt x="624" y="919"/>
                  <a:pt x="632" y="924"/>
                  <a:pt x="640" y="930"/>
                </a:cubicBezTo>
                <a:cubicBezTo>
                  <a:pt x="643" y="933"/>
                  <a:pt x="647" y="935"/>
                  <a:pt x="650" y="937"/>
                </a:cubicBezTo>
                <a:cubicBezTo>
                  <a:pt x="656" y="941"/>
                  <a:pt x="662" y="945"/>
                  <a:pt x="668" y="949"/>
                </a:cubicBezTo>
                <a:cubicBezTo>
                  <a:pt x="672" y="952"/>
                  <a:pt x="675" y="954"/>
                  <a:pt x="679" y="957"/>
                </a:cubicBezTo>
                <a:cubicBezTo>
                  <a:pt x="684" y="960"/>
                  <a:pt x="689" y="963"/>
                  <a:pt x="694" y="967"/>
                </a:cubicBezTo>
                <a:cubicBezTo>
                  <a:pt x="694" y="967"/>
                  <a:pt x="694" y="967"/>
                  <a:pt x="694" y="967"/>
                </a:cubicBezTo>
                <a:cubicBezTo>
                  <a:pt x="694" y="967"/>
                  <a:pt x="694" y="967"/>
                  <a:pt x="694" y="967"/>
                </a:cubicBezTo>
                <a:cubicBezTo>
                  <a:pt x="693" y="970"/>
                  <a:pt x="691" y="973"/>
                  <a:pt x="690" y="976"/>
                </a:cubicBezTo>
                <a:cubicBezTo>
                  <a:pt x="689" y="979"/>
                  <a:pt x="688" y="981"/>
                  <a:pt x="687" y="984"/>
                </a:cubicBezTo>
                <a:cubicBezTo>
                  <a:pt x="685" y="988"/>
                  <a:pt x="684" y="993"/>
                  <a:pt x="682" y="997"/>
                </a:cubicBezTo>
                <a:cubicBezTo>
                  <a:pt x="681" y="1000"/>
                  <a:pt x="681" y="1002"/>
                  <a:pt x="680" y="1004"/>
                </a:cubicBezTo>
                <a:cubicBezTo>
                  <a:pt x="678" y="1010"/>
                  <a:pt x="675" y="1017"/>
                  <a:pt x="673" y="1024"/>
                </a:cubicBezTo>
                <a:cubicBezTo>
                  <a:pt x="673" y="1024"/>
                  <a:pt x="673" y="1024"/>
                  <a:pt x="673" y="1024"/>
                </a:cubicBezTo>
                <a:cubicBezTo>
                  <a:pt x="671" y="1030"/>
                  <a:pt x="668" y="1037"/>
                  <a:pt x="666" y="1044"/>
                </a:cubicBezTo>
                <a:cubicBezTo>
                  <a:pt x="666" y="1046"/>
                  <a:pt x="665" y="1048"/>
                  <a:pt x="664" y="1050"/>
                </a:cubicBezTo>
                <a:cubicBezTo>
                  <a:pt x="663" y="1055"/>
                  <a:pt x="661" y="1059"/>
                  <a:pt x="660" y="1064"/>
                </a:cubicBezTo>
                <a:cubicBezTo>
                  <a:pt x="659" y="1066"/>
                  <a:pt x="658" y="1069"/>
                  <a:pt x="657" y="1072"/>
                </a:cubicBezTo>
                <a:cubicBezTo>
                  <a:pt x="656" y="1076"/>
                  <a:pt x="655" y="1080"/>
                  <a:pt x="654" y="1084"/>
                </a:cubicBezTo>
                <a:cubicBezTo>
                  <a:pt x="653" y="1087"/>
                  <a:pt x="652" y="1090"/>
                  <a:pt x="651" y="1093"/>
                </a:cubicBezTo>
                <a:cubicBezTo>
                  <a:pt x="650" y="1096"/>
                  <a:pt x="649" y="1100"/>
                  <a:pt x="648" y="1104"/>
                </a:cubicBezTo>
                <a:cubicBezTo>
                  <a:pt x="647" y="1107"/>
                  <a:pt x="646" y="1110"/>
                  <a:pt x="645" y="1113"/>
                </a:cubicBezTo>
                <a:cubicBezTo>
                  <a:pt x="645" y="1116"/>
                  <a:pt x="644" y="1118"/>
                  <a:pt x="643" y="1120"/>
                </a:cubicBezTo>
                <a:cubicBezTo>
                  <a:pt x="639" y="1117"/>
                  <a:pt x="635" y="1114"/>
                  <a:pt x="631" y="1111"/>
                </a:cubicBezTo>
                <a:cubicBezTo>
                  <a:pt x="626" y="1108"/>
                  <a:pt x="622" y="1104"/>
                  <a:pt x="617" y="1101"/>
                </a:cubicBezTo>
                <a:cubicBezTo>
                  <a:pt x="612" y="1097"/>
                  <a:pt x="606" y="1093"/>
                  <a:pt x="601" y="1088"/>
                </a:cubicBezTo>
                <a:cubicBezTo>
                  <a:pt x="596" y="1085"/>
                  <a:pt x="592" y="1082"/>
                  <a:pt x="588" y="1079"/>
                </a:cubicBezTo>
                <a:cubicBezTo>
                  <a:pt x="582" y="1074"/>
                  <a:pt x="577" y="1070"/>
                  <a:pt x="571" y="1065"/>
                </a:cubicBezTo>
                <a:cubicBezTo>
                  <a:pt x="567" y="1062"/>
                  <a:pt x="563" y="1059"/>
                  <a:pt x="559" y="1055"/>
                </a:cubicBezTo>
                <a:cubicBezTo>
                  <a:pt x="553" y="1051"/>
                  <a:pt x="547" y="1045"/>
                  <a:pt x="541" y="1040"/>
                </a:cubicBezTo>
                <a:cubicBezTo>
                  <a:pt x="538" y="1037"/>
                  <a:pt x="534" y="1035"/>
                  <a:pt x="531" y="1032"/>
                </a:cubicBezTo>
                <a:cubicBezTo>
                  <a:pt x="524" y="1025"/>
                  <a:pt x="517" y="1019"/>
                  <a:pt x="510" y="1013"/>
                </a:cubicBezTo>
                <a:cubicBezTo>
                  <a:pt x="508" y="1011"/>
                  <a:pt x="506" y="1009"/>
                  <a:pt x="503" y="1007"/>
                </a:cubicBezTo>
                <a:cubicBezTo>
                  <a:pt x="494" y="999"/>
                  <a:pt x="485" y="990"/>
                  <a:pt x="476" y="982"/>
                </a:cubicBezTo>
                <a:cubicBezTo>
                  <a:pt x="474" y="980"/>
                  <a:pt x="472" y="978"/>
                  <a:pt x="470" y="976"/>
                </a:cubicBezTo>
                <a:cubicBezTo>
                  <a:pt x="463" y="969"/>
                  <a:pt x="456" y="963"/>
                  <a:pt x="450" y="956"/>
                </a:cubicBezTo>
                <a:cubicBezTo>
                  <a:pt x="447" y="953"/>
                  <a:pt x="443" y="949"/>
                  <a:pt x="440" y="946"/>
                </a:cubicBezTo>
                <a:cubicBezTo>
                  <a:pt x="435" y="941"/>
                  <a:pt x="430" y="936"/>
                  <a:pt x="426" y="931"/>
                </a:cubicBezTo>
                <a:cubicBezTo>
                  <a:pt x="426" y="930"/>
                  <a:pt x="426" y="929"/>
                  <a:pt x="426" y="929"/>
                </a:cubicBezTo>
                <a:cubicBezTo>
                  <a:pt x="431" y="919"/>
                  <a:pt x="435" y="909"/>
                  <a:pt x="439" y="899"/>
                </a:cubicBezTo>
                <a:cubicBezTo>
                  <a:pt x="440" y="899"/>
                  <a:pt x="440" y="898"/>
                  <a:pt x="440" y="898"/>
                </a:cubicBezTo>
                <a:cubicBezTo>
                  <a:pt x="444" y="888"/>
                  <a:pt x="449" y="878"/>
                  <a:pt x="453" y="869"/>
                </a:cubicBezTo>
                <a:cubicBezTo>
                  <a:pt x="454" y="868"/>
                  <a:pt x="454" y="867"/>
                  <a:pt x="454" y="867"/>
                </a:cubicBezTo>
                <a:cubicBezTo>
                  <a:pt x="459" y="857"/>
                  <a:pt x="464" y="848"/>
                  <a:pt x="468" y="838"/>
                </a:cubicBezTo>
                <a:cubicBezTo>
                  <a:pt x="469" y="837"/>
                  <a:pt x="470" y="836"/>
                  <a:pt x="470" y="834"/>
                </a:cubicBezTo>
                <a:cubicBezTo>
                  <a:pt x="475" y="825"/>
                  <a:pt x="480" y="816"/>
                  <a:pt x="484" y="808"/>
                </a:cubicBezTo>
                <a:cubicBezTo>
                  <a:pt x="485" y="807"/>
                  <a:pt x="485" y="806"/>
                  <a:pt x="486" y="805"/>
                </a:cubicBezTo>
                <a:cubicBezTo>
                  <a:pt x="489" y="808"/>
                  <a:pt x="493" y="812"/>
                  <a:pt x="497" y="815"/>
                </a:cubicBezTo>
                <a:close/>
                <a:moveTo>
                  <a:pt x="431" y="954"/>
                </a:moveTo>
                <a:cubicBezTo>
                  <a:pt x="435" y="958"/>
                  <a:pt x="439" y="962"/>
                  <a:pt x="443" y="966"/>
                </a:cubicBezTo>
                <a:cubicBezTo>
                  <a:pt x="448" y="971"/>
                  <a:pt x="453" y="976"/>
                  <a:pt x="458" y="981"/>
                </a:cubicBezTo>
                <a:cubicBezTo>
                  <a:pt x="462" y="985"/>
                  <a:pt x="466" y="988"/>
                  <a:pt x="470" y="992"/>
                </a:cubicBezTo>
                <a:cubicBezTo>
                  <a:pt x="475" y="997"/>
                  <a:pt x="480" y="1002"/>
                  <a:pt x="486" y="1007"/>
                </a:cubicBezTo>
                <a:cubicBezTo>
                  <a:pt x="489" y="1010"/>
                  <a:pt x="493" y="1014"/>
                  <a:pt x="497" y="1018"/>
                </a:cubicBezTo>
                <a:cubicBezTo>
                  <a:pt x="503" y="1023"/>
                  <a:pt x="508" y="1028"/>
                  <a:pt x="514" y="1033"/>
                </a:cubicBezTo>
                <a:cubicBezTo>
                  <a:pt x="518" y="1036"/>
                  <a:pt x="521" y="1039"/>
                  <a:pt x="525" y="1042"/>
                </a:cubicBezTo>
                <a:cubicBezTo>
                  <a:pt x="532" y="1048"/>
                  <a:pt x="539" y="1054"/>
                  <a:pt x="546" y="1060"/>
                </a:cubicBezTo>
                <a:cubicBezTo>
                  <a:pt x="548" y="1062"/>
                  <a:pt x="551" y="1064"/>
                  <a:pt x="553" y="1066"/>
                </a:cubicBezTo>
                <a:cubicBezTo>
                  <a:pt x="563" y="1074"/>
                  <a:pt x="573" y="1082"/>
                  <a:pt x="582" y="1089"/>
                </a:cubicBezTo>
                <a:cubicBezTo>
                  <a:pt x="585" y="1092"/>
                  <a:pt x="588" y="1094"/>
                  <a:pt x="590" y="1096"/>
                </a:cubicBezTo>
                <a:cubicBezTo>
                  <a:pt x="597" y="1101"/>
                  <a:pt x="605" y="1107"/>
                  <a:pt x="612" y="1112"/>
                </a:cubicBezTo>
                <a:cubicBezTo>
                  <a:pt x="616" y="1115"/>
                  <a:pt x="620" y="1118"/>
                  <a:pt x="623" y="1120"/>
                </a:cubicBezTo>
                <a:cubicBezTo>
                  <a:pt x="629" y="1125"/>
                  <a:pt x="635" y="1129"/>
                  <a:pt x="640" y="1133"/>
                </a:cubicBezTo>
                <a:cubicBezTo>
                  <a:pt x="640" y="1133"/>
                  <a:pt x="640" y="1133"/>
                  <a:pt x="640" y="1133"/>
                </a:cubicBezTo>
                <a:cubicBezTo>
                  <a:pt x="640" y="1133"/>
                  <a:pt x="640" y="1133"/>
                  <a:pt x="640" y="1133"/>
                </a:cubicBezTo>
                <a:cubicBezTo>
                  <a:pt x="639" y="1136"/>
                  <a:pt x="638" y="1140"/>
                  <a:pt x="637" y="1143"/>
                </a:cubicBezTo>
                <a:cubicBezTo>
                  <a:pt x="637" y="1146"/>
                  <a:pt x="636" y="1149"/>
                  <a:pt x="635" y="1152"/>
                </a:cubicBezTo>
                <a:cubicBezTo>
                  <a:pt x="634" y="1157"/>
                  <a:pt x="633" y="1162"/>
                  <a:pt x="632" y="1167"/>
                </a:cubicBezTo>
                <a:cubicBezTo>
                  <a:pt x="631" y="1169"/>
                  <a:pt x="631" y="1171"/>
                  <a:pt x="630" y="1173"/>
                </a:cubicBezTo>
                <a:cubicBezTo>
                  <a:pt x="629" y="1180"/>
                  <a:pt x="627" y="1187"/>
                  <a:pt x="626" y="1194"/>
                </a:cubicBezTo>
                <a:cubicBezTo>
                  <a:pt x="625" y="1196"/>
                  <a:pt x="625" y="1199"/>
                  <a:pt x="624" y="1201"/>
                </a:cubicBezTo>
                <a:cubicBezTo>
                  <a:pt x="623" y="1206"/>
                  <a:pt x="622" y="1211"/>
                  <a:pt x="621" y="1215"/>
                </a:cubicBezTo>
                <a:cubicBezTo>
                  <a:pt x="621" y="1218"/>
                  <a:pt x="620" y="1221"/>
                  <a:pt x="619" y="1224"/>
                </a:cubicBezTo>
                <a:cubicBezTo>
                  <a:pt x="619" y="1228"/>
                  <a:pt x="618" y="1232"/>
                  <a:pt x="617" y="1237"/>
                </a:cubicBezTo>
                <a:cubicBezTo>
                  <a:pt x="616" y="1240"/>
                  <a:pt x="616" y="1243"/>
                  <a:pt x="615" y="1246"/>
                </a:cubicBezTo>
                <a:cubicBezTo>
                  <a:pt x="615" y="1250"/>
                  <a:pt x="614" y="1254"/>
                  <a:pt x="613" y="1258"/>
                </a:cubicBezTo>
                <a:cubicBezTo>
                  <a:pt x="613" y="1261"/>
                  <a:pt x="612" y="1264"/>
                  <a:pt x="612" y="1268"/>
                </a:cubicBezTo>
                <a:cubicBezTo>
                  <a:pt x="611" y="1272"/>
                  <a:pt x="610" y="1276"/>
                  <a:pt x="610" y="1280"/>
                </a:cubicBezTo>
                <a:cubicBezTo>
                  <a:pt x="609" y="1283"/>
                  <a:pt x="609" y="1286"/>
                  <a:pt x="608" y="1289"/>
                </a:cubicBezTo>
                <a:cubicBezTo>
                  <a:pt x="608" y="1291"/>
                  <a:pt x="608" y="1294"/>
                  <a:pt x="607" y="1296"/>
                </a:cubicBezTo>
                <a:cubicBezTo>
                  <a:pt x="607" y="1295"/>
                  <a:pt x="606" y="1295"/>
                  <a:pt x="605" y="1294"/>
                </a:cubicBezTo>
                <a:cubicBezTo>
                  <a:pt x="596" y="1287"/>
                  <a:pt x="587" y="1280"/>
                  <a:pt x="577" y="1273"/>
                </a:cubicBezTo>
                <a:cubicBezTo>
                  <a:pt x="576" y="1271"/>
                  <a:pt x="575" y="1270"/>
                  <a:pt x="573" y="1269"/>
                </a:cubicBezTo>
                <a:cubicBezTo>
                  <a:pt x="564" y="1262"/>
                  <a:pt x="555" y="1254"/>
                  <a:pt x="546" y="1247"/>
                </a:cubicBezTo>
                <a:cubicBezTo>
                  <a:pt x="545" y="1246"/>
                  <a:pt x="543" y="1245"/>
                  <a:pt x="542" y="1244"/>
                </a:cubicBezTo>
                <a:cubicBezTo>
                  <a:pt x="533" y="1236"/>
                  <a:pt x="524" y="1228"/>
                  <a:pt x="515" y="1220"/>
                </a:cubicBezTo>
                <a:cubicBezTo>
                  <a:pt x="514" y="1219"/>
                  <a:pt x="513" y="1218"/>
                  <a:pt x="512" y="1217"/>
                </a:cubicBezTo>
                <a:cubicBezTo>
                  <a:pt x="503" y="1209"/>
                  <a:pt x="494" y="1201"/>
                  <a:pt x="485" y="1193"/>
                </a:cubicBezTo>
                <a:cubicBezTo>
                  <a:pt x="484" y="1192"/>
                  <a:pt x="484" y="1191"/>
                  <a:pt x="483" y="1190"/>
                </a:cubicBezTo>
                <a:cubicBezTo>
                  <a:pt x="474" y="1182"/>
                  <a:pt x="465" y="1173"/>
                  <a:pt x="456" y="1164"/>
                </a:cubicBezTo>
                <a:cubicBezTo>
                  <a:pt x="455" y="1164"/>
                  <a:pt x="455" y="1163"/>
                  <a:pt x="454" y="1163"/>
                </a:cubicBezTo>
                <a:cubicBezTo>
                  <a:pt x="445" y="1154"/>
                  <a:pt x="436" y="1144"/>
                  <a:pt x="427" y="1135"/>
                </a:cubicBezTo>
                <a:cubicBezTo>
                  <a:pt x="427" y="1135"/>
                  <a:pt x="427" y="1135"/>
                  <a:pt x="427" y="1135"/>
                </a:cubicBezTo>
                <a:cubicBezTo>
                  <a:pt x="418" y="1126"/>
                  <a:pt x="409" y="1116"/>
                  <a:pt x="401" y="1107"/>
                </a:cubicBezTo>
                <a:cubicBezTo>
                  <a:pt x="400" y="1106"/>
                  <a:pt x="400" y="1106"/>
                  <a:pt x="399" y="1105"/>
                </a:cubicBezTo>
                <a:cubicBezTo>
                  <a:pt x="391" y="1096"/>
                  <a:pt x="383" y="1086"/>
                  <a:pt x="375" y="1077"/>
                </a:cubicBezTo>
                <a:cubicBezTo>
                  <a:pt x="374" y="1076"/>
                  <a:pt x="374" y="1076"/>
                  <a:pt x="373" y="1075"/>
                </a:cubicBezTo>
                <a:cubicBezTo>
                  <a:pt x="373" y="1074"/>
                  <a:pt x="374" y="1074"/>
                  <a:pt x="374" y="1073"/>
                </a:cubicBezTo>
                <a:cubicBezTo>
                  <a:pt x="377" y="1063"/>
                  <a:pt x="380" y="1052"/>
                  <a:pt x="384" y="1042"/>
                </a:cubicBezTo>
                <a:cubicBezTo>
                  <a:pt x="384" y="1042"/>
                  <a:pt x="384" y="1042"/>
                  <a:pt x="384" y="1042"/>
                </a:cubicBezTo>
                <a:cubicBezTo>
                  <a:pt x="387" y="1031"/>
                  <a:pt x="391" y="1021"/>
                  <a:pt x="395" y="1011"/>
                </a:cubicBezTo>
                <a:cubicBezTo>
                  <a:pt x="395" y="1010"/>
                  <a:pt x="395" y="1009"/>
                  <a:pt x="396" y="1008"/>
                </a:cubicBezTo>
                <a:cubicBezTo>
                  <a:pt x="399" y="998"/>
                  <a:pt x="403" y="988"/>
                  <a:pt x="407" y="978"/>
                </a:cubicBezTo>
                <a:cubicBezTo>
                  <a:pt x="407" y="977"/>
                  <a:pt x="408" y="975"/>
                  <a:pt x="408" y="974"/>
                </a:cubicBezTo>
                <a:cubicBezTo>
                  <a:pt x="412" y="964"/>
                  <a:pt x="416" y="955"/>
                  <a:pt x="420" y="945"/>
                </a:cubicBezTo>
                <a:cubicBezTo>
                  <a:pt x="420" y="945"/>
                  <a:pt x="420" y="944"/>
                  <a:pt x="420" y="943"/>
                </a:cubicBezTo>
                <a:cubicBezTo>
                  <a:pt x="424" y="947"/>
                  <a:pt x="428" y="950"/>
                  <a:pt x="431" y="954"/>
                </a:cubicBezTo>
                <a:close/>
                <a:moveTo>
                  <a:pt x="394" y="1117"/>
                </a:moveTo>
                <a:cubicBezTo>
                  <a:pt x="396" y="1119"/>
                  <a:pt x="397" y="1120"/>
                  <a:pt x="398" y="1121"/>
                </a:cubicBezTo>
                <a:cubicBezTo>
                  <a:pt x="406" y="1130"/>
                  <a:pt x="414" y="1139"/>
                  <a:pt x="422" y="1147"/>
                </a:cubicBezTo>
                <a:cubicBezTo>
                  <a:pt x="423" y="1148"/>
                  <a:pt x="425" y="1150"/>
                  <a:pt x="426" y="1151"/>
                </a:cubicBezTo>
                <a:cubicBezTo>
                  <a:pt x="434" y="1159"/>
                  <a:pt x="442" y="1168"/>
                  <a:pt x="451" y="1176"/>
                </a:cubicBezTo>
                <a:cubicBezTo>
                  <a:pt x="452" y="1177"/>
                  <a:pt x="453" y="1178"/>
                  <a:pt x="454" y="1179"/>
                </a:cubicBezTo>
                <a:cubicBezTo>
                  <a:pt x="463" y="1188"/>
                  <a:pt x="472" y="1196"/>
                  <a:pt x="481" y="1205"/>
                </a:cubicBezTo>
                <a:cubicBezTo>
                  <a:pt x="481" y="1206"/>
                  <a:pt x="482" y="1206"/>
                  <a:pt x="483" y="1207"/>
                </a:cubicBezTo>
                <a:cubicBezTo>
                  <a:pt x="492" y="1216"/>
                  <a:pt x="502" y="1224"/>
                  <a:pt x="511" y="1232"/>
                </a:cubicBezTo>
                <a:cubicBezTo>
                  <a:pt x="511" y="1233"/>
                  <a:pt x="512" y="1233"/>
                  <a:pt x="513" y="1234"/>
                </a:cubicBezTo>
                <a:cubicBezTo>
                  <a:pt x="522" y="1242"/>
                  <a:pt x="532" y="1251"/>
                  <a:pt x="542" y="1259"/>
                </a:cubicBezTo>
                <a:cubicBezTo>
                  <a:pt x="542" y="1259"/>
                  <a:pt x="542" y="1259"/>
                  <a:pt x="542" y="1259"/>
                </a:cubicBezTo>
                <a:cubicBezTo>
                  <a:pt x="552" y="1268"/>
                  <a:pt x="562" y="1276"/>
                  <a:pt x="572" y="1284"/>
                </a:cubicBezTo>
                <a:cubicBezTo>
                  <a:pt x="573" y="1284"/>
                  <a:pt x="573" y="1285"/>
                  <a:pt x="574" y="1285"/>
                </a:cubicBezTo>
                <a:cubicBezTo>
                  <a:pt x="584" y="1293"/>
                  <a:pt x="593" y="1301"/>
                  <a:pt x="603" y="1308"/>
                </a:cubicBezTo>
                <a:cubicBezTo>
                  <a:pt x="604" y="1308"/>
                  <a:pt x="605" y="1309"/>
                  <a:pt x="605" y="1309"/>
                </a:cubicBezTo>
                <a:cubicBezTo>
                  <a:pt x="605" y="1309"/>
                  <a:pt x="605" y="1309"/>
                  <a:pt x="605" y="1309"/>
                </a:cubicBezTo>
                <a:cubicBezTo>
                  <a:pt x="605" y="1309"/>
                  <a:pt x="605" y="1309"/>
                  <a:pt x="605" y="1309"/>
                </a:cubicBezTo>
                <a:cubicBezTo>
                  <a:pt x="605" y="1314"/>
                  <a:pt x="604" y="1318"/>
                  <a:pt x="604" y="1323"/>
                </a:cubicBezTo>
                <a:cubicBezTo>
                  <a:pt x="603" y="1325"/>
                  <a:pt x="603" y="1328"/>
                  <a:pt x="603" y="1331"/>
                </a:cubicBezTo>
                <a:cubicBezTo>
                  <a:pt x="602" y="1338"/>
                  <a:pt x="601" y="1346"/>
                  <a:pt x="600" y="1353"/>
                </a:cubicBezTo>
                <a:cubicBezTo>
                  <a:pt x="600" y="1355"/>
                  <a:pt x="600" y="1356"/>
                  <a:pt x="600" y="1357"/>
                </a:cubicBezTo>
                <a:cubicBezTo>
                  <a:pt x="599" y="1364"/>
                  <a:pt x="598" y="1370"/>
                  <a:pt x="598" y="1377"/>
                </a:cubicBezTo>
                <a:cubicBezTo>
                  <a:pt x="598" y="1379"/>
                  <a:pt x="597" y="1382"/>
                  <a:pt x="597" y="1385"/>
                </a:cubicBezTo>
                <a:cubicBezTo>
                  <a:pt x="597" y="1390"/>
                  <a:pt x="596" y="1395"/>
                  <a:pt x="596" y="1400"/>
                </a:cubicBezTo>
                <a:cubicBezTo>
                  <a:pt x="596" y="1403"/>
                  <a:pt x="595" y="1406"/>
                  <a:pt x="595" y="1409"/>
                </a:cubicBezTo>
                <a:cubicBezTo>
                  <a:pt x="595" y="1414"/>
                  <a:pt x="595" y="1418"/>
                  <a:pt x="594" y="1423"/>
                </a:cubicBezTo>
                <a:cubicBezTo>
                  <a:pt x="594" y="1426"/>
                  <a:pt x="594" y="1429"/>
                  <a:pt x="594" y="1433"/>
                </a:cubicBezTo>
                <a:cubicBezTo>
                  <a:pt x="594" y="1437"/>
                  <a:pt x="593" y="1442"/>
                  <a:pt x="593" y="1446"/>
                </a:cubicBezTo>
                <a:cubicBezTo>
                  <a:pt x="593" y="1450"/>
                  <a:pt x="593" y="1453"/>
                  <a:pt x="593" y="1456"/>
                </a:cubicBezTo>
                <a:cubicBezTo>
                  <a:pt x="593" y="1461"/>
                  <a:pt x="592" y="1465"/>
                  <a:pt x="592" y="1470"/>
                </a:cubicBezTo>
                <a:cubicBezTo>
                  <a:pt x="592" y="1473"/>
                  <a:pt x="592" y="1476"/>
                  <a:pt x="592" y="1480"/>
                </a:cubicBezTo>
                <a:cubicBezTo>
                  <a:pt x="592" y="1482"/>
                  <a:pt x="592" y="1484"/>
                  <a:pt x="592" y="1486"/>
                </a:cubicBezTo>
                <a:cubicBezTo>
                  <a:pt x="590" y="1485"/>
                  <a:pt x="589" y="1484"/>
                  <a:pt x="587" y="1482"/>
                </a:cubicBezTo>
                <a:cubicBezTo>
                  <a:pt x="584" y="1480"/>
                  <a:pt x="581" y="1478"/>
                  <a:pt x="579" y="1476"/>
                </a:cubicBezTo>
                <a:cubicBezTo>
                  <a:pt x="575" y="1473"/>
                  <a:pt x="572" y="1471"/>
                  <a:pt x="569" y="1468"/>
                </a:cubicBezTo>
                <a:cubicBezTo>
                  <a:pt x="566" y="1466"/>
                  <a:pt x="563" y="1464"/>
                  <a:pt x="561" y="1461"/>
                </a:cubicBezTo>
                <a:cubicBezTo>
                  <a:pt x="557" y="1459"/>
                  <a:pt x="554" y="1456"/>
                  <a:pt x="551" y="1453"/>
                </a:cubicBezTo>
                <a:cubicBezTo>
                  <a:pt x="548" y="1451"/>
                  <a:pt x="545" y="1449"/>
                  <a:pt x="543" y="1446"/>
                </a:cubicBezTo>
                <a:cubicBezTo>
                  <a:pt x="540" y="1444"/>
                  <a:pt x="536" y="1441"/>
                  <a:pt x="533" y="1438"/>
                </a:cubicBezTo>
                <a:cubicBezTo>
                  <a:pt x="531" y="1436"/>
                  <a:pt x="528" y="1434"/>
                  <a:pt x="525" y="1431"/>
                </a:cubicBezTo>
                <a:cubicBezTo>
                  <a:pt x="522" y="1428"/>
                  <a:pt x="519" y="1426"/>
                  <a:pt x="516" y="1423"/>
                </a:cubicBezTo>
                <a:cubicBezTo>
                  <a:pt x="513" y="1420"/>
                  <a:pt x="510" y="1418"/>
                  <a:pt x="508" y="1416"/>
                </a:cubicBezTo>
                <a:cubicBezTo>
                  <a:pt x="505" y="1413"/>
                  <a:pt x="502" y="1410"/>
                  <a:pt x="498" y="1407"/>
                </a:cubicBezTo>
                <a:cubicBezTo>
                  <a:pt x="496" y="1405"/>
                  <a:pt x="493" y="1402"/>
                  <a:pt x="491" y="1400"/>
                </a:cubicBezTo>
                <a:cubicBezTo>
                  <a:pt x="488" y="1397"/>
                  <a:pt x="485" y="1394"/>
                  <a:pt x="481" y="1391"/>
                </a:cubicBezTo>
                <a:cubicBezTo>
                  <a:pt x="479" y="1389"/>
                  <a:pt x="476" y="1387"/>
                  <a:pt x="474" y="1384"/>
                </a:cubicBezTo>
                <a:cubicBezTo>
                  <a:pt x="471" y="1381"/>
                  <a:pt x="468" y="1378"/>
                  <a:pt x="465" y="1375"/>
                </a:cubicBezTo>
                <a:cubicBezTo>
                  <a:pt x="462" y="1373"/>
                  <a:pt x="460" y="1370"/>
                  <a:pt x="457" y="1368"/>
                </a:cubicBezTo>
                <a:cubicBezTo>
                  <a:pt x="454" y="1365"/>
                  <a:pt x="451" y="1362"/>
                  <a:pt x="448" y="1359"/>
                </a:cubicBezTo>
                <a:cubicBezTo>
                  <a:pt x="446" y="1356"/>
                  <a:pt x="443" y="1354"/>
                  <a:pt x="441" y="1352"/>
                </a:cubicBezTo>
                <a:cubicBezTo>
                  <a:pt x="438" y="1348"/>
                  <a:pt x="435" y="1345"/>
                  <a:pt x="432" y="1342"/>
                </a:cubicBezTo>
                <a:cubicBezTo>
                  <a:pt x="429" y="1340"/>
                  <a:pt x="427" y="1337"/>
                  <a:pt x="425" y="1335"/>
                </a:cubicBezTo>
                <a:cubicBezTo>
                  <a:pt x="422" y="1331"/>
                  <a:pt x="418" y="1328"/>
                  <a:pt x="415" y="1325"/>
                </a:cubicBezTo>
                <a:cubicBezTo>
                  <a:pt x="413" y="1322"/>
                  <a:pt x="411" y="1320"/>
                  <a:pt x="409" y="1318"/>
                </a:cubicBezTo>
                <a:cubicBezTo>
                  <a:pt x="406" y="1314"/>
                  <a:pt x="402" y="1310"/>
                  <a:pt x="399" y="1306"/>
                </a:cubicBezTo>
                <a:cubicBezTo>
                  <a:pt x="397" y="1305"/>
                  <a:pt x="395" y="1303"/>
                  <a:pt x="393" y="1301"/>
                </a:cubicBezTo>
                <a:cubicBezTo>
                  <a:pt x="389" y="1295"/>
                  <a:pt x="384" y="1290"/>
                  <a:pt x="379" y="1285"/>
                </a:cubicBezTo>
                <a:cubicBezTo>
                  <a:pt x="379" y="1284"/>
                  <a:pt x="378" y="1283"/>
                  <a:pt x="378" y="1283"/>
                </a:cubicBezTo>
                <a:cubicBezTo>
                  <a:pt x="373" y="1277"/>
                  <a:pt x="368" y="1271"/>
                  <a:pt x="363" y="1266"/>
                </a:cubicBezTo>
                <a:cubicBezTo>
                  <a:pt x="361" y="1263"/>
                  <a:pt x="359" y="1261"/>
                  <a:pt x="358" y="1259"/>
                </a:cubicBezTo>
                <a:cubicBezTo>
                  <a:pt x="355" y="1255"/>
                  <a:pt x="351" y="1252"/>
                  <a:pt x="348" y="1248"/>
                </a:cubicBezTo>
                <a:cubicBezTo>
                  <a:pt x="346" y="1245"/>
                  <a:pt x="344" y="1243"/>
                  <a:pt x="342" y="1240"/>
                </a:cubicBezTo>
                <a:cubicBezTo>
                  <a:pt x="340" y="1237"/>
                  <a:pt x="337" y="1234"/>
                  <a:pt x="335" y="1231"/>
                </a:cubicBezTo>
                <a:cubicBezTo>
                  <a:pt x="335" y="1227"/>
                  <a:pt x="336" y="1223"/>
                  <a:pt x="337" y="1219"/>
                </a:cubicBezTo>
                <a:cubicBezTo>
                  <a:pt x="337" y="1217"/>
                  <a:pt x="338" y="1215"/>
                  <a:pt x="338" y="1213"/>
                </a:cubicBezTo>
                <a:cubicBezTo>
                  <a:pt x="339" y="1207"/>
                  <a:pt x="341" y="1201"/>
                  <a:pt x="342" y="1195"/>
                </a:cubicBezTo>
                <a:cubicBezTo>
                  <a:pt x="342" y="1193"/>
                  <a:pt x="343" y="1192"/>
                  <a:pt x="343" y="1191"/>
                </a:cubicBezTo>
                <a:cubicBezTo>
                  <a:pt x="344" y="1186"/>
                  <a:pt x="345" y="1181"/>
                  <a:pt x="346" y="1176"/>
                </a:cubicBezTo>
                <a:cubicBezTo>
                  <a:pt x="347" y="1174"/>
                  <a:pt x="347" y="1172"/>
                  <a:pt x="348" y="1169"/>
                </a:cubicBezTo>
                <a:cubicBezTo>
                  <a:pt x="349" y="1165"/>
                  <a:pt x="350" y="1161"/>
                  <a:pt x="351" y="1157"/>
                </a:cubicBezTo>
                <a:cubicBezTo>
                  <a:pt x="351" y="1155"/>
                  <a:pt x="352" y="1152"/>
                  <a:pt x="353" y="1150"/>
                </a:cubicBezTo>
                <a:cubicBezTo>
                  <a:pt x="353" y="1146"/>
                  <a:pt x="354" y="1142"/>
                  <a:pt x="355" y="1139"/>
                </a:cubicBezTo>
                <a:cubicBezTo>
                  <a:pt x="356" y="1136"/>
                  <a:pt x="357" y="1133"/>
                  <a:pt x="357" y="1131"/>
                </a:cubicBezTo>
                <a:cubicBezTo>
                  <a:pt x="358" y="1127"/>
                  <a:pt x="359" y="1124"/>
                  <a:pt x="360" y="1120"/>
                </a:cubicBezTo>
                <a:cubicBezTo>
                  <a:pt x="361" y="1117"/>
                  <a:pt x="362" y="1115"/>
                  <a:pt x="363" y="1112"/>
                </a:cubicBezTo>
                <a:cubicBezTo>
                  <a:pt x="363" y="1109"/>
                  <a:pt x="364" y="1105"/>
                  <a:pt x="365" y="1102"/>
                </a:cubicBezTo>
                <a:cubicBezTo>
                  <a:pt x="366" y="1099"/>
                  <a:pt x="367" y="1096"/>
                  <a:pt x="368" y="1093"/>
                </a:cubicBezTo>
                <a:cubicBezTo>
                  <a:pt x="368" y="1092"/>
                  <a:pt x="369" y="1090"/>
                  <a:pt x="369" y="1089"/>
                </a:cubicBezTo>
                <a:cubicBezTo>
                  <a:pt x="370" y="1090"/>
                  <a:pt x="370" y="1090"/>
                  <a:pt x="371" y="1091"/>
                </a:cubicBezTo>
                <a:cubicBezTo>
                  <a:pt x="379" y="1100"/>
                  <a:pt x="386" y="1109"/>
                  <a:pt x="394" y="1117"/>
                </a:cubicBezTo>
                <a:close/>
                <a:moveTo>
                  <a:pt x="335" y="1251"/>
                </a:moveTo>
                <a:cubicBezTo>
                  <a:pt x="338" y="1254"/>
                  <a:pt x="340" y="1256"/>
                  <a:pt x="342" y="1259"/>
                </a:cubicBezTo>
                <a:cubicBezTo>
                  <a:pt x="345" y="1262"/>
                  <a:pt x="347" y="1266"/>
                  <a:pt x="350" y="1269"/>
                </a:cubicBezTo>
                <a:cubicBezTo>
                  <a:pt x="352" y="1272"/>
                  <a:pt x="355" y="1274"/>
                  <a:pt x="357" y="1277"/>
                </a:cubicBezTo>
                <a:cubicBezTo>
                  <a:pt x="360" y="1280"/>
                  <a:pt x="362" y="1283"/>
                  <a:pt x="365" y="1287"/>
                </a:cubicBezTo>
                <a:cubicBezTo>
                  <a:pt x="368" y="1289"/>
                  <a:pt x="370" y="1292"/>
                  <a:pt x="372" y="1295"/>
                </a:cubicBezTo>
                <a:cubicBezTo>
                  <a:pt x="375" y="1298"/>
                  <a:pt x="378" y="1301"/>
                  <a:pt x="380" y="1304"/>
                </a:cubicBezTo>
                <a:cubicBezTo>
                  <a:pt x="383" y="1307"/>
                  <a:pt x="385" y="1310"/>
                  <a:pt x="388" y="1312"/>
                </a:cubicBezTo>
                <a:cubicBezTo>
                  <a:pt x="391" y="1315"/>
                  <a:pt x="393" y="1318"/>
                  <a:pt x="396" y="1321"/>
                </a:cubicBezTo>
                <a:cubicBezTo>
                  <a:pt x="399" y="1324"/>
                  <a:pt x="401" y="1327"/>
                  <a:pt x="404" y="1330"/>
                </a:cubicBezTo>
                <a:cubicBezTo>
                  <a:pt x="406" y="1333"/>
                  <a:pt x="409" y="1336"/>
                  <a:pt x="412" y="1339"/>
                </a:cubicBezTo>
                <a:cubicBezTo>
                  <a:pt x="414" y="1341"/>
                  <a:pt x="417" y="1344"/>
                  <a:pt x="420" y="1347"/>
                </a:cubicBezTo>
                <a:cubicBezTo>
                  <a:pt x="422" y="1350"/>
                  <a:pt x="425" y="1353"/>
                  <a:pt x="428" y="1355"/>
                </a:cubicBezTo>
                <a:cubicBezTo>
                  <a:pt x="431" y="1358"/>
                  <a:pt x="433" y="1361"/>
                  <a:pt x="436" y="1363"/>
                </a:cubicBezTo>
                <a:cubicBezTo>
                  <a:pt x="439" y="1366"/>
                  <a:pt x="442" y="1369"/>
                  <a:pt x="445" y="1372"/>
                </a:cubicBezTo>
                <a:cubicBezTo>
                  <a:pt x="447" y="1375"/>
                  <a:pt x="450" y="1377"/>
                  <a:pt x="452" y="1380"/>
                </a:cubicBezTo>
                <a:cubicBezTo>
                  <a:pt x="455" y="1383"/>
                  <a:pt x="458" y="1386"/>
                  <a:pt x="461" y="1389"/>
                </a:cubicBezTo>
                <a:cubicBezTo>
                  <a:pt x="464" y="1391"/>
                  <a:pt x="466" y="1394"/>
                  <a:pt x="469" y="1396"/>
                </a:cubicBezTo>
                <a:cubicBezTo>
                  <a:pt x="472" y="1399"/>
                  <a:pt x="475" y="1402"/>
                  <a:pt x="478" y="1405"/>
                </a:cubicBezTo>
                <a:cubicBezTo>
                  <a:pt x="481" y="1407"/>
                  <a:pt x="483" y="1410"/>
                  <a:pt x="486" y="1412"/>
                </a:cubicBezTo>
                <a:cubicBezTo>
                  <a:pt x="489" y="1415"/>
                  <a:pt x="492" y="1418"/>
                  <a:pt x="496" y="1421"/>
                </a:cubicBezTo>
                <a:cubicBezTo>
                  <a:pt x="498" y="1423"/>
                  <a:pt x="501" y="1426"/>
                  <a:pt x="503" y="1428"/>
                </a:cubicBezTo>
                <a:cubicBezTo>
                  <a:pt x="507" y="1431"/>
                  <a:pt x="510" y="1434"/>
                  <a:pt x="514" y="1437"/>
                </a:cubicBezTo>
                <a:cubicBezTo>
                  <a:pt x="516" y="1439"/>
                  <a:pt x="518" y="1441"/>
                  <a:pt x="521" y="1443"/>
                </a:cubicBezTo>
                <a:cubicBezTo>
                  <a:pt x="525" y="1447"/>
                  <a:pt x="529" y="1451"/>
                  <a:pt x="534" y="1454"/>
                </a:cubicBezTo>
                <a:cubicBezTo>
                  <a:pt x="537" y="1457"/>
                  <a:pt x="540" y="1460"/>
                  <a:pt x="543" y="1462"/>
                </a:cubicBezTo>
                <a:cubicBezTo>
                  <a:pt x="547" y="1466"/>
                  <a:pt x="552" y="1470"/>
                  <a:pt x="556" y="1473"/>
                </a:cubicBezTo>
                <a:cubicBezTo>
                  <a:pt x="559" y="1475"/>
                  <a:pt x="561" y="1477"/>
                  <a:pt x="564" y="1480"/>
                </a:cubicBezTo>
                <a:cubicBezTo>
                  <a:pt x="568" y="1482"/>
                  <a:pt x="571" y="1485"/>
                  <a:pt x="574" y="1488"/>
                </a:cubicBezTo>
                <a:cubicBezTo>
                  <a:pt x="577" y="1490"/>
                  <a:pt x="580" y="1492"/>
                  <a:pt x="583" y="1495"/>
                </a:cubicBezTo>
                <a:cubicBezTo>
                  <a:pt x="586" y="1497"/>
                  <a:pt x="589" y="1499"/>
                  <a:pt x="592" y="1501"/>
                </a:cubicBezTo>
                <a:cubicBezTo>
                  <a:pt x="592" y="1501"/>
                  <a:pt x="592" y="1501"/>
                  <a:pt x="592" y="1501"/>
                </a:cubicBezTo>
                <a:cubicBezTo>
                  <a:pt x="592" y="1501"/>
                  <a:pt x="592" y="1501"/>
                  <a:pt x="592" y="1501"/>
                </a:cubicBezTo>
                <a:cubicBezTo>
                  <a:pt x="592" y="1506"/>
                  <a:pt x="592" y="1510"/>
                  <a:pt x="592" y="1514"/>
                </a:cubicBezTo>
                <a:cubicBezTo>
                  <a:pt x="592" y="1522"/>
                  <a:pt x="592" y="1530"/>
                  <a:pt x="592" y="1538"/>
                </a:cubicBezTo>
                <a:cubicBezTo>
                  <a:pt x="592" y="1541"/>
                  <a:pt x="592" y="1543"/>
                  <a:pt x="592" y="1546"/>
                </a:cubicBezTo>
                <a:cubicBezTo>
                  <a:pt x="592" y="1551"/>
                  <a:pt x="592" y="1557"/>
                  <a:pt x="592" y="1562"/>
                </a:cubicBezTo>
                <a:cubicBezTo>
                  <a:pt x="592" y="1565"/>
                  <a:pt x="593" y="1568"/>
                  <a:pt x="593" y="1571"/>
                </a:cubicBezTo>
                <a:cubicBezTo>
                  <a:pt x="593" y="1576"/>
                  <a:pt x="593" y="1581"/>
                  <a:pt x="593" y="1586"/>
                </a:cubicBezTo>
                <a:cubicBezTo>
                  <a:pt x="593" y="1589"/>
                  <a:pt x="594" y="1592"/>
                  <a:pt x="594" y="1596"/>
                </a:cubicBezTo>
                <a:cubicBezTo>
                  <a:pt x="594" y="1600"/>
                  <a:pt x="594" y="1605"/>
                  <a:pt x="595" y="1610"/>
                </a:cubicBezTo>
                <a:cubicBezTo>
                  <a:pt x="595" y="1613"/>
                  <a:pt x="595" y="1616"/>
                  <a:pt x="595" y="1620"/>
                </a:cubicBezTo>
                <a:cubicBezTo>
                  <a:pt x="596" y="1624"/>
                  <a:pt x="596" y="1629"/>
                  <a:pt x="596" y="1634"/>
                </a:cubicBezTo>
                <a:cubicBezTo>
                  <a:pt x="596" y="1637"/>
                  <a:pt x="597" y="1640"/>
                  <a:pt x="597" y="1644"/>
                </a:cubicBezTo>
                <a:cubicBezTo>
                  <a:pt x="597" y="1648"/>
                  <a:pt x="598" y="1653"/>
                  <a:pt x="598" y="1657"/>
                </a:cubicBezTo>
                <a:cubicBezTo>
                  <a:pt x="599" y="1661"/>
                  <a:pt x="599" y="1664"/>
                  <a:pt x="599" y="1667"/>
                </a:cubicBezTo>
                <a:cubicBezTo>
                  <a:pt x="600" y="1672"/>
                  <a:pt x="600" y="1677"/>
                  <a:pt x="601" y="1681"/>
                </a:cubicBezTo>
                <a:cubicBezTo>
                  <a:pt x="601" y="1684"/>
                  <a:pt x="601" y="1688"/>
                  <a:pt x="602" y="1691"/>
                </a:cubicBezTo>
                <a:cubicBezTo>
                  <a:pt x="602" y="1693"/>
                  <a:pt x="602" y="1695"/>
                  <a:pt x="602" y="1697"/>
                </a:cubicBezTo>
                <a:cubicBezTo>
                  <a:pt x="601" y="1695"/>
                  <a:pt x="599" y="1694"/>
                  <a:pt x="597" y="1693"/>
                </a:cubicBezTo>
                <a:cubicBezTo>
                  <a:pt x="594" y="1690"/>
                  <a:pt x="591" y="1688"/>
                  <a:pt x="587" y="1685"/>
                </a:cubicBezTo>
                <a:cubicBezTo>
                  <a:pt x="584" y="1682"/>
                  <a:pt x="580" y="1679"/>
                  <a:pt x="576" y="1676"/>
                </a:cubicBezTo>
                <a:cubicBezTo>
                  <a:pt x="573" y="1674"/>
                  <a:pt x="570" y="1671"/>
                  <a:pt x="567" y="1669"/>
                </a:cubicBezTo>
                <a:cubicBezTo>
                  <a:pt x="563" y="1666"/>
                  <a:pt x="559" y="1663"/>
                  <a:pt x="556" y="1660"/>
                </a:cubicBezTo>
                <a:cubicBezTo>
                  <a:pt x="553" y="1657"/>
                  <a:pt x="550" y="1654"/>
                  <a:pt x="546" y="1652"/>
                </a:cubicBezTo>
                <a:cubicBezTo>
                  <a:pt x="543" y="1649"/>
                  <a:pt x="539" y="1646"/>
                  <a:pt x="536" y="1642"/>
                </a:cubicBezTo>
                <a:cubicBezTo>
                  <a:pt x="533" y="1640"/>
                  <a:pt x="529" y="1637"/>
                  <a:pt x="526" y="1635"/>
                </a:cubicBezTo>
                <a:cubicBezTo>
                  <a:pt x="523" y="1631"/>
                  <a:pt x="519" y="1628"/>
                  <a:pt x="516" y="1625"/>
                </a:cubicBezTo>
                <a:cubicBezTo>
                  <a:pt x="513" y="1622"/>
                  <a:pt x="510" y="1620"/>
                  <a:pt x="507" y="1617"/>
                </a:cubicBezTo>
                <a:cubicBezTo>
                  <a:pt x="503" y="1614"/>
                  <a:pt x="500" y="1610"/>
                  <a:pt x="496" y="1607"/>
                </a:cubicBezTo>
                <a:cubicBezTo>
                  <a:pt x="493" y="1605"/>
                  <a:pt x="490" y="1602"/>
                  <a:pt x="487" y="1599"/>
                </a:cubicBezTo>
                <a:cubicBezTo>
                  <a:pt x="484" y="1596"/>
                  <a:pt x="480" y="1592"/>
                  <a:pt x="477" y="1589"/>
                </a:cubicBezTo>
                <a:cubicBezTo>
                  <a:pt x="474" y="1586"/>
                  <a:pt x="471" y="1584"/>
                  <a:pt x="468" y="1581"/>
                </a:cubicBezTo>
                <a:cubicBezTo>
                  <a:pt x="465" y="1577"/>
                  <a:pt x="461" y="1574"/>
                  <a:pt x="458" y="1570"/>
                </a:cubicBezTo>
                <a:cubicBezTo>
                  <a:pt x="455" y="1568"/>
                  <a:pt x="452" y="1565"/>
                  <a:pt x="449" y="1562"/>
                </a:cubicBezTo>
                <a:cubicBezTo>
                  <a:pt x="446" y="1559"/>
                  <a:pt x="442" y="1555"/>
                  <a:pt x="439" y="1552"/>
                </a:cubicBezTo>
                <a:cubicBezTo>
                  <a:pt x="436" y="1549"/>
                  <a:pt x="434" y="1546"/>
                  <a:pt x="431" y="1543"/>
                </a:cubicBezTo>
                <a:cubicBezTo>
                  <a:pt x="427" y="1540"/>
                  <a:pt x="424" y="1536"/>
                  <a:pt x="420" y="1532"/>
                </a:cubicBezTo>
                <a:cubicBezTo>
                  <a:pt x="418" y="1530"/>
                  <a:pt x="415" y="1527"/>
                  <a:pt x="413" y="1524"/>
                </a:cubicBezTo>
                <a:cubicBezTo>
                  <a:pt x="409" y="1520"/>
                  <a:pt x="406" y="1516"/>
                  <a:pt x="402" y="1512"/>
                </a:cubicBezTo>
                <a:cubicBezTo>
                  <a:pt x="400" y="1510"/>
                  <a:pt x="397" y="1507"/>
                  <a:pt x="395" y="1505"/>
                </a:cubicBezTo>
                <a:cubicBezTo>
                  <a:pt x="391" y="1501"/>
                  <a:pt x="387" y="1496"/>
                  <a:pt x="384" y="1492"/>
                </a:cubicBezTo>
                <a:cubicBezTo>
                  <a:pt x="382" y="1490"/>
                  <a:pt x="380" y="1487"/>
                  <a:pt x="378" y="1485"/>
                </a:cubicBezTo>
                <a:cubicBezTo>
                  <a:pt x="373" y="1480"/>
                  <a:pt x="369" y="1475"/>
                  <a:pt x="365" y="1470"/>
                </a:cubicBezTo>
                <a:cubicBezTo>
                  <a:pt x="363" y="1468"/>
                  <a:pt x="362" y="1466"/>
                  <a:pt x="361" y="1465"/>
                </a:cubicBezTo>
                <a:cubicBezTo>
                  <a:pt x="355" y="1458"/>
                  <a:pt x="349" y="1451"/>
                  <a:pt x="344" y="1444"/>
                </a:cubicBezTo>
                <a:cubicBezTo>
                  <a:pt x="344" y="1444"/>
                  <a:pt x="344" y="1444"/>
                  <a:pt x="344" y="1444"/>
                </a:cubicBezTo>
                <a:cubicBezTo>
                  <a:pt x="338" y="1437"/>
                  <a:pt x="333" y="1431"/>
                  <a:pt x="327" y="1424"/>
                </a:cubicBezTo>
                <a:cubicBezTo>
                  <a:pt x="326" y="1421"/>
                  <a:pt x="324" y="1419"/>
                  <a:pt x="322" y="1417"/>
                </a:cubicBezTo>
                <a:cubicBezTo>
                  <a:pt x="319" y="1413"/>
                  <a:pt x="315" y="1408"/>
                  <a:pt x="312" y="1404"/>
                </a:cubicBezTo>
                <a:cubicBezTo>
                  <a:pt x="312" y="1397"/>
                  <a:pt x="313" y="1391"/>
                  <a:pt x="313" y="1385"/>
                </a:cubicBezTo>
                <a:cubicBezTo>
                  <a:pt x="313" y="1385"/>
                  <a:pt x="314" y="1384"/>
                  <a:pt x="314" y="1384"/>
                </a:cubicBezTo>
                <a:cubicBezTo>
                  <a:pt x="314" y="1377"/>
                  <a:pt x="315" y="1370"/>
                  <a:pt x="316" y="1363"/>
                </a:cubicBezTo>
                <a:cubicBezTo>
                  <a:pt x="316" y="1361"/>
                  <a:pt x="316" y="1359"/>
                  <a:pt x="316" y="1357"/>
                </a:cubicBezTo>
                <a:cubicBezTo>
                  <a:pt x="317" y="1352"/>
                  <a:pt x="317" y="1347"/>
                  <a:pt x="318" y="1342"/>
                </a:cubicBezTo>
                <a:cubicBezTo>
                  <a:pt x="318" y="1340"/>
                  <a:pt x="318" y="1337"/>
                  <a:pt x="319" y="1335"/>
                </a:cubicBezTo>
                <a:cubicBezTo>
                  <a:pt x="319" y="1330"/>
                  <a:pt x="320" y="1326"/>
                  <a:pt x="320" y="1322"/>
                </a:cubicBezTo>
                <a:cubicBezTo>
                  <a:pt x="321" y="1319"/>
                  <a:pt x="321" y="1316"/>
                  <a:pt x="321" y="1313"/>
                </a:cubicBezTo>
                <a:cubicBezTo>
                  <a:pt x="322" y="1309"/>
                  <a:pt x="322" y="1305"/>
                  <a:pt x="323" y="1301"/>
                </a:cubicBezTo>
                <a:cubicBezTo>
                  <a:pt x="323" y="1298"/>
                  <a:pt x="324" y="1295"/>
                  <a:pt x="324" y="1292"/>
                </a:cubicBezTo>
                <a:cubicBezTo>
                  <a:pt x="325" y="1288"/>
                  <a:pt x="326" y="1284"/>
                  <a:pt x="326" y="1280"/>
                </a:cubicBezTo>
                <a:cubicBezTo>
                  <a:pt x="327" y="1277"/>
                  <a:pt x="327" y="1274"/>
                  <a:pt x="328" y="1271"/>
                </a:cubicBezTo>
                <a:cubicBezTo>
                  <a:pt x="328" y="1268"/>
                  <a:pt x="329" y="1264"/>
                  <a:pt x="329" y="1260"/>
                </a:cubicBezTo>
                <a:cubicBezTo>
                  <a:pt x="330" y="1257"/>
                  <a:pt x="331" y="1254"/>
                  <a:pt x="331" y="1251"/>
                </a:cubicBezTo>
                <a:cubicBezTo>
                  <a:pt x="331" y="1249"/>
                  <a:pt x="332" y="1248"/>
                  <a:pt x="332" y="1246"/>
                </a:cubicBezTo>
                <a:cubicBezTo>
                  <a:pt x="333" y="1248"/>
                  <a:pt x="334" y="1249"/>
                  <a:pt x="335" y="1251"/>
                </a:cubicBezTo>
                <a:close/>
                <a:moveTo>
                  <a:pt x="314" y="1426"/>
                </a:moveTo>
                <a:cubicBezTo>
                  <a:pt x="317" y="1430"/>
                  <a:pt x="319" y="1433"/>
                  <a:pt x="322" y="1436"/>
                </a:cubicBezTo>
                <a:cubicBezTo>
                  <a:pt x="325" y="1440"/>
                  <a:pt x="328" y="1444"/>
                  <a:pt x="331" y="1447"/>
                </a:cubicBezTo>
                <a:cubicBezTo>
                  <a:pt x="333" y="1450"/>
                  <a:pt x="336" y="1454"/>
                  <a:pt x="338" y="1457"/>
                </a:cubicBezTo>
                <a:cubicBezTo>
                  <a:pt x="341" y="1461"/>
                  <a:pt x="344" y="1464"/>
                  <a:pt x="348" y="1468"/>
                </a:cubicBezTo>
                <a:cubicBezTo>
                  <a:pt x="350" y="1471"/>
                  <a:pt x="353" y="1474"/>
                  <a:pt x="355" y="1477"/>
                </a:cubicBezTo>
                <a:cubicBezTo>
                  <a:pt x="358" y="1481"/>
                  <a:pt x="362" y="1485"/>
                  <a:pt x="365" y="1488"/>
                </a:cubicBezTo>
                <a:cubicBezTo>
                  <a:pt x="367" y="1491"/>
                  <a:pt x="370" y="1494"/>
                  <a:pt x="373" y="1498"/>
                </a:cubicBezTo>
                <a:cubicBezTo>
                  <a:pt x="376" y="1501"/>
                  <a:pt x="379" y="1505"/>
                  <a:pt x="382" y="1508"/>
                </a:cubicBezTo>
                <a:cubicBezTo>
                  <a:pt x="385" y="1511"/>
                  <a:pt x="388" y="1514"/>
                  <a:pt x="390" y="1517"/>
                </a:cubicBezTo>
                <a:cubicBezTo>
                  <a:pt x="394" y="1521"/>
                  <a:pt x="397" y="1525"/>
                  <a:pt x="400" y="1528"/>
                </a:cubicBezTo>
                <a:cubicBezTo>
                  <a:pt x="403" y="1531"/>
                  <a:pt x="405" y="1534"/>
                  <a:pt x="408" y="1537"/>
                </a:cubicBezTo>
                <a:cubicBezTo>
                  <a:pt x="412" y="1540"/>
                  <a:pt x="415" y="1544"/>
                  <a:pt x="418" y="1547"/>
                </a:cubicBezTo>
                <a:cubicBezTo>
                  <a:pt x="421" y="1550"/>
                  <a:pt x="424" y="1553"/>
                  <a:pt x="427" y="1556"/>
                </a:cubicBezTo>
                <a:cubicBezTo>
                  <a:pt x="430" y="1560"/>
                  <a:pt x="433" y="1563"/>
                  <a:pt x="437" y="1567"/>
                </a:cubicBezTo>
                <a:cubicBezTo>
                  <a:pt x="440" y="1569"/>
                  <a:pt x="442" y="1572"/>
                  <a:pt x="445" y="1575"/>
                </a:cubicBezTo>
                <a:cubicBezTo>
                  <a:pt x="449" y="1579"/>
                  <a:pt x="452" y="1582"/>
                  <a:pt x="456" y="1585"/>
                </a:cubicBezTo>
                <a:cubicBezTo>
                  <a:pt x="459" y="1588"/>
                  <a:pt x="461" y="1591"/>
                  <a:pt x="464" y="1594"/>
                </a:cubicBezTo>
                <a:cubicBezTo>
                  <a:pt x="468" y="1597"/>
                  <a:pt x="471" y="1601"/>
                  <a:pt x="475" y="1604"/>
                </a:cubicBezTo>
                <a:cubicBezTo>
                  <a:pt x="478" y="1607"/>
                  <a:pt x="481" y="1609"/>
                  <a:pt x="483" y="1612"/>
                </a:cubicBezTo>
                <a:cubicBezTo>
                  <a:pt x="487" y="1615"/>
                  <a:pt x="491" y="1619"/>
                  <a:pt x="495" y="1622"/>
                </a:cubicBezTo>
                <a:cubicBezTo>
                  <a:pt x="498" y="1625"/>
                  <a:pt x="500" y="1627"/>
                  <a:pt x="503" y="1630"/>
                </a:cubicBezTo>
                <a:cubicBezTo>
                  <a:pt x="507" y="1634"/>
                  <a:pt x="511" y="1637"/>
                  <a:pt x="515" y="1641"/>
                </a:cubicBezTo>
                <a:cubicBezTo>
                  <a:pt x="518" y="1643"/>
                  <a:pt x="520" y="1645"/>
                  <a:pt x="523" y="1647"/>
                </a:cubicBezTo>
                <a:cubicBezTo>
                  <a:pt x="528" y="1652"/>
                  <a:pt x="532" y="1656"/>
                  <a:pt x="537" y="1660"/>
                </a:cubicBezTo>
                <a:cubicBezTo>
                  <a:pt x="539" y="1661"/>
                  <a:pt x="541" y="1663"/>
                  <a:pt x="543" y="1665"/>
                </a:cubicBezTo>
                <a:cubicBezTo>
                  <a:pt x="550" y="1670"/>
                  <a:pt x="557" y="1676"/>
                  <a:pt x="564" y="1682"/>
                </a:cubicBezTo>
                <a:cubicBezTo>
                  <a:pt x="564" y="1682"/>
                  <a:pt x="564" y="1682"/>
                  <a:pt x="565" y="1683"/>
                </a:cubicBezTo>
                <a:cubicBezTo>
                  <a:pt x="571" y="1688"/>
                  <a:pt x="578" y="1693"/>
                  <a:pt x="585" y="1698"/>
                </a:cubicBezTo>
                <a:cubicBezTo>
                  <a:pt x="587" y="1700"/>
                  <a:pt x="589" y="1701"/>
                  <a:pt x="591" y="1703"/>
                </a:cubicBezTo>
                <a:cubicBezTo>
                  <a:pt x="596" y="1707"/>
                  <a:pt x="600" y="1710"/>
                  <a:pt x="605" y="1713"/>
                </a:cubicBezTo>
                <a:cubicBezTo>
                  <a:pt x="607" y="1732"/>
                  <a:pt x="610" y="1752"/>
                  <a:pt x="613" y="1771"/>
                </a:cubicBezTo>
                <a:cubicBezTo>
                  <a:pt x="614" y="1774"/>
                  <a:pt x="614" y="1777"/>
                  <a:pt x="615" y="1780"/>
                </a:cubicBezTo>
                <a:cubicBezTo>
                  <a:pt x="616" y="1786"/>
                  <a:pt x="617" y="1793"/>
                  <a:pt x="618" y="1800"/>
                </a:cubicBezTo>
                <a:cubicBezTo>
                  <a:pt x="619" y="1803"/>
                  <a:pt x="620" y="1807"/>
                  <a:pt x="621" y="1811"/>
                </a:cubicBezTo>
                <a:cubicBezTo>
                  <a:pt x="622" y="1817"/>
                  <a:pt x="623" y="1823"/>
                  <a:pt x="624" y="1829"/>
                </a:cubicBezTo>
                <a:cubicBezTo>
                  <a:pt x="625" y="1833"/>
                  <a:pt x="626" y="1837"/>
                  <a:pt x="627" y="1841"/>
                </a:cubicBezTo>
                <a:cubicBezTo>
                  <a:pt x="628" y="1846"/>
                  <a:pt x="629" y="1852"/>
                  <a:pt x="631" y="1857"/>
                </a:cubicBezTo>
                <a:cubicBezTo>
                  <a:pt x="632" y="1862"/>
                  <a:pt x="633" y="1866"/>
                  <a:pt x="634" y="1870"/>
                </a:cubicBezTo>
                <a:cubicBezTo>
                  <a:pt x="635" y="1875"/>
                  <a:pt x="636" y="1881"/>
                  <a:pt x="638" y="1886"/>
                </a:cubicBezTo>
                <a:cubicBezTo>
                  <a:pt x="639" y="1890"/>
                  <a:pt x="640" y="1895"/>
                  <a:pt x="641" y="1899"/>
                </a:cubicBezTo>
                <a:cubicBezTo>
                  <a:pt x="642" y="1904"/>
                  <a:pt x="644" y="1909"/>
                  <a:pt x="645" y="1915"/>
                </a:cubicBezTo>
                <a:cubicBezTo>
                  <a:pt x="646" y="1919"/>
                  <a:pt x="647" y="1923"/>
                  <a:pt x="649" y="1927"/>
                </a:cubicBezTo>
                <a:cubicBezTo>
                  <a:pt x="649" y="1930"/>
                  <a:pt x="650" y="1932"/>
                  <a:pt x="651" y="1934"/>
                </a:cubicBezTo>
                <a:cubicBezTo>
                  <a:pt x="649" y="1933"/>
                  <a:pt x="647" y="1932"/>
                  <a:pt x="645" y="1930"/>
                </a:cubicBezTo>
                <a:cubicBezTo>
                  <a:pt x="641" y="1927"/>
                  <a:pt x="637" y="1925"/>
                  <a:pt x="633" y="1922"/>
                </a:cubicBezTo>
                <a:cubicBezTo>
                  <a:pt x="629" y="1919"/>
                  <a:pt x="624" y="1915"/>
                  <a:pt x="620" y="1912"/>
                </a:cubicBezTo>
                <a:cubicBezTo>
                  <a:pt x="616" y="1909"/>
                  <a:pt x="612" y="1907"/>
                  <a:pt x="608" y="1904"/>
                </a:cubicBezTo>
                <a:cubicBezTo>
                  <a:pt x="604" y="1900"/>
                  <a:pt x="600" y="1897"/>
                  <a:pt x="596" y="1894"/>
                </a:cubicBezTo>
                <a:cubicBezTo>
                  <a:pt x="592" y="1891"/>
                  <a:pt x="588" y="1888"/>
                  <a:pt x="584" y="1885"/>
                </a:cubicBezTo>
                <a:cubicBezTo>
                  <a:pt x="580" y="1882"/>
                  <a:pt x="576" y="1878"/>
                  <a:pt x="572" y="1875"/>
                </a:cubicBezTo>
                <a:cubicBezTo>
                  <a:pt x="568" y="1872"/>
                  <a:pt x="565" y="1869"/>
                  <a:pt x="561" y="1866"/>
                </a:cubicBezTo>
                <a:cubicBezTo>
                  <a:pt x="557" y="1863"/>
                  <a:pt x="553" y="1859"/>
                  <a:pt x="548" y="1856"/>
                </a:cubicBezTo>
                <a:cubicBezTo>
                  <a:pt x="545" y="1853"/>
                  <a:pt x="541" y="1850"/>
                  <a:pt x="538" y="1847"/>
                </a:cubicBezTo>
                <a:cubicBezTo>
                  <a:pt x="533" y="1843"/>
                  <a:pt x="529" y="1839"/>
                  <a:pt x="525" y="1836"/>
                </a:cubicBezTo>
                <a:cubicBezTo>
                  <a:pt x="522" y="1833"/>
                  <a:pt x="518" y="1830"/>
                  <a:pt x="515" y="1827"/>
                </a:cubicBezTo>
                <a:cubicBezTo>
                  <a:pt x="511" y="1823"/>
                  <a:pt x="507" y="1819"/>
                  <a:pt x="503" y="1816"/>
                </a:cubicBezTo>
                <a:cubicBezTo>
                  <a:pt x="499" y="1812"/>
                  <a:pt x="496" y="1809"/>
                  <a:pt x="492" y="1806"/>
                </a:cubicBezTo>
                <a:cubicBezTo>
                  <a:pt x="488" y="1802"/>
                  <a:pt x="484" y="1799"/>
                  <a:pt x="480" y="1795"/>
                </a:cubicBezTo>
                <a:cubicBezTo>
                  <a:pt x="477" y="1792"/>
                  <a:pt x="474" y="1789"/>
                  <a:pt x="470" y="1785"/>
                </a:cubicBezTo>
                <a:cubicBezTo>
                  <a:pt x="466" y="1781"/>
                  <a:pt x="462" y="1778"/>
                  <a:pt x="458" y="1774"/>
                </a:cubicBezTo>
                <a:cubicBezTo>
                  <a:pt x="455" y="1770"/>
                  <a:pt x="452" y="1767"/>
                  <a:pt x="449" y="1764"/>
                </a:cubicBezTo>
                <a:cubicBezTo>
                  <a:pt x="445" y="1760"/>
                  <a:pt x="441" y="1756"/>
                  <a:pt x="437" y="1752"/>
                </a:cubicBezTo>
                <a:cubicBezTo>
                  <a:pt x="434" y="1749"/>
                  <a:pt x="431" y="1746"/>
                  <a:pt x="428" y="1742"/>
                </a:cubicBezTo>
                <a:cubicBezTo>
                  <a:pt x="424" y="1738"/>
                  <a:pt x="420" y="1734"/>
                  <a:pt x="416" y="1730"/>
                </a:cubicBezTo>
                <a:cubicBezTo>
                  <a:pt x="413" y="1726"/>
                  <a:pt x="410" y="1723"/>
                  <a:pt x="407" y="1720"/>
                </a:cubicBezTo>
                <a:cubicBezTo>
                  <a:pt x="403" y="1716"/>
                  <a:pt x="399" y="1711"/>
                  <a:pt x="395" y="1707"/>
                </a:cubicBezTo>
                <a:cubicBezTo>
                  <a:pt x="392" y="1704"/>
                  <a:pt x="389" y="1701"/>
                  <a:pt x="387" y="1698"/>
                </a:cubicBezTo>
                <a:cubicBezTo>
                  <a:pt x="382" y="1693"/>
                  <a:pt x="378" y="1688"/>
                  <a:pt x="374" y="1683"/>
                </a:cubicBezTo>
                <a:cubicBezTo>
                  <a:pt x="372" y="1680"/>
                  <a:pt x="369" y="1677"/>
                  <a:pt x="367" y="1675"/>
                </a:cubicBezTo>
                <a:cubicBezTo>
                  <a:pt x="362" y="1669"/>
                  <a:pt x="357" y="1663"/>
                  <a:pt x="352" y="1657"/>
                </a:cubicBezTo>
                <a:cubicBezTo>
                  <a:pt x="351" y="1655"/>
                  <a:pt x="349" y="1653"/>
                  <a:pt x="347" y="1651"/>
                </a:cubicBezTo>
                <a:cubicBezTo>
                  <a:pt x="341" y="1643"/>
                  <a:pt x="335" y="1635"/>
                  <a:pt x="329" y="1627"/>
                </a:cubicBezTo>
                <a:cubicBezTo>
                  <a:pt x="327" y="1625"/>
                  <a:pt x="325" y="1623"/>
                  <a:pt x="323" y="1621"/>
                </a:cubicBezTo>
                <a:cubicBezTo>
                  <a:pt x="319" y="1615"/>
                  <a:pt x="315" y="1610"/>
                  <a:pt x="311" y="1604"/>
                </a:cubicBezTo>
                <a:cubicBezTo>
                  <a:pt x="310" y="1600"/>
                  <a:pt x="310" y="1596"/>
                  <a:pt x="310" y="1591"/>
                </a:cubicBezTo>
                <a:cubicBezTo>
                  <a:pt x="310" y="1588"/>
                  <a:pt x="310" y="1585"/>
                  <a:pt x="309" y="1582"/>
                </a:cubicBezTo>
                <a:cubicBezTo>
                  <a:pt x="309" y="1577"/>
                  <a:pt x="309" y="1572"/>
                  <a:pt x="309" y="1567"/>
                </a:cubicBezTo>
                <a:cubicBezTo>
                  <a:pt x="309" y="1565"/>
                  <a:pt x="309" y="1562"/>
                  <a:pt x="309" y="1560"/>
                </a:cubicBezTo>
                <a:cubicBezTo>
                  <a:pt x="308" y="1554"/>
                  <a:pt x="308" y="1549"/>
                  <a:pt x="308" y="1543"/>
                </a:cubicBezTo>
                <a:cubicBezTo>
                  <a:pt x="308" y="1541"/>
                  <a:pt x="308" y="1539"/>
                  <a:pt x="308" y="1537"/>
                </a:cubicBezTo>
                <a:cubicBezTo>
                  <a:pt x="308" y="1529"/>
                  <a:pt x="308" y="1522"/>
                  <a:pt x="308" y="1514"/>
                </a:cubicBezTo>
                <a:cubicBezTo>
                  <a:pt x="308" y="1506"/>
                  <a:pt x="308" y="1498"/>
                  <a:pt x="308" y="1489"/>
                </a:cubicBezTo>
                <a:cubicBezTo>
                  <a:pt x="308" y="1487"/>
                  <a:pt x="308" y="1484"/>
                  <a:pt x="308" y="1481"/>
                </a:cubicBezTo>
                <a:cubicBezTo>
                  <a:pt x="308" y="1475"/>
                  <a:pt x="309" y="1470"/>
                  <a:pt x="309" y="1464"/>
                </a:cubicBezTo>
                <a:cubicBezTo>
                  <a:pt x="309" y="1461"/>
                  <a:pt x="309" y="1457"/>
                  <a:pt x="309" y="1454"/>
                </a:cubicBezTo>
                <a:cubicBezTo>
                  <a:pt x="309" y="1449"/>
                  <a:pt x="310" y="1443"/>
                  <a:pt x="310" y="1438"/>
                </a:cubicBezTo>
                <a:cubicBezTo>
                  <a:pt x="310" y="1435"/>
                  <a:pt x="310" y="1432"/>
                  <a:pt x="310" y="1428"/>
                </a:cubicBezTo>
                <a:cubicBezTo>
                  <a:pt x="311" y="1426"/>
                  <a:pt x="311" y="1424"/>
                  <a:pt x="311" y="1422"/>
                </a:cubicBezTo>
                <a:cubicBezTo>
                  <a:pt x="312" y="1423"/>
                  <a:pt x="313" y="1425"/>
                  <a:pt x="314" y="1426"/>
                </a:cubicBezTo>
                <a:close/>
                <a:moveTo>
                  <a:pt x="316" y="1630"/>
                </a:moveTo>
                <a:cubicBezTo>
                  <a:pt x="318" y="1634"/>
                  <a:pt x="321" y="1638"/>
                  <a:pt x="324" y="1641"/>
                </a:cubicBezTo>
                <a:cubicBezTo>
                  <a:pt x="328" y="1646"/>
                  <a:pt x="331" y="1650"/>
                  <a:pt x="335" y="1654"/>
                </a:cubicBezTo>
                <a:cubicBezTo>
                  <a:pt x="338" y="1658"/>
                  <a:pt x="340" y="1662"/>
                  <a:pt x="343" y="1665"/>
                </a:cubicBezTo>
                <a:cubicBezTo>
                  <a:pt x="347" y="1669"/>
                  <a:pt x="350" y="1674"/>
                  <a:pt x="354" y="1678"/>
                </a:cubicBezTo>
                <a:cubicBezTo>
                  <a:pt x="357" y="1682"/>
                  <a:pt x="360" y="1685"/>
                  <a:pt x="363" y="1689"/>
                </a:cubicBezTo>
                <a:cubicBezTo>
                  <a:pt x="367" y="1693"/>
                  <a:pt x="370" y="1697"/>
                  <a:pt x="374" y="1701"/>
                </a:cubicBezTo>
                <a:cubicBezTo>
                  <a:pt x="377" y="1705"/>
                  <a:pt x="380" y="1708"/>
                  <a:pt x="383" y="1712"/>
                </a:cubicBezTo>
                <a:cubicBezTo>
                  <a:pt x="387" y="1716"/>
                  <a:pt x="390" y="1720"/>
                  <a:pt x="394" y="1724"/>
                </a:cubicBezTo>
                <a:cubicBezTo>
                  <a:pt x="397" y="1727"/>
                  <a:pt x="400" y="1731"/>
                  <a:pt x="404" y="1734"/>
                </a:cubicBezTo>
                <a:cubicBezTo>
                  <a:pt x="407" y="1738"/>
                  <a:pt x="411" y="1742"/>
                  <a:pt x="415" y="1746"/>
                </a:cubicBezTo>
                <a:cubicBezTo>
                  <a:pt x="418" y="1750"/>
                  <a:pt x="421" y="1753"/>
                  <a:pt x="425" y="1756"/>
                </a:cubicBezTo>
                <a:cubicBezTo>
                  <a:pt x="428" y="1760"/>
                  <a:pt x="432" y="1764"/>
                  <a:pt x="436" y="1768"/>
                </a:cubicBezTo>
                <a:cubicBezTo>
                  <a:pt x="439" y="1772"/>
                  <a:pt x="443" y="1775"/>
                  <a:pt x="446" y="1778"/>
                </a:cubicBezTo>
                <a:cubicBezTo>
                  <a:pt x="450" y="1782"/>
                  <a:pt x="454" y="1786"/>
                  <a:pt x="458" y="1790"/>
                </a:cubicBezTo>
                <a:cubicBezTo>
                  <a:pt x="461" y="1793"/>
                  <a:pt x="464" y="1796"/>
                  <a:pt x="468" y="1799"/>
                </a:cubicBezTo>
                <a:cubicBezTo>
                  <a:pt x="472" y="1803"/>
                  <a:pt x="476" y="1807"/>
                  <a:pt x="480" y="1811"/>
                </a:cubicBezTo>
                <a:cubicBezTo>
                  <a:pt x="483" y="1814"/>
                  <a:pt x="487" y="1817"/>
                  <a:pt x="490" y="1820"/>
                </a:cubicBezTo>
                <a:cubicBezTo>
                  <a:pt x="494" y="1824"/>
                  <a:pt x="498" y="1828"/>
                  <a:pt x="503" y="1832"/>
                </a:cubicBezTo>
                <a:cubicBezTo>
                  <a:pt x="506" y="1835"/>
                  <a:pt x="509" y="1838"/>
                  <a:pt x="513" y="1841"/>
                </a:cubicBezTo>
                <a:cubicBezTo>
                  <a:pt x="517" y="1845"/>
                  <a:pt x="521" y="1848"/>
                  <a:pt x="526" y="1852"/>
                </a:cubicBezTo>
                <a:cubicBezTo>
                  <a:pt x="529" y="1855"/>
                  <a:pt x="532" y="1858"/>
                  <a:pt x="536" y="1861"/>
                </a:cubicBezTo>
                <a:cubicBezTo>
                  <a:pt x="540" y="1865"/>
                  <a:pt x="545" y="1868"/>
                  <a:pt x="550" y="1872"/>
                </a:cubicBezTo>
                <a:cubicBezTo>
                  <a:pt x="553" y="1875"/>
                  <a:pt x="556" y="1878"/>
                  <a:pt x="559" y="1880"/>
                </a:cubicBezTo>
                <a:cubicBezTo>
                  <a:pt x="564" y="1884"/>
                  <a:pt x="569" y="1888"/>
                  <a:pt x="575" y="1893"/>
                </a:cubicBezTo>
                <a:cubicBezTo>
                  <a:pt x="577" y="1895"/>
                  <a:pt x="580" y="1897"/>
                  <a:pt x="583" y="1899"/>
                </a:cubicBezTo>
                <a:cubicBezTo>
                  <a:pt x="589" y="1904"/>
                  <a:pt x="596" y="1909"/>
                  <a:pt x="603" y="1914"/>
                </a:cubicBezTo>
                <a:cubicBezTo>
                  <a:pt x="604" y="1915"/>
                  <a:pt x="606" y="1917"/>
                  <a:pt x="607" y="1918"/>
                </a:cubicBezTo>
                <a:cubicBezTo>
                  <a:pt x="615" y="1924"/>
                  <a:pt x="624" y="1930"/>
                  <a:pt x="632" y="1936"/>
                </a:cubicBezTo>
                <a:cubicBezTo>
                  <a:pt x="634" y="1937"/>
                  <a:pt x="635" y="1938"/>
                  <a:pt x="637" y="1940"/>
                </a:cubicBezTo>
                <a:cubicBezTo>
                  <a:pt x="643" y="1944"/>
                  <a:pt x="650" y="1948"/>
                  <a:pt x="656" y="1953"/>
                </a:cubicBezTo>
                <a:cubicBezTo>
                  <a:pt x="656" y="1953"/>
                  <a:pt x="656" y="1953"/>
                  <a:pt x="656" y="1953"/>
                </a:cubicBezTo>
                <a:cubicBezTo>
                  <a:pt x="656" y="1953"/>
                  <a:pt x="656" y="1953"/>
                  <a:pt x="656" y="1953"/>
                </a:cubicBezTo>
                <a:cubicBezTo>
                  <a:pt x="659" y="1964"/>
                  <a:pt x="663" y="1975"/>
                  <a:pt x="666" y="1986"/>
                </a:cubicBezTo>
                <a:cubicBezTo>
                  <a:pt x="667" y="1988"/>
                  <a:pt x="668" y="1989"/>
                  <a:pt x="668" y="1991"/>
                </a:cubicBezTo>
                <a:cubicBezTo>
                  <a:pt x="671" y="2001"/>
                  <a:pt x="675" y="2010"/>
                  <a:pt x="678" y="2019"/>
                </a:cubicBezTo>
                <a:cubicBezTo>
                  <a:pt x="679" y="2023"/>
                  <a:pt x="681" y="2027"/>
                  <a:pt x="682" y="2031"/>
                </a:cubicBezTo>
                <a:cubicBezTo>
                  <a:pt x="685" y="2038"/>
                  <a:pt x="687" y="2046"/>
                  <a:pt x="690" y="2053"/>
                </a:cubicBezTo>
                <a:cubicBezTo>
                  <a:pt x="692" y="2057"/>
                  <a:pt x="694" y="2062"/>
                  <a:pt x="695" y="2066"/>
                </a:cubicBezTo>
                <a:cubicBezTo>
                  <a:pt x="698" y="2073"/>
                  <a:pt x="701" y="2079"/>
                  <a:pt x="703" y="2086"/>
                </a:cubicBezTo>
                <a:cubicBezTo>
                  <a:pt x="705" y="2091"/>
                  <a:pt x="707" y="2095"/>
                  <a:pt x="709" y="2100"/>
                </a:cubicBezTo>
                <a:cubicBezTo>
                  <a:pt x="712" y="2106"/>
                  <a:pt x="714" y="2113"/>
                  <a:pt x="717" y="2119"/>
                </a:cubicBezTo>
                <a:cubicBezTo>
                  <a:pt x="719" y="2124"/>
                  <a:pt x="721" y="2128"/>
                  <a:pt x="723" y="2133"/>
                </a:cubicBezTo>
                <a:cubicBezTo>
                  <a:pt x="726" y="2139"/>
                  <a:pt x="729" y="2145"/>
                  <a:pt x="732" y="2152"/>
                </a:cubicBezTo>
                <a:cubicBezTo>
                  <a:pt x="734" y="2156"/>
                  <a:pt x="736" y="2161"/>
                  <a:pt x="739" y="2166"/>
                </a:cubicBezTo>
                <a:cubicBezTo>
                  <a:pt x="741" y="2172"/>
                  <a:pt x="744" y="2178"/>
                  <a:pt x="747" y="2184"/>
                </a:cubicBezTo>
                <a:cubicBezTo>
                  <a:pt x="750" y="2189"/>
                  <a:pt x="752" y="2193"/>
                  <a:pt x="754" y="2198"/>
                </a:cubicBezTo>
                <a:cubicBezTo>
                  <a:pt x="756" y="2201"/>
                  <a:pt x="757" y="2203"/>
                  <a:pt x="758" y="2206"/>
                </a:cubicBezTo>
                <a:cubicBezTo>
                  <a:pt x="756" y="2204"/>
                  <a:pt x="754" y="2203"/>
                  <a:pt x="752" y="2202"/>
                </a:cubicBezTo>
                <a:cubicBezTo>
                  <a:pt x="747" y="2199"/>
                  <a:pt x="742" y="2196"/>
                  <a:pt x="737" y="2193"/>
                </a:cubicBezTo>
                <a:cubicBezTo>
                  <a:pt x="732" y="2190"/>
                  <a:pt x="727" y="2187"/>
                  <a:pt x="722" y="2184"/>
                </a:cubicBezTo>
                <a:cubicBezTo>
                  <a:pt x="717" y="2181"/>
                  <a:pt x="712" y="2178"/>
                  <a:pt x="708" y="2175"/>
                </a:cubicBezTo>
                <a:cubicBezTo>
                  <a:pt x="702" y="2172"/>
                  <a:pt x="697" y="2168"/>
                  <a:pt x="692" y="2165"/>
                </a:cubicBezTo>
                <a:cubicBezTo>
                  <a:pt x="688" y="2162"/>
                  <a:pt x="683" y="2159"/>
                  <a:pt x="678" y="2156"/>
                </a:cubicBezTo>
                <a:cubicBezTo>
                  <a:pt x="673" y="2152"/>
                  <a:pt x="668" y="2149"/>
                  <a:pt x="663" y="2145"/>
                </a:cubicBezTo>
                <a:cubicBezTo>
                  <a:pt x="659" y="2142"/>
                  <a:pt x="654" y="2139"/>
                  <a:pt x="650" y="2136"/>
                </a:cubicBezTo>
                <a:cubicBezTo>
                  <a:pt x="645" y="2133"/>
                  <a:pt x="640" y="2129"/>
                  <a:pt x="635" y="2125"/>
                </a:cubicBezTo>
                <a:cubicBezTo>
                  <a:pt x="630" y="2122"/>
                  <a:pt x="626" y="2119"/>
                  <a:pt x="621" y="2116"/>
                </a:cubicBezTo>
                <a:cubicBezTo>
                  <a:pt x="617" y="2112"/>
                  <a:pt x="612" y="2108"/>
                  <a:pt x="607" y="2105"/>
                </a:cubicBezTo>
                <a:cubicBezTo>
                  <a:pt x="602" y="2101"/>
                  <a:pt x="598" y="2098"/>
                  <a:pt x="594" y="2095"/>
                </a:cubicBezTo>
                <a:cubicBezTo>
                  <a:pt x="589" y="2091"/>
                  <a:pt x="584" y="2087"/>
                  <a:pt x="579" y="2083"/>
                </a:cubicBezTo>
                <a:cubicBezTo>
                  <a:pt x="575" y="2080"/>
                  <a:pt x="571" y="2076"/>
                  <a:pt x="567" y="2073"/>
                </a:cubicBezTo>
                <a:cubicBezTo>
                  <a:pt x="562" y="2069"/>
                  <a:pt x="557" y="2065"/>
                  <a:pt x="552" y="2061"/>
                </a:cubicBezTo>
                <a:cubicBezTo>
                  <a:pt x="548" y="2058"/>
                  <a:pt x="544" y="2054"/>
                  <a:pt x="540" y="2051"/>
                </a:cubicBezTo>
                <a:cubicBezTo>
                  <a:pt x="535" y="2047"/>
                  <a:pt x="530" y="2043"/>
                  <a:pt x="526" y="2039"/>
                </a:cubicBezTo>
                <a:cubicBezTo>
                  <a:pt x="522" y="2035"/>
                  <a:pt x="518" y="2032"/>
                  <a:pt x="514" y="2028"/>
                </a:cubicBezTo>
                <a:cubicBezTo>
                  <a:pt x="509" y="2024"/>
                  <a:pt x="504" y="2020"/>
                  <a:pt x="500" y="2015"/>
                </a:cubicBezTo>
                <a:cubicBezTo>
                  <a:pt x="496" y="2012"/>
                  <a:pt x="492" y="2008"/>
                  <a:pt x="488" y="2004"/>
                </a:cubicBezTo>
                <a:cubicBezTo>
                  <a:pt x="483" y="2000"/>
                  <a:pt x="479" y="1996"/>
                  <a:pt x="474" y="1991"/>
                </a:cubicBezTo>
                <a:cubicBezTo>
                  <a:pt x="470" y="1988"/>
                  <a:pt x="467" y="1984"/>
                  <a:pt x="463" y="1980"/>
                </a:cubicBezTo>
                <a:cubicBezTo>
                  <a:pt x="458" y="1976"/>
                  <a:pt x="454" y="1971"/>
                  <a:pt x="449" y="1967"/>
                </a:cubicBezTo>
                <a:cubicBezTo>
                  <a:pt x="446" y="1963"/>
                  <a:pt x="442" y="1959"/>
                  <a:pt x="438" y="1956"/>
                </a:cubicBezTo>
                <a:cubicBezTo>
                  <a:pt x="434" y="1951"/>
                  <a:pt x="429" y="1946"/>
                  <a:pt x="424" y="1941"/>
                </a:cubicBezTo>
                <a:cubicBezTo>
                  <a:pt x="421" y="1938"/>
                  <a:pt x="418" y="1934"/>
                  <a:pt x="414" y="1930"/>
                </a:cubicBezTo>
                <a:cubicBezTo>
                  <a:pt x="409" y="1925"/>
                  <a:pt x="404" y="1920"/>
                  <a:pt x="399" y="1914"/>
                </a:cubicBezTo>
                <a:cubicBezTo>
                  <a:pt x="397" y="1911"/>
                  <a:pt x="394" y="1908"/>
                  <a:pt x="391" y="1905"/>
                </a:cubicBezTo>
                <a:cubicBezTo>
                  <a:pt x="384" y="1896"/>
                  <a:pt x="377" y="1888"/>
                  <a:pt x="370" y="1880"/>
                </a:cubicBezTo>
                <a:cubicBezTo>
                  <a:pt x="368" y="1879"/>
                  <a:pt x="367" y="1877"/>
                  <a:pt x="366" y="1876"/>
                </a:cubicBezTo>
                <a:cubicBezTo>
                  <a:pt x="359" y="1868"/>
                  <a:pt x="353" y="1860"/>
                  <a:pt x="346" y="1852"/>
                </a:cubicBezTo>
                <a:cubicBezTo>
                  <a:pt x="344" y="1842"/>
                  <a:pt x="342" y="1833"/>
                  <a:pt x="340" y="1823"/>
                </a:cubicBezTo>
                <a:cubicBezTo>
                  <a:pt x="339" y="1821"/>
                  <a:pt x="339" y="1818"/>
                  <a:pt x="338" y="1816"/>
                </a:cubicBezTo>
                <a:cubicBezTo>
                  <a:pt x="337" y="1808"/>
                  <a:pt x="335" y="1801"/>
                  <a:pt x="334" y="1794"/>
                </a:cubicBezTo>
                <a:cubicBezTo>
                  <a:pt x="333" y="1790"/>
                  <a:pt x="333" y="1787"/>
                  <a:pt x="332" y="1783"/>
                </a:cubicBezTo>
                <a:cubicBezTo>
                  <a:pt x="331" y="1777"/>
                  <a:pt x="330" y="1771"/>
                  <a:pt x="329" y="1764"/>
                </a:cubicBezTo>
                <a:cubicBezTo>
                  <a:pt x="328" y="1760"/>
                  <a:pt x="327" y="1756"/>
                  <a:pt x="327" y="1752"/>
                </a:cubicBezTo>
                <a:cubicBezTo>
                  <a:pt x="326" y="1746"/>
                  <a:pt x="325" y="1740"/>
                  <a:pt x="324" y="1735"/>
                </a:cubicBezTo>
                <a:cubicBezTo>
                  <a:pt x="323" y="1730"/>
                  <a:pt x="323" y="1726"/>
                  <a:pt x="322" y="1722"/>
                </a:cubicBezTo>
                <a:cubicBezTo>
                  <a:pt x="321" y="1716"/>
                  <a:pt x="321" y="1711"/>
                  <a:pt x="320" y="1705"/>
                </a:cubicBezTo>
                <a:cubicBezTo>
                  <a:pt x="319" y="1700"/>
                  <a:pt x="319" y="1696"/>
                  <a:pt x="318" y="1692"/>
                </a:cubicBezTo>
                <a:cubicBezTo>
                  <a:pt x="318" y="1686"/>
                  <a:pt x="317" y="1680"/>
                  <a:pt x="316" y="1675"/>
                </a:cubicBezTo>
                <a:cubicBezTo>
                  <a:pt x="316" y="1670"/>
                  <a:pt x="316" y="1666"/>
                  <a:pt x="315" y="1662"/>
                </a:cubicBezTo>
                <a:cubicBezTo>
                  <a:pt x="315" y="1656"/>
                  <a:pt x="314" y="1650"/>
                  <a:pt x="314" y="1645"/>
                </a:cubicBezTo>
                <a:cubicBezTo>
                  <a:pt x="313" y="1640"/>
                  <a:pt x="313" y="1636"/>
                  <a:pt x="313" y="1632"/>
                </a:cubicBezTo>
                <a:cubicBezTo>
                  <a:pt x="312" y="1630"/>
                  <a:pt x="312" y="1628"/>
                  <a:pt x="312" y="1626"/>
                </a:cubicBezTo>
                <a:cubicBezTo>
                  <a:pt x="313" y="1627"/>
                  <a:pt x="314" y="1629"/>
                  <a:pt x="316" y="1630"/>
                </a:cubicBezTo>
                <a:close/>
                <a:moveTo>
                  <a:pt x="356" y="1882"/>
                </a:moveTo>
                <a:cubicBezTo>
                  <a:pt x="359" y="1886"/>
                  <a:pt x="363" y="1890"/>
                  <a:pt x="366" y="1894"/>
                </a:cubicBezTo>
                <a:cubicBezTo>
                  <a:pt x="370" y="1899"/>
                  <a:pt x="374" y="1904"/>
                  <a:pt x="379" y="1909"/>
                </a:cubicBezTo>
                <a:cubicBezTo>
                  <a:pt x="382" y="1913"/>
                  <a:pt x="386" y="1917"/>
                  <a:pt x="389" y="1921"/>
                </a:cubicBezTo>
                <a:cubicBezTo>
                  <a:pt x="394" y="1926"/>
                  <a:pt x="398" y="1930"/>
                  <a:pt x="402" y="1935"/>
                </a:cubicBezTo>
                <a:cubicBezTo>
                  <a:pt x="406" y="1939"/>
                  <a:pt x="409" y="1943"/>
                  <a:pt x="413" y="1947"/>
                </a:cubicBezTo>
                <a:cubicBezTo>
                  <a:pt x="417" y="1951"/>
                  <a:pt x="422" y="1956"/>
                  <a:pt x="426" y="1960"/>
                </a:cubicBezTo>
                <a:cubicBezTo>
                  <a:pt x="430" y="1964"/>
                  <a:pt x="434" y="1968"/>
                  <a:pt x="437" y="1972"/>
                </a:cubicBezTo>
                <a:cubicBezTo>
                  <a:pt x="442" y="1976"/>
                  <a:pt x="446" y="1981"/>
                  <a:pt x="451" y="1985"/>
                </a:cubicBezTo>
                <a:cubicBezTo>
                  <a:pt x="455" y="1989"/>
                  <a:pt x="458" y="1993"/>
                  <a:pt x="462" y="1997"/>
                </a:cubicBezTo>
                <a:cubicBezTo>
                  <a:pt x="467" y="2001"/>
                  <a:pt x="471" y="2005"/>
                  <a:pt x="476" y="2010"/>
                </a:cubicBezTo>
                <a:cubicBezTo>
                  <a:pt x="480" y="2013"/>
                  <a:pt x="484" y="2017"/>
                  <a:pt x="488" y="2021"/>
                </a:cubicBezTo>
                <a:cubicBezTo>
                  <a:pt x="492" y="2025"/>
                  <a:pt x="497" y="2029"/>
                  <a:pt x="502" y="2033"/>
                </a:cubicBezTo>
                <a:cubicBezTo>
                  <a:pt x="506" y="2037"/>
                  <a:pt x="510" y="2040"/>
                  <a:pt x="514" y="2044"/>
                </a:cubicBezTo>
                <a:cubicBezTo>
                  <a:pt x="518" y="2048"/>
                  <a:pt x="523" y="2052"/>
                  <a:pt x="528" y="2056"/>
                </a:cubicBezTo>
                <a:cubicBezTo>
                  <a:pt x="532" y="2060"/>
                  <a:pt x="536" y="2063"/>
                  <a:pt x="540" y="2067"/>
                </a:cubicBezTo>
                <a:cubicBezTo>
                  <a:pt x="545" y="2071"/>
                  <a:pt x="550" y="2075"/>
                  <a:pt x="555" y="2079"/>
                </a:cubicBezTo>
                <a:cubicBezTo>
                  <a:pt x="559" y="2082"/>
                  <a:pt x="563" y="2086"/>
                  <a:pt x="567" y="2089"/>
                </a:cubicBezTo>
                <a:cubicBezTo>
                  <a:pt x="572" y="2093"/>
                  <a:pt x="577" y="2097"/>
                  <a:pt x="582" y="2101"/>
                </a:cubicBezTo>
                <a:cubicBezTo>
                  <a:pt x="586" y="2104"/>
                  <a:pt x="590" y="2107"/>
                  <a:pt x="594" y="2110"/>
                </a:cubicBezTo>
                <a:cubicBezTo>
                  <a:pt x="600" y="2114"/>
                  <a:pt x="605" y="2118"/>
                  <a:pt x="610" y="2122"/>
                </a:cubicBezTo>
                <a:cubicBezTo>
                  <a:pt x="614" y="2125"/>
                  <a:pt x="618" y="2128"/>
                  <a:pt x="622" y="2131"/>
                </a:cubicBezTo>
                <a:cubicBezTo>
                  <a:pt x="628" y="2135"/>
                  <a:pt x="633" y="2139"/>
                  <a:pt x="639" y="2143"/>
                </a:cubicBezTo>
                <a:cubicBezTo>
                  <a:pt x="643" y="2146"/>
                  <a:pt x="647" y="2149"/>
                  <a:pt x="651" y="2152"/>
                </a:cubicBezTo>
                <a:cubicBezTo>
                  <a:pt x="657" y="2156"/>
                  <a:pt x="662" y="2160"/>
                  <a:pt x="668" y="2163"/>
                </a:cubicBezTo>
                <a:cubicBezTo>
                  <a:pt x="672" y="2166"/>
                  <a:pt x="676" y="2169"/>
                  <a:pt x="680" y="2171"/>
                </a:cubicBezTo>
                <a:cubicBezTo>
                  <a:pt x="686" y="2176"/>
                  <a:pt x="693" y="2180"/>
                  <a:pt x="700" y="2184"/>
                </a:cubicBezTo>
                <a:cubicBezTo>
                  <a:pt x="703" y="2186"/>
                  <a:pt x="706" y="2188"/>
                  <a:pt x="709" y="2190"/>
                </a:cubicBezTo>
                <a:cubicBezTo>
                  <a:pt x="729" y="2202"/>
                  <a:pt x="749" y="2214"/>
                  <a:pt x="769" y="2226"/>
                </a:cubicBezTo>
                <a:cubicBezTo>
                  <a:pt x="776" y="2239"/>
                  <a:pt x="783" y="2251"/>
                  <a:pt x="790" y="2264"/>
                </a:cubicBezTo>
                <a:cubicBezTo>
                  <a:pt x="791" y="2266"/>
                  <a:pt x="792" y="2268"/>
                  <a:pt x="793" y="2269"/>
                </a:cubicBezTo>
                <a:cubicBezTo>
                  <a:pt x="796" y="2274"/>
                  <a:pt x="798" y="2279"/>
                  <a:pt x="801" y="2283"/>
                </a:cubicBezTo>
                <a:cubicBezTo>
                  <a:pt x="802" y="2286"/>
                  <a:pt x="804" y="2288"/>
                  <a:pt x="805" y="2290"/>
                </a:cubicBezTo>
                <a:cubicBezTo>
                  <a:pt x="808" y="2294"/>
                  <a:pt x="810" y="2298"/>
                  <a:pt x="812" y="2302"/>
                </a:cubicBezTo>
                <a:cubicBezTo>
                  <a:pt x="814" y="2305"/>
                  <a:pt x="816" y="2307"/>
                  <a:pt x="817" y="2310"/>
                </a:cubicBezTo>
                <a:cubicBezTo>
                  <a:pt x="820" y="2314"/>
                  <a:pt x="822" y="2317"/>
                  <a:pt x="824" y="2321"/>
                </a:cubicBezTo>
                <a:cubicBezTo>
                  <a:pt x="826" y="2324"/>
                  <a:pt x="828" y="2327"/>
                  <a:pt x="829" y="2329"/>
                </a:cubicBezTo>
                <a:cubicBezTo>
                  <a:pt x="832" y="2333"/>
                  <a:pt x="834" y="2336"/>
                  <a:pt x="836" y="2340"/>
                </a:cubicBezTo>
                <a:cubicBezTo>
                  <a:pt x="838" y="2343"/>
                  <a:pt x="840" y="2345"/>
                  <a:pt x="842" y="2348"/>
                </a:cubicBezTo>
                <a:cubicBezTo>
                  <a:pt x="844" y="2352"/>
                  <a:pt x="846" y="2355"/>
                  <a:pt x="849" y="2359"/>
                </a:cubicBezTo>
                <a:cubicBezTo>
                  <a:pt x="850" y="2361"/>
                  <a:pt x="852" y="2364"/>
                  <a:pt x="854" y="2367"/>
                </a:cubicBezTo>
                <a:cubicBezTo>
                  <a:pt x="856" y="2370"/>
                  <a:pt x="859" y="2374"/>
                  <a:pt x="861" y="2377"/>
                </a:cubicBezTo>
                <a:cubicBezTo>
                  <a:pt x="863" y="2380"/>
                  <a:pt x="865" y="2382"/>
                  <a:pt x="867" y="2385"/>
                </a:cubicBezTo>
                <a:cubicBezTo>
                  <a:pt x="869" y="2389"/>
                  <a:pt x="872" y="2392"/>
                  <a:pt x="874" y="2395"/>
                </a:cubicBezTo>
                <a:cubicBezTo>
                  <a:pt x="876" y="2398"/>
                  <a:pt x="878" y="2401"/>
                  <a:pt x="880" y="2403"/>
                </a:cubicBezTo>
                <a:cubicBezTo>
                  <a:pt x="882" y="2407"/>
                  <a:pt x="885" y="2410"/>
                  <a:pt x="887" y="2414"/>
                </a:cubicBezTo>
                <a:cubicBezTo>
                  <a:pt x="889" y="2416"/>
                  <a:pt x="891" y="2419"/>
                  <a:pt x="893" y="2421"/>
                </a:cubicBezTo>
                <a:cubicBezTo>
                  <a:pt x="896" y="2425"/>
                  <a:pt x="898" y="2428"/>
                  <a:pt x="901" y="2432"/>
                </a:cubicBezTo>
                <a:cubicBezTo>
                  <a:pt x="903" y="2434"/>
                  <a:pt x="905" y="2437"/>
                  <a:pt x="907" y="2439"/>
                </a:cubicBezTo>
                <a:cubicBezTo>
                  <a:pt x="909" y="2443"/>
                  <a:pt x="912" y="2446"/>
                  <a:pt x="915" y="2450"/>
                </a:cubicBezTo>
                <a:cubicBezTo>
                  <a:pt x="917" y="2452"/>
                  <a:pt x="919" y="2454"/>
                  <a:pt x="920" y="2457"/>
                </a:cubicBezTo>
                <a:cubicBezTo>
                  <a:pt x="923" y="2461"/>
                  <a:pt x="927" y="2465"/>
                  <a:pt x="930" y="2468"/>
                </a:cubicBezTo>
                <a:cubicBezTo>
                  <a:pt x="931" y="2470"/>
                  <a:pt x="933" y="2472"/>
                  <a:pt x="934" y="2474"/>
                </a:cubicBezTo>
                <a:cubicBezTo>
                  <a:pt x="939" y="2480"/>
                  <a:pt x="944" y="2485"/>
                  <a:pt x="948" y="2491"/>
                </a:cubicBezTo>
                <a:cubicBezTo>
                  <a:pt x="948" y="2491"/>
                  <a:pt x="948" y="2491"/>
                  <a:pt x="949" y="2491"/>
                </a:cubicBezTo>
                <a:cubicBezTo>
                  <a:pt x="953" y="2497"/>
                  <a:pt x="958" y="2502"/>
                  <a:pt x="962" y="2507"/>
                </a:cubicBezTo>
                <a:cubicBezTo>
                  <a:pt x="960" y="2506"/>
                  <a:pt x="958" y="2506"/>
                  <a:pt x="956" y="2505"/>
                </a:cubicBezTo>
                <a:cubicBezTo>
                  <a:pt x="950" y="2502"/>
                  <a:pt x="945" y="2500"/>
                  <a:pt x="939" y="2498"/>
                </a:cubicBezTo>
                <a:cubicBezTo>
                  <a:pt x="933" y="2495"/>
                  <a:pt x="927" y="2493"/>
                  <a:pt x="920" y="2490"/>
                </a:cubicBezTo>
                <a:cubicBezTo>
                  <a:pt x="915" y="2488"/>
                  <a:pt x="909" y="2485"/>
                  <a:pt x="904" y="2483"/>
                </a:cubicBezTo>
                <a:cubicBezTo>
                  <a:pt x="898" y="2480"/>
                  <a:pt x="892" y="2477"/>
                  <a:pt x="885" y="2474"/>
                </a:cubicBezTo>
                <a:cubicBezTo>
                  <a:pt x="880" y="2472"/>
                  <a:pt x="875" y="2469"/>
                  <a:pt x="869" y="2467"/>
                </a:cubicBezTo>
                <a:cubicBezTo>
                  <a:pt x="863" y="2464"/>
                  <a:pt x="857" y="2461"/>
                  <a:pt x="851" y="2458"/>
                </a:cubicBezTo>
                <a:cubicBezTo>
                  <a:pt x="846" y="2455"/>
                  <a:pt x="841" y="2453"/>
                  <a:pt x="835" y="2450"/>
                </a:cubicBezTo>
                <a:cubicBezTo>
                  <a:pt x="829" y="2447"/>
                  <a:pt x="823" y="2444"/>
                  <a:pt x="817" y="2441"/>
                </a:cubicBezTo>
                <a:cubicBezTo>
                  <a:pt x="812" y="2438"/>
                  <a:pt x="807" y="2435"/>
                  <a:pt x="802" y="2433"/>
                </a:cubicBezTo>
                <a:cubicBezTo>
                  <a:pt x="796" y="2429"/>
                  <a:pt x="790" y="2426"/>
                  <a:pt x="784" y="2423"/>
                </a:cubicBezTo>
                <a:cubicBezTo>
                  <a:pt x="779" y="2420"/>
                  <a:pt x="774" y="2417"/>
                  <a:pt x="768" y="2414"/>
                </a:cubicBezTo>
                <a:cubicBezTo>
                  <a:pt x="763" y="2411"/>
                  <a:pt x="757" y="2407"/>
                  <a:pt x="751" y="2404"/>
                </a:cubicBezTo>
                <a:cubicBezTo>
                  <a:pt x="746" y="2401"/>
                  <a:pt x="741" y="2398"/>
                  <a:pt x="736" y="2395"/>
                </a:cubicBezTo>
                <a:cubicBezTo>
                  <a:pt x="730" y="2391"/>
                  <a:pt x="724" y="2388"/>
                  <a:pt x="718" y="2384"/>
                </a:cubicBezTo>
                <a:cubicBezTo>
                  <a:pt x="713" y="2381"/>
                  <a:pt x="708" y="2378"/>
                  <a:pt x="704" y="2375"/>
                </a:cubicBezTo>
                <a:cubicBezTo>
                  <a:pt x="698" y="2371"/>
                  <a:pt x="692" y="2367"/>
                  <a:pt x="686" y="2364"/>
                </a:cubicBezTo>
                <a:cubicBezTo>
                  <a:pt x="682" y="2360"/>
                  <a:pt x="677" y="2357"/>
                  <a:pt x="672" y="2354"/>
                </a:cubicBezTo>
                <a:cubicBezTo>
                  <a:pt x="666" y="2350"/>
                  <a:pt x="661" y="2346"/>
                  <a:pt x="655" y="2342"/>
                </a:cubicBezTo>
                <a:cubicBezTo>
                  <a:pt x="650" y="2339"/>
                  <a:pt x="645" y="2336"/>
                  <a:pt x="641" y="2332"/>
                </a:cubicBezTo>
                <a:cubicBezTo>
                  <a:pt x="635" y="2328"/>
                  <a:pt x="629" y="2324"/>
                  <a:pt x="624" y="2320"/>
                </a:cubicBezTo>
                <a:cubicBezTo>
                  <a:pt x="619" y="2316"/>
                  <a:pt x="615" y="2313"/>
                  <a:pt x="610" y="2310"/>
                </a:cubicBezTo>
                <a:cubicBezTo>
                  <a:pt x="604" y="2305"/>
                  <a:pt x="599" y="2301"/>
                  <a:pt x="593" y="2296"/>
                </a:cubicBezTo>
                <a:cubicBezTo>
                  <a:pt x="589" y="2293"/>
                  <a:pt x="584" y="2290"/>
                  <a:pt x="580" y="2286"/>
                </a:cubicBezTo>
                <a:cubicBezTo>
                  <a:pt x="574" y="2282"/>
                  <a:pt x="569" y="2277"/>
                  <a:pt x="563" y="2272"/>
                </a:cubicBezTo>
                <a:cubicBezTo>
                  <a:pt x="559" y="2269"/>
                  <a:pt x="555" y="2266"/>
                  <a:pt x="551" y="2262"/>
                </a:cubicBezTo>
                <a:cubicBezTo>
                  <a:pt x="544" y="2257"/>
                  <a:pt x="538" y="2252"/>
                  <a:pt x="532" y="2246"/>
                </a:cubicBezTo>
                <a:cubicBezTo>
                  <a:pt x="529" y="2243"/>
                  <a:pt x="525" y="2240"/>
                  <a:pt x="522" y="2237"/>
                </a:cubicBezTo>
                <a:cubicBezTo>
                  <a:pt x="514" y="2231"/>
                  <a:pt x="507" y="2224"/>
                  <a:pt x="499" y="2217"/>
                </a:cubicBezTo>
                <a:cubicBezTo>
                  <a:pt x="497" y="2215"/>
                  <a:pt x="495" y="2213"/>
                  <a:pt x="493" y="2212"/>
                </a:cubicBezTo>
                <a:cubicBezTo>
                  <a:pt x="484" y="2203"/>
                  <a:pt x="475" y="2194"/>
                  <a:pt x="466" y="2185"/>
                </a:cubicBezTo>
                <a:cubicBezTo>
                  <a:pt x="463" y="2179"/>
                  <a:pt x="460" y="2173"/>
                  <a:pt x="457" y="2167"/>
                </a:cubicBezTo>
                <a:cubicBezTo>
                  <a:pt x="456" y="2165"/>
                  <a:pt x="455" y="2163"/>
                  <a:pt x="454" y="2161"/>
                </a:cubicBezTo>
                <a:cubicBezTo>
                  <a:pt x="452" y="2157"/>
                  <a:pt x="450" y="2152"/>
                  <a:pt x="447" y="2147"/>
                </a:cubicBezTo>
                <a:cubicBezTo>
                  <a:pt x="446" y="2145"/>
                  <a:pt x="445" y="2142"/>
                  <a:pt x="444" y="2140"/>
                </a:cubicBezTo>
                <a:cubicBezTo>
                  <a:pt x="442" y="2136"/>
                  <a:pt x="440" y="2132"/>
                  <a:pt x="439" y="2128"/>
                </a:cubicBezTo>
                <a:cubicBezTo>
                  <a:pt x="437" y="2125"/>
                  <a:pt x="436" y="2122"/>
                  <a:pt x="435" y="2120"/>
                </a:cubicBezTo>
                <a:cubicBezTo>
                  <a:pt x="433" y="2116"/>
                  <a:pt x="432" y="2112"/>
                  <a:pt x="430" y="2108"/>
                </a:cubicBezTo>
                <a:cubicBezTo>
                  <a:pt x="429" y="2105"/>
                  <a:pt x="427" y="2103"/>
                  <a:pt x="426" y="2100"/>
                </a:cubicBezTo>
                <a:cubicBezTo>
                  <a:pt x="425" y="2096"/>
                  <a:pt x="423" y="2092"/>
                  <a:pt x="422" y="2089"/>
                </a:cubicBezTo>
                <a:cubicBezTo>
                  <a:pt x="420" y="2086"/>
                  <a:pt x="419" y="2083"/>
                  <a:pt x="418" y="2080"/>
                </a:cubicBezTo>
                <a:cubicBezTo>
                  <a:pt x="416" y="2076"/>
                  <a:pt x="415" y="2072"/>
                  <a:pt x="414" y="2069"/>
                </a:cubicBezTo>
                <a:cubicBezTo>
                  <a:pt x="412" y="2066"/>
                  <a:pt x="411" y="2063"/>
                  <a:pt x="410" y="2060"/>
                </a:cubicBezTo>
                <a:cubicBezTo>
                  <a:pt x="409" y="2056"/>
                  <a:pt x="407" y="2052"/>
                  <a:pt x="406" y="2049"/>
                </a:cubicBezTo>
                <a:cubicBezTo>
                  <a:pt x="405" y="2046"/>
                  <a:pt x="404" y="2043"/>
                  <a:pt x="402" y="2040"/>
                </a:cubicBezTo>
                <a:cubicBezTo>
                  <a:pt x="401" y="2036"/>
                  <a:pt x="400" y="2032"/>
                  <a:pt x="398" y="2028"/>
                </a:cubicBezTo>
                <a:cubicBezTo>
                  <a:pt x="397" y="2025"/>
                  <a:pt x="396" y="2023"/>
                  <a:pt x="395" y="2020"/>
                </a:cubicBezTo>
                <a:cubicBezTo>
                  <a:pt x="394" y="2016"/>
                  <a:pt x="392" y="2012"/>
                  <a:pt x="391" y="2008"/>
                </a:cubicBezTo>
                <a:cubicBezTo>
                  <a:pt x="390" y="2005"/>
                  <a:pt x="389" y="2002"/>
                  <a:pt x="388" y="2000"/>
                </a:cubicBezTo>
                <a:cubicBezTo>
                  <a:pt x="387" y="1995"/>
                  <a:pt x="385" y="1991"/>
                  <a:pt x="384" y="1987"/>
                </a:cubicBezTo>
                <a:cubicBezTo>
                  <a:pt x="383" y="1985"/>
                  <a:pt x="382" y="1982"/>
                  <a:pt x="381" y="1979"/>
                </a:cubicBezTo>
                <a:cubicBezTo>
                  <a:pt x="380" y="1975"/>
                  <a:pt x="378" y="1970"/>
                  <a:pt x="377" y="1966"/>
                </a:cubicBezTo>
                <a:cubicBezTo>
                  <a:pt x="376" y="1964"/>
                  <a:pt x="375" y="1961"/>
                  <a:pt x="375" y="1959"/>
                </a:cubicBezTo>
                <a:cubicBezTo>
                  <a:pt x="373" y="1954"/>
                  <a:pt x="372" y="1948"/>
                  <a:pt x="370" y="1943"/>
                </a:cubicBezTo>
                <a:cubicBezTo>
                  <a:pt x="370" y="1941"/>
                  <a:pt x="369" y="1940"/>
                  <a:pt x="369" y="1938"/>
                </a:cubicBezTo>
                <a:cubicBezTo>
                  <a:pt x="367" y="1931"/>
                  <a:pt x="365" y="1924"/>
                  <a:pt x="363" y="1918"/>
                </a:cubicBezTo>
                <a:cubicBezTo>
                  <a:pt x="363" y="1917"/>
                  <a:pt x="362" y="1917"/>
                  <a:pt x="362" y="1916"/>
                </a:cubicBezTo>
                <a:cubicBezTo>
                  <a:pt x="360" y="1910"/>
                  <a:pt x="359" y="1903"/>
                  <a:pt x="357" y="1897"/>
                </a:cubicBezTo>
                <a:cubicBezTo>
                  <a:pt x="356" y="1895"/>
                  <a:pt x="356" y="1893"/>
                  <a:pt x="355" y="1890"/>
                </a:cubicBezTo>
                <a:cubicBezTo>
                  <a:pt x="354" y="1886"/>
                  <a:pt x="353" y="1882"/>
                  <a:pt x="352" y="1878"/>
                </a:cubicBezTo>
                <a:cubicBezTo>
                  <a:pt x="353" y="1880"/>
                  <a:pt x="355" y="1881"/>
                  <a:pt x="356" y="1882"/>
                </a:cubicBezTo>
                <a:close/>
                <a:moveTo>
                  <a:pt x="484" y="2219"/>
                </a:moveTo>
                <a:cubicBezTo>
                  <a:pt x="487" y="2223"/>
                  <a:pt x="491" y="2226"/>
                  <a:pt x="495" y="2229"/>
                </a:cubicBezTo>
                <a:cubicBezTo>
                  <a:pt x="500" y="2234"/>
                  <a:pt x="506" y="2240"/>
                  <a:pt x="512" y="2245"/>
                </a:cubicBezTo>
                <a:cubicBezTo>
                  <a:pt x="516" y="2249"/>
                  <a:pt x="520" y="2252"/>
                  <a:pt x="524" y="2255"/>
                </a:cubicBezTo>
                <a:cubicBezTo>
                  <a:pt x="530" y="2260"/>
                  <a:pt x="536" y="2265"/>
                  <a:pt x="541" y="2270"/>
                </a:cubicBezTo>
                <a:cubicBezTo>
                  <a:pt x="546" y="2274"/>
                  <a:pt x="550" y="2277"/>
                  <a:pt x="554" y="2281"/>
                </a:cubicBezTo>
                <a:cubicBezTo>
                  <a:pt x="560" y="2285"/>
                  <a:pt x="565" y="2290"/>
                  <a:pt x="571" y="2294"/>
                </a:cubicBezTo>
                <a:cubicBezTo>
                  <a:pt x="575" y="2298"/>
                  <a:pt x="580" y="2301"/>
                  <a:pt x="584" y="2305"/>
                </a:cubicBezTo>
                <a:cubicBezTo>
                  <a:pt x="590" y="2309"/>
                  <a:pt x="595" y="2313"/>
                  <a:pt x="601" y="2318"/>
                </a:cubicBezTo>
                <a:cubicBezTo>
                  <a:pt x="605" y="2321"/>
                  <a:pt x="610" y="2324"/>
                  <a:pt x="615" y="2328"/>
                </a:cubicBezTo>
                <a:cubicBezTo>
                  <a:pt x="620" y="2332"/>
                  <a:pt x="626" y="2336"/>
                  <a:pt x="631" y="2340"/>
                </a:cubicBezTo>
                <a:cubicBezTo>
                  <a:pt x="636" y="2344"/>
                  <a:pt x="641" y="2347"/>
                  <a:pt x="645" y="2350"/>
                </a:cubicBezTo>
                <a:cubicBezTo>
                  <a:pt x="651" y="2354"/>
                  <a:pt x="657" y="2358"/>
                  <a:pt x="662" y="2362"/>
                </a:cubicBezTo>
                <a:cubicBezTo>
                  <a:pt x="667" y="2365"/>
                  <a:pt x="672" y="2368"/>
                  <a:pt x="677" y="2372"/>
                </a:cubicBezTo>
                <a:cubicBezTo>
                  <a:pt x="683" y="2375"/>
                  <a:pt x="688" y="2379"/>
                  <a:pt x="694" y="2383"/>
                </a:cubicBezTo>
                <a:cubicBezTo>
                  <a:pt x="699" y="2386"/>
                  <a:pt x="704" y="2389"/>
                  <a:pt x="709" y="2392"/>
                </a:cubicBezTo>
                <a:cubicBezTo>
                  <a:pt x="714" y="2396"/>
                  <a:pt x="720" y="2400"/>
                  <a:pt x="726" y="2403"/>
                </a:cubicBezTo>
                <a:cubicBezTo>
                  <a:pt x="731" y="2406"/>
                  <a:pt x="736" y="2409"/>
                  <a:pt x="741" y="2412"/>
                </a:cubicBezTo>
                <a:cubicBezTo>
                  <a:pt x="747" y="2416"/>
                  <a:pt x="753" y="2419"/>
                  <a:pt x="759" y="2422"/>
                </a:cubicBezTo>
                <a:cubicBezTo>
                  <a:pt x="764" y="2425"/>
                  <a:pt x="769" y="2428"/>
                  <a:pt x="774" y="2431"/>
                </a:cubicBezTo>
                <a:cubicBezTo>
                  <a:pt x="780" y="2434"/>
                  <a:pt x="786" y="2438"/>
                  <a:pt x="792" y="2441"/>
                </a:cubicBezTo>
                <a:cubicBezTo>
                  <a:pt x="797" y="2444"/>
                  <a:pt x="802" y="2447"/>
                  <a:pt x="807" y="2449"/>
                </a:cubicBezTo>
                <a:cubicBezTo>
                  <a:pt x="813" y="2452"/>
                  <a:pt x="820" y="2456"/>
                  <a:pt x="826" y="2459"/>
                </a:cubicBezTo>
                <a:cubicBezTo>
                  <a:pt x="831" y="2461"/>
                  <a:pt x="836" y="2464"/>
                  <a:pt x="841" y="2466"/>
                </a:cubicBezTo>
                <a:cubicBezTo>
                  <a:pt x="847" y="2470"/>
                  <a:pt x="854" y="2473"/>
                  <a:pt x="861" y="2476"/>
                </a:cubicBezTo>
                <a:cubicBezTo>
                  <a:pt x="866" y="2478"/>
                  <a:pt x="870" y="2481"/>
                  <a:pt x="875" y="2483"/>
                </a:cubicBezTo>
                <a:cubicBezTo>
                  <a:pt x="882" y="2486"/>
                  <a:pt x="889" y="2489"/>
                  <a:pt x="897" y="2493"/>
                </a:cubicBezTo>
                <a:cubicBezTo>
                  <a:pt x="901" y="2495"/>
                  <a:pt x="905" y="2497"/>
                  <a:pt x="910" y="2499"/>
                </a:cubicBezTo>
                <a:cubicBezTo>
                  <a:pt x="919" y="2502"/>
                  <a:pt x="927" y="2506"/>
                  <a:pt x="936" y="2510"/>
                </a:cubicBezTo>
                <a:cubicBezTo>
                  <a:pt x="939" y="2511"/>
                  <a:pt x="942" y="2512"/>
                  <a:pt x="945" y="2513"/>
                </a:cubicBezTo>
                <a:cubicBezTo>
                  <a:pt x="957" y="2518"/>
                  <a:pt x="968" y="2523"/>
                  <a:pt x="980" y="2527"/>
                </a:cubicBezTo>
                <a:cubicBezTo>
                  <a:pt x="986" y="2534"/>
                  <a:pt x="992" y="2540"/>
                  <a:pt x="998" y="2547"/>
                </a:cubicBezTo>
                <a:cubicBezTo>
                  <a:pt x="999" y="2548"/>
                  <a:pt x="1000" y="2549"/>
                  <a:pt x="1001" y="2550"/>
                </a:cubicBezTo>
                <a:cubicBezTo>
                  <a:pt x="1006" y="2556"/>
                  <a:pt x="1012" y="2561"/>
                  <a:pt x="1017" y="2567"/>
                </a:cubicBezTo>
                <a:cubicBezTo>
                  <a:pt x="1019" y="2569"/>
                  <a:pt x="1022" y="2571"/>
                  <a:pt x="1024" y="2574"/>
                </a:cubicBezTo>
                <a:cubicBezTo>
                  <a:pt x="1028" y="2578"/>
                  <a:pt x="1032" y="2582"/>
                  <a:pt x="1037" y="2587"/>
                </a:cubicBezTo>
                <a:cubicBezTo>
                  <a:pt x="1039" y="2589"/>
                  <a:pt x="1042" y="2592"/>
                  <a:pt x="1044" y="2594"/>
                </a:cubicBezTo>
                <a:cubicBezTo>
                  <a:pt x="1048" y="2598"/>
                  <a:pt x="1052" y="2602"/>
                  <a:pt x="1056" y="2606"/>
                </a:cubicBezTo>
                <a:cubicBezTo>
                  <a:pt x="1059" y="2609"/>
                  <a:pt x="1062" y="2611"/>
                  <a:pt x="1065" y="2614"/>
                </a:cubicBezTo>
                <a:cubicBezTo>
                  <a:pt x="1069" y="2618"/>
                  <a:pt x="1072" y="2621"/>
                  <a:pt x="1076" y="2625"/>
                </a:cubicBezTo>
                <a:cubicBezTo>
                  <a:pt x="1079" y="2628"/>
                  <a:pt x="1082" y="2630"/>
                  <a:pt x="1085" y="2633"/>
                </a:cubicBezTo>
                <a:cubicBezTo>
                  <a:pt x="1089" y="2636"/>
                  <a:pt x="1093" y="2640"/>
                  <a:pt x="1097" y="2644"/>
                </a:cubicBezTo>
                <a:cubicBezTo>
                  <a:pt x="1100" y="2646"/>
                  <a:pt x="1103" y="2649"/>
                  <a:pt x="1106" y="2651"/>
                </a:cubicBezTo>
                <a:cubicBezTo>
                  <a:pt x="1110" y="2655"/>
                  <a:pt x="1114" y="2658"/>
                  <a:pt x="1118" y="2662"/>
                </a:cubicBezTo>
                <a:cubicBezTo>
                  <a:pt x="1121" y="2664"/>
                  <a:pt x="1124" y="2667"/>
                  <a:pt x="1127" y="2670"/>
                </a:cubicBezTo>
                <a:cubicBezTo>
                  <a:pt x="1131" y="2673"/>
                  <a:pt x="1135" y="2676"/>
                  <a:pt x="1139" y="2680"/>
                </a:cubicBezTo>
                <a:cubicBezTo>
                  <a:pt x="1142" y="2682"/>
                  <a:pt x="1145" y="2685"/>
                  <a:pt x="1148" y="2687"/>
                </a:cubicBezTo>
                <a:cubicBezTo>
                  <a:pt x="1152" y="2691"/>
                  <a:pt x="1156" y="2694"/>
                  <a:pt x="1160" y="2697"/>
                </a:cubicBezTo>
                <a:cubicBezTo>
                  <a:pt x="1163" y="2700"/>
                  <a:pt x="1166" y="2702"/>
                  <a:pt x="1170" y="2705"/>
                </a:cubicBezTo>
                <a:cubicBezTo>
                  <a:pt x="1174" y="2708"/>
                  <a:pt x="1178" y="2711"/>
                  <a:pt x="1182" y="2714"/>
                </a:cubicBezTo>
                <a:cubicBezTo>
                  <a:pt x="1185" y="2717"/>
                  <a:pt x="1188" y="2719"/>
                  <a:pt x="1191" y="2721"/>
                </a:cubicBezTo>
                <a:cubicBezTo>
                  <a:pt x="1196" y="2725"/>
                  <a:pt x="1200" y="2728"/>
                  <a:pt x="1204" y="2731"/>
                </a:cubicBezTo>
                <a:cubicBezTo>
                  <a:pt x="1207" y="2733"/>
                  <a:pt x="1210" y="2736"/>
                  <a:pt x="1214" y="2738"/>
                </a:cubicBezTo>
                <a:cubicBezTo>
                  <a:pt x="1218" y="2741"/>
                  <a:pt x="1222" y="2744"/>
                  <a:pt x="1227" y="2747"/>
                </a:cubicBezTo>
                <a:cubicBezTo>
                  <a:pt x="1230" y="2750"/>
                  <a:pt x="1233" y="2752"/>
                  <a:pt x="1236" y="2754"/>
                </a:cubicBezTo>
                <a:cubicBezTo>
                  <a:pt x="1241" y="2757"/>
                  <a:pt x="1245" y="2760"/>
                  <a:pt x="1250" y="2764"/>
                </a:cubicBezTo>
                <a:cubicBezTo>
                  <a:pt x="1253" y="2766"/>
                  <a:pt x="1256" y="2768"/>
                  <a:pt x="1259" y="2770"/>
                </a:cubicBezTo>
                <a:cubicBezTo>
                  <a:pt x="1264" y="2773"/>
                  <a:pt x="1269" y="2777"/>
                  <a:pt x="1274" y="2780"/>
                </a:cubicBezTo>
                <a:cubicBezTo>
                  <a:pt x="1277" y="2782"/>
                  <a:pt x="1279" y="2783"/>
                  <a:pt x="1282" y="2785"/>
                </a:cubicBezTo>
                <a:cubicBezTo>
                  <a:pt x="1289" y="2789"/>
                  <a:pt x="1296" y="2794"/>
                  <a:pt x="1303" y="2798"/>
                </a:cubicBezTo>
                <a:cubicBezTo>
                  <a:pt x="1303" y="2799"/>
                  <a:pt x="1304" y="2799"/>
                  <a:pt x="1305" y="2800"/>
                </a:cubicBezTo>
                <a:cubicBezTo>
                  <a:pt x="1305" y="2800"/>
                  <a:pt x="1305" y="2800"/>
                  <a:pt x="1305" y="2800"/>
                </a:cubicBezTo>
                <a:cubicBezTo>
                  <a:pt x="1304" y="2800"/>
                  <a:pt x="1303" y="2800"/>
                  <a:pt x="1302" y="2799"/>
                </a:cubicBezTo>
                <a:cubicBezTo>
                  <a:pt x="1298" y="2799"/>
                  <a:pt x="1293" y="2798"/>
                  <a:pt x="1288" y="2797"/>
                </a:cubicBezTo>
                <a:cubicBezTo>
                  <a:pt x="1282" y="2796"/>
                  <a:pt x="1276" y="2795"/>
                  <a:pt x="1269" y="2794"/>
                </a:cubicBezTo>
                <a:cubicBezTo>
                  <a:pt x="1265" y="2794"/>
                  <a:pt x="1260" y="2793"/>
                  <a:pt x="1255" y="2792"/>
                </a:cubicBezTo>
                <a:cubicBezTo>
                  <a:pt x="1249" y="2791"/>
                  <a:pt x="1243" y="2790"/>
                  <a:pt x="1237" y="2789"/>
                </a:cubicBezTo>
                <a:cubicBezTo>
                  <a:pt x="1232" y="2788"/>
                  <a:pt x="1227" y="2787"/>
                  <a:pt x="1223" y="2786"/>
                </a:cubicBezTo>
                <a:cubicBezTo>
                  <a:pt x="1217" y="2785"/>
                  <a:pt x="1211" y="2784"/>
                  <a:pt x="1205" y="2782"/>
                </a:cubicBezTo>
                <a:cubicBezTo>
                  <a:pt x="1200" y="2781"/>
                  <a:pt x="1195" y="2780"/>
                  <a:pt x="1190" y="2779"/>
                </a:cubicBezTo>
                <a:cubicBezTo>
                  <a:pt x="1184" y="2778"/>
                  <a:pt x="1179" y="2777"/>
                  <a:pt x="1173" y="2775"/>
                </a:cubicBezTo>
                <a:cubicBezTo>
                  <a:pt x="1168" y="2774"/>
                  <a:pt x="1163" y="2773"/>
                  <a:pt x="1158" y="2772"/>
                </a:cubicBezTo>
                <a:cubicBezTo>
                  <a:pt x="1152" y="2770"/>
                  <a:pt x="1147" y="2769"/>
                  <a:pt x="1141" y="2768"/>
                </a:cubicBezTo>
                <a:cubicBezTo>
                  <a:pt x="1136" y="2766"/>
                  <a:pt x="1131" y="2765"/>
                  <a:pt x="1126" y="2764"/>
                </a:cubicBezTo>
                <a:cubicBezTo>
                  <a:pt x="1121" y="2762"/>
                  <a:pt x="1115" y="2761"/>
                  <a:pt x="1109" y="2759"/>
                </a:cubicBezTo>
                <a:cubicBezTo>
                  <a:pt x="1104" y="2758"/>
                  <a:pt x="1099" y="2756"/>
                  <a:pt x="1095" y="2755"/>
                </a:cubicBezTo>
                <a:cubicBezTo>
                  <a:pt x="1089" y="2753"/>
                  <a:pt x="1083" y="2752"/>
                  <a:pt x="1078" y="2750"/>
                </a:cubicBezTo>
                <a:cubicBezTo>
                  <a:pt x="1073" y="2748"/>
                  <a:pt x="1068" y="2747"/>
                  <a:pt x="1063" y="2745"/>
                </a:cubicBezTo>
                <a:cubicBezTo>
                  <a:pt x="1058" y="2744"/>
                  <a:pt x="1052" y="2742"/>
                  <a:pt x="1046" y="2740"/>
                </a:cubicBezTo>
                <a:cubicBezTo>
                  <a:pt x="1042" y="2738"/>
                  <a:pt x="1037" y="2737"/>
                  <a:pt x="1032" y="2735"/>
                </a:cubicBezTo>
                <a:cubicBezTo>
                  <a:pt x="1026" y="2733"/>
                  <a:pt x="1021" y="2731"/>
                  <a:pt x="1015" y="2729"/>
                </a:cubicBezTo>
                <a:cubicBezTo>
                  <a:pt x="1010" y="2728"/>
                  <a:pt x="1006" y="2726"/>
                  <a:pt x="1001" y="2724"/>
                </a:cubicBezTo>
                <a:cubicBezTo>
                  <a:pt x="995" y="2722"/>
                  <a:pt x="990" y="2720"/>
                  <a:pt x="984" y="2718"/>
                </a:cubicBezTo>
                <a:cubicBezTo>
                  <a:pt x="980" y="2716"/>
                  <a:pt x="975" y="2715"/>
                  <a:pt x="970" y="2713"/>
                </a:cubicBezTo>
                <a:cubicBezTo>
                  <a:pt x="965" y="2711"/>
                  <a:pt x="959" y="2708"/>
                  <a:pt x="953" y="2706"/>
                </a:cubicBezTo>
                <a:cubicBezTo>
                  <a:pt x="949" y="2704"/>
                  <a:pt x="944" y="2702"/>
                  <a:pt x="940" y="2701"/>
                </a:cubicBezTo>
                <a:cubicBezTo>
                  <a:pt x="934" y="2698"/>
                  <a:pt x="928" y="2696"/>
                  <a:pt x="922" y="2693"/>
                </a:cubicBezTo>
                <a:cubicBezTo>
                  <a:pt x="918" y="2691"/>
                  <a:pt x="914" y="2690"/>
                  <a:pt x="910" y="2688"/>
                </a:cubicBezTo>
                <a:cubicBezTo>
                  <a:pt x="903" y="2685"/>
                  <a:pt x="897" y="2682"/>
                  <a:pt x="891" y="2679"/>
                </a:cubicBezTo>
                <a:cubicBezTo>
                  <a:pt x="887" y="2677"/>
                  <a:pt x="884" y="2676"/>
                  <a:pt x="880" y="2674"/>
                </a:cubicBezTo>
                <a:cubicBezTo>
                  <a:pt x="872" y="2671"/>
                  <a:pt x="865" y="2667"/>
                  <a:pt x="858" y="2663"/>
                </a:cubicBezTo>
                <a:cubicBezTo>
                  <a:pt x="855" y="2662"/>
                  <a:pt x="853" y="2661"/>
                  <a:pt x="850" y="2660"/>
                </a:cubicBezTo>
                <a:cubicBezTo>
                  <a:pt x="840" y="2655"/>
                  <a:pt x="831" y="2650"/>
                  <a:pt x="821" y="2645"/>
                </a:cubicBezTo>
                <a:cubicBezTo>
                  <a:pt x="812" y="2637"/>
                  <a:pt x="803" y="2629"/>
                  <a:pt x="795" y="2621"/>
                </a:cubicBezTo>
                <a:cubicBezTo>
                  <a:pt x="792" y="2619"/>
                  <a:pt x="790" y="2617"/>
                  <a:pt x="787" y="2614"/>
                </a:cubicBezTo>
                <a:cubicBezTo>
                  <a:pt x="781" y="2609"/>
                  <a:pt x="775" y="2603"/>
                  <a:pt x="769" y="2597"/>
                </a:cubicBezTo>
                <a:cubicBezTo>
                  <a:pt x="765" y="2594"/>
                  <a:pt x="762" y="2591"/>
                  <a:pt x="759" y="2587"/>
                </a:cubicBezTo>
                <a:cubicBezTo>
                  <a:pt x="754" y="2582"/>
                  <a:pt x="749" y="2577"/>
                  <a:pt x="743" y="2572"/>
                </a:cubicBezTo>
                <a:cubicBezTo>
                  <a:pt x="740" y="2569"/>
                  <a:pt x="736" y="2565"/>
                  <a:pt x="733" y="2561"/>
                </a:cubicBezTo>
                <a:cubicBezTo>
                  <a:pt x="728" y="2557"/>
                  <a:pt x="723" y="2552"/>
                  <a:pt x="719" y="2547"/>
                </a:cubicBezTo>
                <a:cubicBezTo>
                  <a:pt x="715" y="2543"/>
                  <a:pt x="712" y="2539"/>
                  <a:pt x="708" y="2535"/>
                </a:cubicBezTo>
                <a:cubicBezTo>
                  <a:pt x="704" y="2531"/>
                  <a:pt x="699" y="2526"/>
                  <a:pt x="695" y="2521"/>
                </a:cubicBezTo>
                <a:cubicBezTo>
                  <a:pt x="691" y="2517"/>
                  <a:pt x="688" y="2513"/>
                  <a:pt x="684" y="2509"/>
                </a:cubicBezTo>
                <a:cubicBezTo>
                  <a:pt x="680" y="2504"/>
                  <a:pt x="675" y="2499"/>
                  <a:pt x="671" y="2494"/>
                </a:cubicBezTo>
                <a:cubicBezTo>
                  <a:pt x="668" y="2490"/>
                  <a:pt x="664" y="2486"/>
                  <a:pt x="661" y="2482"/>
                </a:cubicBezTo>
                <a:cubicBezTo>
                  <a:pt x="657" y="2477"/>
                  <a:pt x="653" y="2472"/>
                  <a:pt x="648" y="2467"/>
                </a:cubicBezTo>
                <a:cubicBezTo>
                  <a:pt x="645" y="2463"/>
                  <a:pt x="642" y="2459"/>
                  <a:pt x="638" y="2455"/>
                </a:cubicBezTo>
                <a:cubicBezTo>
                  <a:pt x="634" y="2450"/>
                  <a:pt x="630" y="2445"/>
                  <a:pt x="626" y="2439"/>
                </a:cubicBezTo>
                <a:cubicBezTo>
                  <a:pt x="623" y="2435"/>
                  <a:pt x="620" y="2431"/>
                  <a:pt x="617" y="2427"/>
                </a:cubicBezTo>
                <a:cubicBezTo>
                  <a:pt x="613" y="2422"/>
                  <a:pt x="609" y="2416"/>
                  <a:pt x="605" y="2411"/>
                </a:cubicBezTo>
                <a:cubicBezTo>
                  <a:pt x="602" y="2407"/>
                  <a:pt x="598" y="2403"/>
                  <a:pt x="595" y="2399"/>
                </a:cubicBezTo>
                <a:cubicBezTo>
                  <a:pt x="592" y="2393"/>
                  <a:pt x="588" y="2388"/>
                  <a:pt x="584" y="2383"/>
                </a:cubicBezTo>
                <a:cubicBezTo>
                  <a:pt x="581" y="2378"/>
                  <a:pt x="578" y="2374"/>
                  <a:pt x="575" y="2370"/>
                </a:cubicBezTo>
                <a:cubicBezTo>
                  <a:pt x="571" y="2364"/>
                  <a:pt x="567" y="2359"/>
                  <a:pt x="564" y="2353"/>
                </a:cubicBezTo>
                <a:cubicBezTo>
                  <a:pt x="561" y="2349"/>
                  <a:pt x="558" y="2345"/>
                  <a:pt x="555" y="2340"/>
                </a:cubicBezTo>
                <a:cubicBezTo>
                  <a:pt x="551" y="2335"/>
                  <a:pt x="548" y="2329"/>
                  <a:pt x="544" y="2323"/>
                </a:cubicBezTo>
                <a:cubicBezTo>
                  <a:pt x="541" y="2319"/>
                  <a:pt x="539" y="2315"/>
                  <a:pt x="536" y="2311"/>
                </a:cubicBezTo>
                <a:cubicBezTo>
                  <a:pt x="532" y="2305"/>
                  <a:pt x="529" y="2299"/>
                  <a:pt x="525" y="2293"/>
                </a:cubicBezTo>
                <a:cubicBezTo>
                  <a:pt x="523" y="2289"/>
                  <a:pt x="520" y="2285"/>
                  <a:pt x="518" y="2280"/>
                </a:cubicBezTo>
                <a:cubicBezTo>
                  <a:pt x="514" y="2274"/>
                  <a:pt x="510" y="2267"/>
                  <a:pt x="506" y="2261"/>
                </a:cubicBezTo>
                <a:cubicBezTo>
                  <a:pt x="504" y="2257"/>
                  <a:pt x="502" y="2253"/>
                  <a:pt x="500" y="2250"/>
                </a:cubicBezTo>
                <a:cubicBezTo>
                  <a:pt x="495" y="2242"/>
                  <a:pt x="491" y="2234"/>
                  <a:pt x="487" y="2226"/>
                </a:cubicBezTo>
                <a:cubicBezTo>
                  <a:pt x="485" y="2223"/>
                  <a:pt x="484" y="2221"/>
                  <a:pt x="483" y="2219"/>
                </a:cubicBezTo>
                <a:cubicBezTo>
                  <a:pt x="483" y="2218"/>
                  <a:pt x="483" y="2218"/>
                  <a:pt x="483" y="2218"/>
                </a:cubicBezTo>
                <a:cubicBezTo>
                  <a:pt x="483" y="2218"/>
                  <a:pt x="484" y="2219"/>
                  <a:pt x="484" y="2219"/>
                </a:cubicBezTo>
                <a:close/>
                <a:moveTo>
                  <a:pt x="1288" y="2775"/>
                </a:moveTo>
                <a:cubicBezTo>
                  <a:pt x="1286" y="2773"/>
                  <a:pt x="1283" y="2771"/>
                  <a:pt x="1280" y="2770"/>
                </a:cubicBezTo>
                <a:cubicBezTo>
                  <a:pt x="1275" y="2766"/>
                  <a:pt x="1270" y="2763"/>
                  <a:pt x="1265" y="2760"/>
                </a:cubicBezTo>
                <a:cubicBezTo>
                  <a:pt x="1262" y="2758"/>
                  <a:pt x="1259" y="2756"/>
                  <a:pt x="1256" y="2754"/>
                </a:cubicBezTo>
                <a:cubicBezTo>
                  <a:pt x="1252" y="2750"/>
                  <a:pt x="1247" y="2747"/>
                  <a:pt x="1243" y="2744"/>
                </a:cubicBezTo>
                <a:cubicBezTo>
                  <a:pt x="1239" y="2742"/>
                  <a:pt x="1236" y="2740"/>
                  <a:pt x="1233" y="2737"/>
                </a:cubicBezTo>
                <a:cubicBezTo>
                  <a:pt x="1229" y="2734"/>
                  <a:pt x="1225" y="2731"/>
                  <a:pt x="1220" y="2728"/>
                </a:cubicBezTo>
                <a:cubicBezTo>
                  <a:pt x="1217" y="2726"/>
                  <a:pt x="1214" y="2723"/>
                  <a:pt x="1211" y="2721"/>
                </a:cubicBezTo>
                <a:cubicBezTo>
                  <a:pt x="1207" y="2718"/>
                  <a:pt x="1202" y="2715"/>
                  <a:pt x="1198" y="2712"/>
                </a:cubicBezTo>
                <a:cubicBezTo>
                  <a:pt x="1195" y="2709"/>
                  <a:pt x="1192" y="2707"/>
                  <a:pt x="1189" y="2704"/>
                </a:cubicBezTo>
                <a:cubicBezTo>
                  <a:pt x="1185" y="2701"/>
                  <a:pt x="1181" y="2698"/>
                  <a:pt x="1177" y="2695"/>
                </a:cubicBezTo>
                <a:cubicBezTo>
                  <a:pt x="1173" y="2692"/>
                  <a:pt x="1170" y="2690"/>
                  <a:pt x="1167" y="2687"/>
                </a:cubicBezTo>
                <a:cubicBezTo>
                  <a:pt x="1163" y="2684"/>
                  <a:pt x="1159" y="2681"/>
                  <a:pt x="1155" y="2678"/>
                </a:cubicBezTo>
                <a:cubicBezTo>
                  <a:pt x="1152" y="2675"/>
                  <a:pt x="1149" y="2672"/>
                  <a:pt x="1146" y="2670"/>
                </a:cubicBezTo>
                <a:cubicBezTo>
                  <a:pt x="1142" y="2667"/>
                  <a:pt x="1138" y="2663"/>
                  <a:pt x="1134" y="2660"/>
                </a:cubicBezTo>
                <a:cubicBezTo>
                  <a:pt x="1131" y="2657"/>
                  <a:pt x="1128" y="2655"/>
                  <a:pt x="1125" y="2652"/>
                </a:cubicBezTo>
                <a:cubicBezTo>
                  <a:pt x="1121" y="2649"/>
                  <a:pt x="1117" y="2645"/>
                  <a:pt x="1113" y="2642"/>
                </a:cubicBezTo>
                <a:cubicBezTo>
                  <a:pt x="1110" y="2639"/>
                  <a:pt x="1107" y="2637"/>
                  <a:pt x="1104" y="2634"/>
                </a:cubicBezTo>
                <a:cubicBezTo>
                  <a:pt x="1100" y="2630"/>
                  <a:pt x="1096" y="2627"/>
                  <a:pt x="1093" y="2624"/>
                </a:cubicBezTo>
                <a:cubicBezTo>
                  <a:pt x="1090" y="2621"/>
                  <a:pt x="1087" y="2618"/>
                  <a:pt x="1084" y="2615"/>
                </a:cubicBezTo>
                <a:cubicBezTo>
                  <a:pt x="1080" y="2612"/>
                  <a:pt x="1076" y="2608"/>
                  <a:pt x="1073" y="2605"/>
                </a:cubicBezTo>
                <a:cubicBezTo>
                  <a:pt x="1070" y="2602"/>
                  <a:pt x="1067" y="2599"/>
                  <a:pt x="1064" y="2596"/>
                </a:cubicBezTo>
                <a:cubicBezTo>
                  <a:pt x="1060" y="2593"/>
                  <a:pt x="1056" y="2589"/>
                  <a:pt x="1053" y="2586"/>
                </a:cubicBezTo>
                <a:cubicBezTo>
                  <a:pt x="1050" y="2583"/>
                  <a:pt x="1047" y="2580"/>
                  <a:pt x="1044" y="2577"/>
                </a:cubicBezTo>
                <a:cubicBezTo>
                  <a:pt x="1040" y="2573"/>
                  <a:pt x="1037" y="2570"/>
                  <a:pt x="1033" y="2566"/>
                </a:cubicBezTo>
                <a:cubicBezTo>
                  <a:pt x="1030" y="2563"/>
                  <a:pt x="1027" y="2560"/>
                  <a:pt x="1025" y="2557"/>
                </a:cubicBezTo>
                <a:cubicBezTo>
                  <a:pt x="1021" y="2554"/>
                  <a:pt x="1017" y="2550"/>
                  <a:pt x="1013" y="2546"/>
                </a:cubicBezTo>
                <a:cubicBezTo>
                  <a:pt x="1011" y="2543"/>
                  <a:pt x="1008" y="2540"/>
                  <a:pt x="1006" y="2538"/>
                </a:cubicBezTo>
                <a:cubicBezTo>
                  <a:pt x="1005" y="2537"/>
                  <a:pt x="1005" y="2537"/>
                  <a:pt x="1004" y="2536"/>
                </a:cubicBezTo>
                <a:cubicBezTo>
                  <a:pt x="1005" y="2536"/>
                  <a:pt x="1005" y="2536"/>
                  <a:pt x="1006" y="2537"/>
                </a:cubicBezTo>
                <a:cubicBezTo>
                  <a:pt x="1013" y="2539"/>
                  <a:pt x="1020" y="2541"/>
                  <a:pt x="1027" y="2544"/>
                </a:cubicBezTo>
                <a:cubicBezTo>
                  <a:pt x="1030" y="2545"/>
                  <a:pt x="1032" y="2546"/>
                  <a:pt x="1035" y="2547"/>
                </a:cubicBezTo>
                <a:cubicBezTo>
                  <a:pt x="1040" y="2548"/>
                  <a:pt x="1045" y="2550"/>
                  <a:pt x="1050" y="2551"/>
                </a:cubicBezTo>
                <a:cubicBezTo>
                  <a:pt x="1053" y="2552"/>
                  <a:pt x="1056" y="2553"/>
                  <a:pt x="1059" y="2554"/>
                </a:cubicBezTo>
                <a:cubicBezTo>
                  <a:pt x="1063" y="2556"/>
                  <a:pt x="1068" y="2557"/>
                  <a:pt x="1072" y="2558"/>
                </a:cubicBezTo>
                <a:cubicBezTo>
                  <a:pt x="1076" y="2560"/>
                  <a:pt x="1079" y="2561"/>
                  <a:pt x="1082" y="2562"/>
                </a:cubicBezTo>
                <a:cubicBezTo>
                  <a:pt x="1087" y="2563"/>
                  <a:pt x="1091" y="2564"/>
                  <a:pt x="1095" y="2565"/>
                </a:cubicBezTo>
                <a:cubicBezTo>
                  <a:pt x="1099" y="2566"/>
                  <a:pt x="1102" y="2567"/>
                  <a:pt x="1106" y="2568"/>
                </a:cubicBezTo>
                <a:cubicBezTo>
                  <a:pt x="1110" y="2569"/>
                  <a:pt x="1114" y="2571"/>
                  <a:pt x="1118" y="2572"/>
                </a:cubicBezTo>
                <a:cubicBezTo>
                  <a:pt x="1122" y="2573"/>
                  <a:pt x="1125" y="2574"/>
                  <a:pt x="1129" y="2575"/>
                </a:cubicBezTo>
                <a:cubicBezTo>
                  <a:pt x="1133" y="2576"/>
                  <a:pt x="1137" y="2577"/>
                  <a:pt x="1141" y="2578"/>
                </a:cubicBezTo>
                <a:cubicBezTo>
                  <a:pt x="1145" y="2579"/>
                  <a:pt x="1149" y="2580"/>
                  <a:pt x="1152" y="2580"/>
                </a:cubicBezTo>
                <a:cubicBezTo>
                  <a:pt x="1156" y="2581"/>
                  <a:pt x="1160" y="2582"/>
                  <a:pt x="1165" y="2583"/>
                </a:cubicBezTo>
                <a:cubicBezTo>
                  <a:pt x="1168" y="2584"/>
                  <a:pt x="1172" y="2585"/>
                  <a:pt x="1175" y="2586"/>
                </a:cubicBezTo>
                <a:cubicBezTo>
                  <a:pt x="1180" y="2587"/>
                  <a:pt x="1184" y="2588"/>
                  <a:pt x="1188" y="2589"/>
                </a:cubicBezTo>
                <a:cubicBezTo>
                  <a:pt x="1192" y="2590"/>
                  <a:pt x="1195" y="2590"/>
                  <a:pt x="1199" y="2591"/>
                </a:cubicBezTo>
                <a:cubicBezTo>
                  <a:pt x="1203" y="2592"/>
                  <a:pt x="1207" y="2593"/>
                  <a:pt x="1211" y="2594"/>
                </a:cubicBezTo>
                <a:cubicBezTo>
                  <a:pt x="1215" y="2594"/>
                  <a:pt x="1219" y="2595"/>
                  <a:pt x="1222" y="2596"/>
                </a:cubicBezTo>
                <a:cubicBezTo>
                  <a:pt x="1227" y="2597"/>
                  <a:pt x="1231" y="2598"/>
                  <a:pt x="1235" y="2598"/>
                </a:cubicBezTo>
                <a:cubicBezTo>
                  <a:pt x="1239" y="2599"/>
                  <a:pt x="1242" y="2600"/>
                  <a:pt x="1246" y="2600"/>
                </a:cubicBezTo>
                <a:cubicBezTo>
                  <a:pt x="1250" y="2601"/>
                  <a:pt x="1254" y="2602"/>
                  <a:pt x="1259" y="2603"/>
                </a:cubicBezTo>
                <a:cubicBezTo>
                  <a:pt x="1262" y="2603"/>
                  <a:pt x="1266" y="2604"/>
                  <a:pt x="1269" y="2604"/>
                </a:cubicBezTo>
                <a:cubicBezTo>
                  <a:pt x="1274" y="2605"/>
                  <a:pt x="1278" y="2606"/>
                  <a:pt x="1283" y="2606"/>
                </a:cubicBezTo>
                <a:cubicBezTo>
                  <a:pt x="1286" y="2607"/>
                  <a:pt x="1290" y="2608"/>
                  <a:pt x="1293" y="2608"/>
                </a:cubicBezTo>
                <a:cubicBezTo>
                  <a:pt x="1298" y="2609"/>
                  <a:pt x="1303" y="2609"/>
                  <a:pt x="1308" y="2610"/>
                </a:cubicBezTo>
                <a:cubicBezTo>
                  <a:pt x="1311" y="2610"/>
                  <a:pt x="1314" y="2611"/>
                  <a:pt x="1317" y="2611"/>
                </a:cubicBezTo>
                <a:cubicBezTo>
                  <a:pt x="1325" y="2612"/>
                  <a:pt x="1332" y="2613"/>
                  <a:pt x="1340" y="2614"/>
                </a:cubicBezTo>
                <a:cubicBezTo>
                  <a:pt x="1342" y="2614"/>
                  <a:pt x="1344" y="2615"/>
                  <a:pt x="1346" y="2615"/>
                </a:cubicBezTo>
                <a:cubicBezTo>
                  <a:pt x="1352" y="2615"/>
                  <a:pt x="1357" y="2616"/>
                  <a:pt x="1363" y="2617"/>
                </a:cubicBezTo>
                <a:cubicBezTo>
                  <a:pt x="1367" y="2620"/>
                  <a:pt x="1371" y="2624"/>
                  <a:pt x="1374" y="2627"/>
                </a:cubicBezTo>
                <a:cubicBezTo>
                  <a:pt x="1375" y="2628"/>
                  <a:pt x="1376" y="2629"/>
                  <a:pt x="1377" y="2630"/>
                </a:cubicBezTo>
                <a:cubicBezTo>
                  <a:pt x="1383" y="2635"/>
                  <a:pt x="1388" y="2639"/>
                  <a:pt x="1393" y="2644"/>
                </a:cubicBezTo>
                <a:cubicBezTo>
                  <a:pt x="1394" y="2645"/>
                  <a:pt x="1395" y="2646"/>
                  <a:pt x="1396" y="2646"/>
                </a:cubicBezTo>
                <a:cubicBezTo>
                  <a:pt x="1400" y="2650"/>
                  <a:pt x="1404" y="2654"/>
                  <a:pt x="1409" y="2658"/>
                </a:cubicBezTo>
                <a:cubicBezTo>
                  <a:pt x="1410" y="2659"/>
                  <a:pt x="1412" y="2661"/>
                  <a:pt x="1414" y="2663"/>
                </a:cubicBezTo>
                <a:cubicBezTo>
                  <a:pt x="1418" y="2665"/>
                  <a:pt x="1421" y="2668"/>
                  <a:pt x="1424" y="2671"/>
                </a:cubicBezTo>
                <a:cubicBezTo>
                  <a:pt x="1427" y="2673"/>
                  <a:pt x="1429" y="2675"/>
                  <a:pt x="1431" y="2677"/>
                </a:cubicBezTo>
                <a:cubicBezTo>
                  <a:pt x="1434" y="2679"/>
                  <a:pt x="1437" y="2682"/>
                  <a:pt x="1440" y="2685"/>
                </a:cubicBezTo>
                <a:cubicBezTo>
                  <a:pt x="1443" y="2687"/>
                  <a:pt x="1445" y="2688"/>
                  <a:pt x="1447" y="2690"/>
                </a:cubicBezTo>
                <a:cubicBezTo>
                  <a:pt x="1450" y="2693"/>
                  <a:pt x="1453" y="2695"/>
                  <a:pt x="1456" y="2698"/>
                </a:cubicBezTo>
                <a:cubicBezTo>
                  <a:pt x="1459" y="2700"/>
                  <a:pt x="1461" y="2702"/>
                  <a:pt x="1464" y="2703"/>
                </a:cubicBezTo>
                <a:cubicBezTo>
                  <a:pt x="1467" y="2706"/>
                  <a:pt x="1470" y="2708"/>
                  <a:pt x="1473" y="2711"/>
                </a:cubicBezTo>
                <a:cubicBezTo>
                  <a:pt x="1475" y="2712"/>
                  <a:pt x="1478" y="2714"/>
                  <a:pt x="1480" y="2716"/>
                </a:cubicBezTo>
                <a:cubicBezTo>
                  <a:pt x="1483" y="2719"/>
                  <a:pt x="1486" y="2721"/>
                  <a:pt x="1489" y="2723"/>
                </a:cubicBezTo>
                <a:cubicBezTo>
                  <a:pt x="1492" y="2725"/>
                  <a:pt x="1494" y="2727"/>
                  <a:pt x="1497" y="2729"/>
                </a:cubicBezTo>
                <a:cubicBezTo>
                  <a:pt x="1500" y="2731"/>
                  <a:pt x="1503" y="2733"/>
                  <a:pt x="1506" y="2736"/>
                </a:cubicBezTo>
                <a:cubicBezTo>
                  <a:pt x="1509" y="2738"/>
                  <a:pt x="1511" y="2739"/>
                  <a:pt x="1514" y="2741"/>
                </a:cubicBezTo>
                <a:cubicBezTo>
                  <a:pt x="1517" y="2743"/>
                  <a:pt x="1520" y="2746"/>
                  <a:pt x="1523" y="2748"/>
                </a:cubicBezTo>
                <a:cubicBezTo>
                  <a:pt x="1525" y="2750"/>
                  <a:pt x="1528" y="2752"/>
                  <a:pt x="1531" y="2753"/>
                </a:cubicBezTo>
                <a:cubicBezTo>
                  <a:pt x="1534" y="2756"/>
                  <a:pt x="1537" y="2758"/>
                  <a:pt x="1540" y="2760"/>
                </a:cubicBezTo>
                <a:cubicBezTo>
                  <a:pt x="1542" y="2762"/>
                  <a:pt x="1545" y="2763"/>
                  <a:pt x="1548" y="2765"/>
                </a:cubicBezTo>
                <a:cubicBezTo>
                  <a:pt x="1551" y="2767"/>
                  <a:pt x="1554" y="2769"/>
                  <a:pt x="1557" y="2772"/>
                </a:cubicBezTo>
                <a:cubicBezTo>
                  <a:pt x="1560" y="2773"/>
                  <a:pt x="1562" y="2775"/>
                  <a:pt x="1565" y="2777"/>
                </a:cubicBezTo>
                <a:cubicBezTo>
                  <a:pt x="1568" y="2779"/>
                  <a:pt x="1571" y="2781"/>
                  <a:pt x="1574" y="2783"/>
                </a:cubicBezTo>
                <a:cubicBezTo>
                  <a:pt x="1577" y="2785"/>
                  <a:pt x="1580" y="2787"/>
                  <a:pt x="1582" y="2788"/>
                </a:cubicBezTo>
                <a:cubicBezTo>
                  <a:pt x="1586" y="2790"/>
                  <a:pt x="1589" y="2792"/>
                  <a:pt x="1592" y="2794"/>
                </a:cubicBezTo>
                <a:cubicBezTo>
                  <a:pt x="1595" y="2796"/>
                  <a:pt x="1597" y="2798"/>
                  <a:pt x="1600" y="2799"/>
                </a:cubicBezTo>
                <a:cubicBezTo>
                  <a:pt x="1603" y="2801"/>
                  <a:pt x="1607" y="2804"/>
                  <a:pt x="1610" y="2806"/>
                </a:cubicBezTo>
                <a:cubicBezTo>
                  <a:pt x="1613" y="2807"/>
                  <a:pt x="1615" y="2809"/>
                  <a:pt x="1618" y="2810"/>
                </a:cubicBezTo>
                <a:cubicBezTo>
                  <a:pt x="1618" y="2810"/>
                  <a:pt x="1618" y="2811"/>
                  <a:pt x="1618" y="2811"/>
                </a:cubicBezTo>
                <a:cubicBezTo>
                  <a:pt x="1616" y="2811"/>
                  <a:pt x="1614" y="2811"/>
                  <a:pt x="1612" y="2811"/>
                </a:cubicBezTo>
                <a:cubicBezTo>
                  <a:pt x="1608" y="2811"/>
                  <a:pt x="1604" y="2812"/>
                  <a:pt x="1601" y="2812"/>
                </a:cubicBezTo>
                <a:cubicBezTo>
                  <a:pt x="1595" y="2812"/>
                  <a:pt x="1589" y="2813"/>
                  <a:pt x="1582" y="2813"/>
                </a:cubicBezTo>
                <a:cubicBezTo>
                  <a:pt x="1579" y="2813"/>
                  <a:pt x="1575" y="2813"/>
                  <a:pt x="1572" y="2813"/>
                </a:cubicBezTo>
                <a:cubicBezTo>
                  <a:pt x="1565" y="2814"/>
                  <a:pt x="1559" y="2814"/>
                  <a:pt x="1552" y="2814"/>
                </a:cubicBezTo>
                <a:cubicBezTo>
                  <a:pt x="1549" y="2814"/>
                  <a:pt x="1546" y="2814"/>
                  <a:pt x="1543" y="2814"/>
                </a:cubicBezTo>
                <a:cubicBezTo>
                  <a:pt x="1534" y="2814"/>
                  <a:pt x="1524" y="2814"/>
                  <a:pt x="1515" y="2814"/>
                </a:cubicBezTo>
                <a:cubicBezTo>
                  <a:pt x="1507" y="2814"/>
                  <a:pt x="1499" y="2814"/>
                  <a:pt x="1492" y="2814"/>
                </a:cubicBezTo>
                <a:cubicBezTo>
                  <a:pt x="1489" y="2814"/>
                  <a:pt x="1487" y="2814"/>
                  <a:pt x="1484" y="2814"/>
                </a:cubicBezTo>
                <a:cubicBezTo>
                  <a:pt x="1479" y="2814"/>
                  <a:pt x="1474" y="2814"/>
                  <a:pt x="1469" y="2814"/>
                </a:cubicBezTo>
                <a:cubicBezTo>
                  <a:pt x="1466" y="2814"/>
                  <a:pt x="1463" y="2813"/>
                  <a:pt x="1460" y="2813"/>
                </a:cubicBezTo>
                <a:cubicBezTo>
                  <a:pt x="1455" y="2813"/>
                  <a:pt x="1451" y="2813"/>
                  <a:pt x="1447" y="2813"/>
                </a:cubicBezTo>
                <a:cubicBezTo>
                  <a:pt x="1443" y="2813"/>
                  <a:pt x="1440" y="2813"/>
                  <a:pt x="1436" y="2812"/>
                </a:cubicBezTo>
                <a:cubicBezTo>
                  <a:pt x="1432" y="2812"/>
                  <a:pt x="1428" y="2812"/>
                  <a:pt x="1424" y="2812"/>
                </a:cubicBezTo>
                <a:cubicBezTo>
                  <a:pt x="1420" y="2811"/>
                  <a:pt x="1417" y="2811"/>
                  <a:pt x="1413" y="2811"/>
                </a:cubicBezTo>
                <a:cubicBezTo>
                  <a:pt x="1409" y="2811"/>
                  <a:pt x="1405" y="2810"/>
                  <a:pt x="1401" y="2810"/>
                </a:cubicBezTo>
                <a:cubicBezTo>
                  <a:pt x="1398" y="2810"/>
                  <a:pt x="1394" y="2810"/>
                  <a:pt x="1391" y="2809"/>
                </a:cubicBezTo>
                <a:cubicBezTo>
                  <a:pt x="1387" y="2809"/>
                  <a:pt x="1383" y="2809"/>
                  <a:pt x="1379" y="2808"/>
                </a:cubicBezTo>
                <a:cubicBezTo>
                  <a:pt x="1375" y="2808"/>
                  <a:pt x="1372" y="2808"/>
                  <a:pt x="1368" y="2807"/>
                </a:cubicBezTo>
                <a:cubicBezTo>
                  <a:pt x="1364" y="2807"/>
                  <a:pt x="1360" y="2807"/>
                  <a:pt x="1356" y="2806"/>
                </a:cubicBezTo>
                <a:cubicBezTo>
                  <a:pt x="1353" y="2806"/>
                  <a:pt x="1349" y="2805"/>
                  <a:pt x="1346" y="2805"/>
                </a:cubicBezTo>
                <a:cubicBezTo>
                  <a:pt x="1342" y="2805"/>
                  <a:pt x="1338" y="2804"/>
                  <a:pt x="1334" y="2804"/>
                </a:cubicBezTo>
                <a:cubicBezTo>
                  <a:pt x="1327" y="2799"/>
                  <a:pt x="1319" y="2794"/>
                  <a:pt x="1311" y="2790"/>
                </a:cubicBezTo>
                <a:cubicBezTo>
                  <a:pt x="1311" y="2789"/>
                  <a:pt x="1310" y="2789"/>
                  <a:pt x="1309" y="2788"/>
                </a:cubicBezTo>
                <a:cubicBezTo>
                  <a:pt x="1302" y="2784"/>
                  <a:pt x="1295" y="2779"/>
                  <a:pt x="1288" y="2775"/>
                </a:cubicBezTo>
                <a:close/>
                <a:moveTo>
                  <a:pt x="1605" y="2788"/>
                </a:moveTo>
                <a:cubicBezTo>
                  <a:pt x="1603" y="2787"/>
                  <a:pt x="1602" y="2786"/>
                  <a:pt x="1600" y="2785"/>
                </a:cubicBezTo>
                <a:cubicBezTo>
                  <a:pt x="1596" y="2783"/>
                  <a:pt x="1592" y="2780"/>
                  <a:pt x="1588" y="2777"/>
                </a:cubicBezTo>
                <a:cubicBezTo>
                  <a:pt x="1585" y="2776"/>
                  <a:pt x="1583" y="2774"/>
                  <a:pt x="1581" y="2773"/>
                </a:cubicBezTo>
                <a:cubicBezTo>
                  <a:pt x="1577" y="2771"/>
                  <a:pt x="1574" y="2768"/>
                  <a:pt x="1570" y="2766"/>
                </a:cubicBezTo>
                <a:cubicBezTo>
                  <a:pt x="1568" y="2764"/>
                  <a:pt x="1565" y="2763"/>
                  <a:pt x="1563" y="2761"/>
                </a:cubicBezTo>
                <a:cubicBezTo>
                  <a:pt x="1560" y="2759"/>
                  <a:pt x="1556" y="2757"/>
                  <a:pt x="1553" y="2754"/>
                </a:cubicBezTo>
                <a:cubicBezTo>
                  <a:pt x="1551" y="2753"/>
                  <a:pt x="1548" y="2751"/>
                  <a:pt x="1546" y="2749"/>
                </a:cubicBezTo>
                <a:cubicBezTo>
                  <a:pt x="1542" y="2747"/>
                  <a:pt x="1539" y="2745"/>
                  <a:pt x="1536" y="2743"/>
                </a:cubicBezTo>
                <a:cubicBezTo>
                  <a:pt x="1534" y="2741"/>
                  <a:pt x="1531" y="2739"/>
                  <a:pt x="1529" y="2737"/>
                </a:cubicBezTo>
                <a:cubicBezTo>
                  <a:pt x="1526" y="2735"/>
                  <a:pt x="1522" y="2733"/>
                  <a:pt x="1519" y="2731"/>
                </a:cubicBezTo>
                <a:cubicBezTo>
                  <a:pt x="1517" y="2729"/>
                  <a:pt x="1514" y="2727"/>
                  <a:pt x="1512" y="2725"/>
                </a:cubicBezTo>
                <a:cubicBezTo>
                  <a:pt x="1509" y="2723"/>
                  <a:pt x="1506" y="2721"/>
                  <a:pt x="1503" y="2718"/>
                </a:cubicBezTo>
                <a:cubicBezTo>
                  <a:pt x="1500" y="2716"/>
                  <a:pt x="1498" y="2715"/>
                  <a:pt x="1495" y="2713"/>
                </a:cubicBezTo>
                <a:cubicBezTo>
                  <a:pt x="1492" y="2710"/>
                  <a:pt x="1489" y="2708"/>
                  <a:pt x="1486" y="2706"/>
                </a:cubicBezTo>
                <a:cubicBezTo>
                  <a:pt x="1484" y="2704"/>
                  <a:pt x="1481" y="2702"/>
                  <a:pt x="1479" y="2700"/>
                </a:cubicBezTo>
                <a:cubicBezTo>
                  <a:pt x="1476" y="2698"/>
                  <a:pt x="1473" y="2695"/>
                  <a:pt x="1470" y="2693"/>
                </a:cubicBezTo>
                <a:cubicBezTo>
                  <a:pt x="1467" y="2691"/>
                  <a:pt x="1465" y="2689"/>
                  <a:pt x="1463" y="2687"/>
                </a:cubicBezTo>
                <a:cubicBezTo>
                  <a:pt x="1460" y="2685"/>
                  <a:pt x="1457" y="2682"/>
                  <a:pt x="1454" y="2680"/>
                </a:cubicBezTo>
                <a:cubicBezTo>
                  <a:pt x="1451" y="2678"/>
                  <a:pt x="1449" y="2676"/>
                  <a:pt x="1447" y="2674"/>
                </a:cubicBezTo>
                <a:cubicBezTo>
                  <a:pt x="1444" y="2672"/>
                  <a:pt x="1441" y="2669"/>
                  <a:pt x="1438" y="2667"/>
                </a:cubicBezTo>
                <a:cubicBezTo>
                  <a:pt x="1435" y="2665"/>
                  <a:pt x="1433" y="2663"/>
                  <a:pt x="1431" y="2661"/>
                </a:cubicBezTo>
                <a:cubicBezTo>
                  <a:pt x="1428" y="2658"/>
                  <a:pt x="1425" y="2656"/>
                  <a:pt x="1422" y="2653"/>
                </a:cubicBezTo>
                <a:cubicBezTo>
                  <a:pt x="1420" y="2651"/>
                  <a:pt x="1417" y="2649"/>
                  <a:pt x="1415" y="2647"/>
                </a:cubicBezTo>
                <a:cubicBezTo>
                  <a:pt x="1412" y="2645"/>
                  <a:pt x="1409" y="2642"/>
                  <a:pt x="1406" y="2640"/>
                </a:cubicBezTo>
                <a:cubicBezTo>
                  <a:pt x="1404" y="2638"/>
                  <a:pt x="1402" y="2636"/>
                  <a:pt x="1399" y="2634"/>
                </a:cubicBezTo>
                <a:cubicBezTo>
                  <a:pt x="1396" y="2631"/>
                  <a:pt x="1393" y="2628"/>
                  <a:pt x="1390" y="2626"/>
                </a:cubicBezTo>
                <a:cubicBezTo>
                  <a:pt x="1388" y="2624"/>
                  <a:pt x="1386" y="2622"/>
                  <a:pt x="1384" y="2620"/>
                </a:cubicBezTo>
                <a:cubicBezTo>
                  <a:pt x="1384" y="2619"/>
                  <a:pt x="1383" y="2619"/>
                  <a:pt x="1383" y="2618"/>
                </a:cubicBezTo>
                <a:cubicBezTo>
                  <a:pt x="1383" y="2618"/>
                  <a:pt x="1383" y="2618"/>
                  <a:pt x="1383" y="2618"/>
                </a:cubicBezTo>
                <a:cubicBezTo>
                  <a:pt x="1393" y="2619"/>
                  <a:pt x="1403" y="2620"/>
                  <a:pt x="1413" y="2621"/>
                </a:cubicBezTo>
                <a:cubicBezTo>
                  <a:pt x="1414" y="2621"/>
                  <a:pt x="1416" y="2621"/>
                  <a:pt x="1417" y="2621"/>
                </a:cubicBezTo>
                <a:cubicBezTo>
                  <a:pt x="1427" y="2622"/>
                  <a:pt x="1436" y="2622"/>
                  <a:pt x="1446" y="2623"/>
                </a:cubicBezTo>
                <a:cubicBezTo>
                  <a:pt x="1448" y="2623"/>
                  <a:pt x="1450" y="2623"/>
                  <a:pt x="1451" y="2623"/>
                </a:cubicBezTo>
                <a:cubicBezTo>
                  <a:pt x="1461" y="2623"/>
                  <a:pt x="1471" y="2624"/>
                  <a:pt x="1480" y="2624"/>
                </a:cubicBezTo>
                <a:cubicBezTo>
                  <a:pt x="1482" y="2624"/>
                  <a:pt x="1483" y="2624"/>
                  <a:pt x="1484" y="2624"/>
                </a:cubicBezTo>
                <a:cubicBezTo>
                  <a:pt x="1494" y="2624"/>
                  <a:pt x="1504" y="2624"/>
                  <a:pt x="1515" y="2624"/>
                </a:cubicBezTo>
                <a:cubicBezTo>
                  <a:pt x="1527" y="2624"/>
                  <a:pt x="1539" y="2624"/>
                  <a:pt x="1551" y="2624"/>
                </a:cubicBezTo>
                <a:cubicBezTo>
                  <a:pt x="1555" y="2624"/>
                  <a:pt x="1560" y="2623"/>
                  <a:pt x="1564" y="2623"/>
                </a:cubicBezTo>
                <a:cubicBezTo>
                  <a:pt x="1572" y="2623"/>
                  <a:pt x="1580" y="2623"/>
                  <a:pt x="1588" y="2622"/>
                </a:cubicBezTo>
                <a:cubicBezTo>
                  <a:pt x="1593" y="2622"/>
                  <a:pt x="1598" y="2622"/>
                  <a:pt x="1604" y="2621"/>
                </a:cubicBezTo>
                <a:cubicBezTo>
                  <a:pt x="1610" y="2621"/>
                  <a:pt x="1617" y="2621"/>
                  <a:pt x="1624" y="2620"/>
                </a:cubicBezTo>
                <a:cubicBezTo>
                  <a:pt x="1630" y="2620"/>
                  <a:pt x="1636" y="2619"/>
                  <a:pt x="1641" y="2619"/>
                </a:cubicBezTo>
                <a:cubicBezTo>
                  <a:pt x="1647" y="2618"/>
                  <a:pt x="1653" y="2618"/>
                  <a:pt x="1659" y="2617"/>
                </a:cubicBezTo>
                <a:cubicBezTo>
                  <a:pt x="1659" y="2617"/>
                  <a:pt x="1659" y="2617"/>
                  <a:pt x="1659" y="2617"/>
                </a:cubicBezTo>
                <a:cubicBezTo>
                  <a:pt x="1659" y="2617"/>
                  <a:pt x="1659" y="2617"/>
                  <a:pt x="1659" y="2617"/>
                </a:cubicBezTo>
                <a:cubicBezTo>
                  <a:pt x="1665" y="2623"/>
                  <a:pt x="1671" y="2628"/>
                  <a:pt x="1676" y="2633"/>
                </a:cubicBezTo>
                <a:cubicBezTo>
                  <a:pt x="1679" y="2635"/>
                  <a:pt x="1680" y="2637"/>
                  <a:pt x="1683" y="2639"/>
                </a:cubicBezTo>
                <a:cubicBezTo>
                  <a:pt x="1691" y="2646"/>
                  <a:pt x="1699" y="2653"/>
                  <a:pt x="1707" y="2660"/>
                </a:cubicBezTo>
                <a:cubicBezTo>
                  <a:pt x="1710" y="2662"/>
                  <a:pt x="1712" y="2665"/>
                  <a:pt x="1715" y="2667"/>
                </a:cubicBezTo>
                <a:cubicBezTo>
                  <a:pt x="1721" y="2672"/>
                  <a:pt x="1726" y="2677"/>
                  <a:pt x="1732" y="2681"/>
                </a:cubicBezTo>
                <a:cubicBezTo>
                  <a:pt x="1735" y="2684"/>
                  <a:pt x="1739" y="2687"/>
                  <a:pt x="1742" y="2690"/>
                </a:cubicBezTo>
                <a:cubicBezTo>
                  <a:pt x="1747" y="2694"/>
                  <a:pt x="1752" y="2698"/>
                  <a:pt x="1758" y="2702"/>
                </a:cubicBezTo>
                <a:cubicBezTo>
                  <a:pt x="1761" y="2705"/>
                  <a:pt x="1765" y="2708"/>
                  <a:pt x="1769" y="2711"/>
                </a:cubicBezTo>
                <a:cubicBezTo>
                  <a:pt x="1774" y="2714"/>
                  <a:pt x="1779" y="2718"/>
                  <a:pt x="1784" y="2722"/>
                </a:cubicBezTo>
                <a:cubicBezTo>
                  <a:pt x="1787" y="2725"/>
                  <a:pt x="1791" y="2728"/>
                  <a:pt x="1795" y="2731"/>
                </a:cubicBezTo>
                <a:cubicBezTo>
                  <a:pt x="1800" y="2734"/>
                  <a:pt x="1805" y="2738"/>
                  <a:pt x="1810" y="2742"/>
                </a:cubicBezTo>
                <a:cubicBezTo>
                  <a:pt x="1814" y="2745"/>
                  <a:pt x="1818" y="2747"/>
                  <a:pt x="1822" y="2750"/>
                </a:cubicBezTo>
                <a:cubicBezTo>
                  <a:pt x="1827" y="2754"/>
                  <a:pt x="1832" y="2757"/>
                  <a:pt x="1837" y="2761"/>
                </a:cubicBezTo>
                <a:cubicBezTo>
                  <a:pt x="1841" y="2763"/>
                  <a:pt x="1845" y="2766"/>
                  <a:pt x="1849" y="2769"/>
                </a:cubicBezTo>
                <a:cubicBezTo>
                  <a:pt x="1852" y="2771"/>
                  <a:pt x="1855" y="2773"/>
                  <a:pt x="1858" y="2775"/>
                </a:cubicBezTo>
                <a:cubicBezTo>
                  <a:pt x="1855" y="2776"/>
                  <a:pt x="1852" y="2776"/>
                  <a:pt x="1850" y="2777"/>
                </a:cubicBezTo>
                <a:cubicBezTo>
                  <a:pt x="1845" y="2778"/>
                  <a:pt x="1841" y="2779"/>
                  <a:pt x="1837" y="2780"/>
                </a:cubicBezTo>
                <a:cubicBezTo>
                  <a:pt x="1832" y="2781"/>
                  <a:pt x="1827" y="2782"/>
                  <a:pt x="1822" y="2783"/>
                </a:cubicBezTo>
                <a:cubicBezTo>
                  <a:pt x="1817" y="2784"/>
                  <a:pt x="1813" y="2785"/>
                  <a:pt x="1809" y="2786"/>
                </a:cubicBezTo>
                <a:cubicBezTo>
                  <a:pt x="1804" y="2787"/>
                  <a:pt x="1799" y="2788"/>
                  <a:pt x="1793" y="2788"/>
                </a:cubicBezTo>
                <a:cubicBezTo>
                  <a:pt x="1789" y="2789"/>
                  <a:pt x="1785" y="2790"/>
                  <a:pt x="1781" y="2791"/>
                </a:cubicBezTo>
                <a:cubicBezTo>
                  <a:pt x="1775" y="2792"/>
                  <a:pt x="1770" y="2793"/>
                  <a:pt x="1765" y="2794"/>
                </a:cubicBezTo>
                <a:cubicBezTo>
                  <a:pt x="1761" y="2794"/>
                  <a:pt x="1756" y="2795"/>
                  <a:pt x="1752" y="2796"/>
                </a:cubicBezTo>
                <a:cubicBezTo>
                  <a:pt x="1747" y="2797"/>
                  <a:pt x="1741" y="2797"/>
                  <a:pt x="1736" y="2798"/>
                </a:cubicBezTo>
                <a:cubicBezTo>
                  <a:pt x="1732" y="2799"/>
                  <a:pt x="1728" y="2799"/>
                  <a:pt x="1724" y="2800"/>
                </a:cubicBezTo>
                <a:cubicBezTo>
                  <a:pt x="1718" y="2801"/>
                  <a:pt x="1712" y="2801"/>
                  <a:pt x="1706" y="2802"/>
                </a:cubicBezTo>
                <a:cubicBezTo>
                  <a:pt x="1702" y="2803"/>
                  <a:pt x="1699" y="2803"/>
                  <a:pt x="1695" y="2804"/>
                </a:cubicBezTo>
                <a:cubicBezTo>
                  <a:pt x="1687" y="2805"/>
                  <a:pt x="1679" y="2805"/>
                  <a:pt x="1671" y="2806"/>
                </a:cubicBezTo>
                <a:cubicBezTo>
                  <a:pt x="1669" y="2807"/>
                  <a:pt x="1667" y="2807"/>
                  <a:pt x="1665" y="2807"/>
                </a:cubicBezTo>
                <a:cubicBezTo>
                  <a:pt x="1656" y="2808"/>
                  <a:pt x="1648" y="2809"/>
                  <a:pt x="1639" y="2809"/>
                </a:cubicBezTo>
                <a:cubicBezTo>
                  <a:pt x="1635" y="2807"/>
                  <a:pt x="1632" y="2805"/>
                  <a:pt x="1628" y="2802"/>
                </a:cubicBezTo>
                <a:cubicBezTo>
                  <a:pt x="1626" y="2801"/>
                  <a:pt x="1624" y="2800"/>
                  <a:pt x="1622" y="2799"/>
                </a:cubicBezTo>
                <a:cubicBezTo>
                  <a:pt x="1617" y="2796"/>
                  <a:pt x="1611" y="2792"/>
                  <a:pt x="1605" y="2788"/>
                </a:cubicBezTo>
                <a:close/>
                <a:moveTo>
                  <a:pt x="1853" y="2757"/>
                </a:moveTo>
                <a:cubicBezTo>
                  <a:pt x="1852" y="2756"/>
                  <a:pt x="1850" y="2755"/>
                  <a:pt x="1848" y="2754"/>
                </a:cubicBezTo>
                <a:cubicBezTo>
                  <a:pt x="1839" y="2748"/>
                  <a:pt x="1830" y="2741"/>
                  <a:pt x="1821" y="2735"/>
                </a:cubicBezTo>
                <a:cubicBezTo>
                  <a:pt x="1819" y="2733"/>
                  <a:pt x="1816" y="2731"/>
                  <a:pt x="1814" y="2730"/>
                </a:cubicBezTo>
                <a:cubicBezTo>
                  <a:pt x="1808" y="2725"/>
                  <a:pt x="1801" y="2720"/>
                  <a:pt x="1795" y="2716"/>
                </a:cubicBezTo>
                <a:cubicBezTo>
                  <a:pt x="1792" y="2713"/>
                  <a:pt x="1788" y="2711"/>
                  <a:pt x="1785" y="2708"/>
                </a:cubicBezTo>
                <a:cubicBezTo>
                  <a:pt x="1780" y="2704"/>
                  <a:pt x="1774" y="2700"/>
                  <a:pt x="1769" y="2696"/>
                </a:cubicBezTo>
                <a:cubicBezTo>
                  <a:pt x="1766" y="2693"/>
                  <a:pt x="1762" y="2690"/>
                  <a:pt x="1759" y="2687"/>
                </a:cubicBezTo>
                <a:cubicBezTo>
                  <a:pt x="1754" y="2683"/>
                  <a:pt x="1749" y="2679"/>
                  <a:pt x="1744" y="2675"/>
                </a:cubicBezTo>
                <a:cubicBezTo>
                  <a:pt x="1740" y="2672"/>
                  <a:pt x="1737" y="2669"/>
                  <a:pt x="1733" y="2666"/>
                </a:cubicBezTo>
                <a:cubicBezTo>
                  <a:pt x="1728" y="2662"/>
                  <a:pt x="1723" y="2658"/>
                  <a:pt x="1719" y="2654"/>
                </a:cubicBezTo>
                <a:cubicBezTo>
                  <a:pt x="1715" y="2651"/>
                  <a:pt x="1712" y="2648"/>
                  <a:pt x="1708" y="2645"/>
                </a:cubicBezTo>
                <a:cubicBezTo>
                  <a:pt x="1703" y="2641"/>
                  <a:pt x="1699" y="2637"/>
                  <a:pt x="1694" y="2633"/>
                </a:cubicBezTo>
                <a:cubicBezTo>
                  <a:pt x="1691" y="2630"/>
                  <a:pt x="1687" y="2626"/>
                  <a:pt x="1684" y="2623"/>
                </a:cubicBezTo>
                <a:cubicBezTo>
                  <a:pt x="1681" y="2621"/>
                  <a:pt x="1678" y="2618"/>
                  <a:pt x="1675" y="2616"/>
                </a:cubicBezTo>
                <a:cubicBezTo>
                  <a:pt x="1679" y="2615"/>
                  <a:pt x="1682" y="2615"/>
                  <a:pt x="1685" y="2615"/>
                </a:cubicBezTo>
                <a:cubicBezTo>
                  <a:pt x="1690" y="2614"/>
                  <a:pt x="1694" y="2613"/>
                  <a:pt x="1699" y="2613"/>
                </a:cubicBezTo>
                <a:cubicBezTo>
                  <a:pt x="1705" y="2612"/>
                  <a:pt x="1711" y="2611"/>
                  <a:pt x="1716" y="2611"/>
                </a:cubicBezTo>
                <a:cubicBezTo>
                  <a:pt x="1721" y="2610"/>
                  <a:pt x="1725" y="2610"/>
                  <a:pt x="1730" y="2609"/>
                </a:cubicBezTo>
                <a:cubicBezTo>
                  <a:pt x="1736" y="2608"/>
                  <a:pt x="1741" y="2607"/>
                  <a:pt x="1747" y="2606"/>
                </a:cubicBezTo>
                <a:cubicBezTo>
                  <a:pt x="1752" y="2606"/>
                  <a:pt x="1756" y="2605"/>
                  <a:pt x="1760" y="2604"/>
                </a:cubicBezTo>
                <a:cubicBezTo>
                  <a:pt x="1766" y="2603"/>
                  <a:pt x="1772" y="2602"/>
                  <a:pt x="1779" y="2601"/>
                </a:cubicBezTo>
                <a:cubicBezTo>
                  <a:pt x="1783" y="2600"/>
                  <a:pt x="1787" y="2600"/>
                  <a:pt x="1791" y="2599"/>
                </a:cubicBezTo>
                <a:cubicBezTo>
                  <a:pt x="1797" y="2598"/>
                  <a:pt x="1804" y="2596"/>
                  <a:pt x="1810" y="2595"/>
                </a:cubicBezTo>
                <a:cubicBezTo>
                  <a:pt x="1814" y="2594"/>
                  <a:pt x="1817" y="2594"/>
                  <a:pt x="1821" y="2593"/>
                </a:cubicBezTo>
                <a:cubicBezTo>
                  <a:pt x="1829" y="2591"/>
                  <a:pt x="1838" y="2590"/>
                  <a:pt x="1846" y="2588"/>
                </a:cubicBezTo>
                <a:cubicBezTo>
                  <a:pt x="1848" y="2587"/>
                  <a:pt x="1849" y="2587"/>
                  <a:pt x="1851" y="2587"/>
                </a:cubicBezTo>
                <a:cubicBezTo>
                  <a:pt x="1861" y="2584"/>
                  <a:pt x="1871" y="2582"/>
                  <a:pt x="1881" y="2579"/>
                </a:cubicBezTo>
                <a:cubicBezTo>
                  <a:pt x="1884" y="2579"/>
                  <a:pt x="1887" y="2578"/>
                  <a:pt x="1890" y="2577"/>
                </a:cubicBezTo>
                <a:cubicBezTo>
                  <a:pt x="1896" y="2576"/>
                  <a:pt x="1903" y="2574"/>
                  <a:pt x="1909" y="2572"/>
                </a:cubicBezTo>
                <a:cubicBezTo>
                  <a:pt x="1909" y="2572"/>
                  <a:pt x="1909" y="2572"/>
                  <a:pt x="1909" y="2572"/>
                </a:cubicBezTo>
                <a:cubicBezTo>
                  <a:pt x="1909" y="2572"/>
                  <a:pt x="1909" y="2572"/>
                  <a:pt x="1909" y="2572"/>
                </a:cubicBezTo>
                <a:cubicBezTo>
                  <a:pt x="1912" y="2575"/>
                  <a:pt x="1916" y="2579"/>
                  <a:pt x="1919" y="2582"/>
                </a:cubicBezTo>
                <a:cubicBezTo>
                  <a:pt x="1922" y="2585"/>
                  <a:pt x="1924" y="2587"/>
                  <a:pt x="1927" y="2590"/>
                </a:cubicBezTo>
                <a:cubicBezTo>
                  <a:pt x="1932" y="2595"/>
                  <a:pt x="1938" y="2601"/>
                  <a:pt x="1943" y="2606"/>
                </a:cubicBezTo>
                <a:cubicBezTo>
                  <a:pt x="1945" y="2608"/>
                  <a:pt x="1947" y="2609"/>
                  <a:pt x="1949" y="2611"/>
                </a:cubicBezTo>
                <a:cubicBezTo>
                  <a:pt x="1954" y="2617"/>
                  <a:pt x="1960" y="2622"/>
                  <a:pt x="1966" y="2627"/>
                </a:cubicBezTo>
                <a:cubicBezTo>
                  <a:pt x="1968" y="2629"/>
                  <a:pt x="1970" y="2632"/>
                  <a:pt x="1973" y="2634"/>
                </a:cubicBezTo>
                <a:cubicBezTo>
                  <a:pt x="1977" y="2638"/>
                  <a:pt x="1981" y="2641"/>
                  <a:pt x="1986" y="2645"/>
                </a:cubicBezTo>
                <a:cubicBezTo>
                  <a:pt x="1988" y="2648"/>
                  <a:pt x="1991" y="2650"/>
                  <a:pt x="1994" y="2653"/>
                </a:cubicBezTo>
                <a:cubicBezTo>
                  <a:pt x="1998" y="2656"/>
                  <a:pt x="2002" y="2660"/>
                  <a:pt x="2006" y="2663"/>
                </a:cubicBezTo>
                <a:cubicBezTo>
                  <a:pt x="2009" y="2666"/>
                  <a:pt x="2012" y="2668"/>
                  <a:pt x="2015" y="2671"/>
                </a:cubicBezTo>
                <a:cubicBezTo>
                  <a:pt x="2019" y="2674"/>
                  <a:pt x="2023" y="2677"/>
                  <a:pt x="2027" y="2680"/>
                </a:cubicBezTo>
                <a:cubicBezTo>
                  <a:pt x="2030" y="2683"/>
                  <a:pt x="2033" y="2685"/>
                  <a:pt x="2036" y="2688"/>
                </a:cubicBezTo>
                <a:cubicBezTo>
                  <a:pt x="2040" y="2691"/>
                  <a:pt x="2043" y="2694"/>
                  <a:pt x="2047" y="2697"/>
                </a:cubicBezTo>
                <a:cubicBezTo>
                  <a:pt x="2051" y="2700"/>
                  <a:pt x="2054" y="2702"/>
                  <a:pt x="2057" y="2705"/>
                </a:cubicBezTo>
                <a:cubicBezTo>
                  <a:pt x="2059" y="2707"/>
                  <a:pt x="2062" y="2709"/>
                  <a:pt x="2064" y="2711"/>
                </a:cubicBezTo>
                <a:cubicBezTo>
                  <a:pt x="2061" y="2712"/>
                  <a:pt x="2059" y="2713"/>
                  <a:pt x="2056" y="2714"/>
                </a:cubicBezTo>
                <a:cubicBezTo>
                  <a:pt x="2052" y="2715"/>
                  <a:pt x="2049" y="2717"/>
                  <a:pt x="2045" y="2718"/>
                </a:cubicBezTo>
                <a:cubicBezTo>
                  <a:pt x="2041" y="2720"/>
                  <a:pt x="2036" y="2721"/>
                  <a:pt x="2032" y="2723"/>
                </a:cubicBezTo>
                <a:cubicBezTo>
                  <a:pt x="2028" y="2724"/>
                  <a:pt x="2024" y="2726"/>
                  <a:pt x="2021" y="2727"/>
                </a:cubicBezTo>
                <a:cubicBezTo>
                  <a:pt x="2016" y="2729"/>
                  <a:pt x="2012" y="2730"/>
                  <a:pt x="2007" y="2732"/>
                </a:cubicBezTo>
                <a:cubicBezTo>
                  <a:pt x="2004" y="2733"/>
                  <a:pt x="2000" y="2734"/>
                  <a:pt x="1996" y="2735"/>
                </a:cubicBezTo>
                <a:cubicBezTo>
                  <a:pt x="1992" y="2737"/>
                  <a:pt x="1987" y="2738"/>
                  <a:pt x="1982" y="2740"/>
                </a:cubicBezTo>
                <a:cubicBezTo>
                  <a:pt x="1979" y="2741"/>
                  <a:pt x="1975" y="2742"/>
                  <a:pt x="1972" y="2744"/>
                </a:cubicBezTo>
                <a:cubicBezTo>
                  <a:pt x="1967" y="2745"/>
                  <a:pt x="1962" y="2747"/>
                  <a:pt x="1957" y="2748"/>
                </a:cubicBezTo>
                <a:cubicBezTo>
                  <a:pt x="1954" y="2749"/>
                  <a:pt x="1950" y="2750"/>
                  <a:pt x="1947" y="2751"/>
                </a:cubicBezTo>
                <a:cubicBezTo>
                  <a:pt x="1941" y="2753"/>
                  <a:pt x="1936" y="2755"/>
                  <a:pt x="1930" y="2756"/>
                </a:cubicBezTo>
                <a:cubicBezTo>
                  <a:pt x="1927" y="2757"/>
                  <a:pt x="1925" y="2758"/>
                  <a:pt x="1922" y="2758"/>
                </a:cubicBezTo>
                <a:cubicBezTo>
                  <a:pt x="1914" y="2761"/>
                  <a:pt x="1906" y="2763"/>
                  <a:pt x="1898" y="2765"/>
                </a:cubicBezTo>
                <a:cubicBezTo>
                  <a:pt x="1894" y="2766"/>
                  <a:pt x="1891" y="2767"/>
                  <a:pt x="1888" y="2767"/>
                </a:cubicBezTo>
                <a:cubicBezTo>
                  <a:pt x="1883" y="2769"/>
                  <a:pt x="1879" y="2770"/>
                  <a:pt x="1874" y="2771"/>
                </a:cubicBezTo>
                <a:cubicBezTo>
                  <a:pt x="1867" y="2767"/>
                  <a:pt x="1860" y="2762"/>
                  <a:pt x="1853" y="2757"/>
                </a:cubicBezTo>
                <a:close/>
                <a:moveTo>
                  <a:pt x="2057" y="2690"/>
                </a:moveTo>
                <a:cubicBezTo>
                  <a:pt x="2051" y="2685"/>
                  <a:pt x="2045" y="2680"/>
                  <a:pt x="2038" y="2675"/>
                </a:cubicBezTo>
                <a:cubicBezTo>
                  <a:pt x="2038" y="2674"/>
                  <a:pt x="2037" y="2673"/>
                  <a:pt x="2036" y="2673"/>
                </a:cubicBezTo>
                <a:cubicBezTo>
                  <a:pt x="2029" y="2667"/>
                  <a:pt x="2023" y="2662"/>
                  <a:pt x="2016" y="2656"/>
                </a:cubicBezTo>
                <a:cubicBezTo>
                  <a:pt x="2014" y="2654"/>
                  <a:pt x="2012" y="2652"/>
                  <a:pt x="2010" y="2650"/>
                </a:cubicBezTo>
                <a:cubicBezTo>
                  <a:pt x="2005" y="2646"/>
                  <a:pt x="2001" y="2642"/>
                  <a:pt x="1996" y="2639"/>
                </a:cubicBezTo>
                <a:cubicBezTo>
                  <a:pt x="1993" y="2636"/>
                  <a:pt x="1991" y="2634"/>
                  <a:pt x="1988" y="2631"/>
                </a:cubicBezTo>
                <a:cubicBezTo>
                  <a:pt x="1984" y="2628"/>
                  <a:pt x="1980" y="2624"/>
                  <a:pt x="1976" y="2621"/>
                </a:cubicBezTo>
                <a:cubicBezTo>
                  <a:pt x="1973" y="2618"/>
                  <a:pt x="1971" y="2615"/>
                  <a:pt x="1968" y="2613"/>
                </a:cubicBezTo>
                <a:cubicBezTo>
                  <a:pt x="1964" y="2609"/>
                  <a:pt x="1960" y="2606"/>
                  <a:pt x="1957" y="2602"/>
                </a:cubicBezTo>
                <a:cubicBezTo>
                  <a:pt x="1954" y="2600"/>
                  <a:pt x="1951" y="2597"/>
                  <a:pt x="1948" y="2594"/>
                </a:cubicBezTo>
                <a:cubicBezTo>
                  <a:pt x="1945" y="2591"/>
                  <a:pt x="1941" y="2587"/>
                  <a:pt x="1938" y="2584"/>
                </a:cubicBezTo>
                <a:cubicBezTo>
                  <a:pt x="1935" y="2581"/>
                  <a:pt x="1932" y="2578"/>
                  <a:pt x="1929" y="2575"/>
                </a:cubicBezTo>
                <a:cubicBezTo>
                  <a:pt x="1927" y="2573"/>
                  <a:pt x="1925" y="2571"/>
                  <a:pt x="1922" y="2569"/>
                </a:cubicBezTo>
                <a:cubicBezTo>
                  <a:pt x="1926" y="2568"/>
                  <a:pt x="1929" y="2567"/>
                  <a:pt x="1933" y="2566"/>
                </a:cubicBezTo>
                <a:cubicBezTo>
                  <a:pt x="1937" y="2564"/>
                  <a:pt x="1941" y="2563"/>
                  <a:pt x="1945" y="2562"/>
                </a:cubicBezTo>
                <a:cubicBezTo>
                  <a:pt x="1950" y="2560"/>
                  <a:pt x="1955" y="2559"/>
                  <a:pt x="1961" y="2557"/>
                </a:cubicBezTo>
                <a:cubicBezTo>
                  <a:pt x="1965" y="2556"/>
                  <a:pt x="1969" y="2555"/>
                  <a:pt x="1973" y="2554"/>
                </a:cubicBezTo>
                <a:cubicBezTo>
                  <a:pt x="1978" y="2552"/>
                  <a:pt x="1983" y="2550"/>
                  <a:pt x="1989" y="2548"/>
                </a:cubicBezTo>
                <a:cubicBezTo>
                  <a:pt x="1992" y="2547"/>
                  <a:pt x="1996" y="2546"/>
                  <a:pt x="2000" y="2545"/>
                </a:cubicBezTo>
                <a:cubicBezTo>
                  <a:pt x="2006" y="2543"/>
                  <a:pt x="2011" y="2541"/>
                  <a:pt x="2017" y="2539"/>
                </a:cubicBezTo>
                <a:cubicBezTo>
                  <a:pt x="2021" y="2537"/>
                  <a:pt x="2024" y="2536"/>
                  <a:pt x="2027" y="2535"/>
                </a:cubicBezTo>
                <a:cubicBezTo>
                  <a:pt x="2034" y="2533"/>
                  <a:pt x="2041" y="2530"/>
                  <a:pt x="2048" y="2527"/>
                </a:cubicBezTo>
                <a:cubicBezTo>
                  <a:pt x="2050" y="2527"/>
                  <a:pt x="2052" y="2526"/>
                  <a:pt x="2055" y="2525"/>
                </a:cubicBezTo>
                <a:cubicBezTo>
                  <a:pt x="2064" y="2522"/>
                  <a:pt x="2073" y="2518"/>
                  <a:pt x="2082" y="2514"/>
                </a:cubicBezTo>
                <a:cubicBezTo>
                  <a:pt x="2083" y="2514"/>
                  <a:pt x="2085" y="2513"/>
                  <a:pt x="2087" y="2512"/>
                </a:cubicBezTo>
                <a:cubicBezTo>
                  <a:pt x="2094" y="2509"/>
                  <a:pt x="2101" y="2506"/>
                  <a:pt x="2108" y="2503"/>
                </a:cubicBezTo>
                <a:cubicBezTo>
                  <a:pt x="2111" y="2502"/>
                  <a:pt x="2114" y="2501"/>
                  <a:pt x="2117" y="2499"/>
                </a:cubicBezTo>
                <a:cubicBezTo>
                  <a:pt x="2122" y="2497"/>
                  <a:pt x="2127" y="2495"/>
                  <a:pt x="2132" y="2493"/>
                </a:cubicBezTo>
                <a:cubicBezTo>
                  <a:pt x="2132" y="2493"/>
                  <a:pt x="2132" y="2493"/>
                  <a:pt x="2132" y="2493"/>
                </a:cubicBezTo>
                <a:cubicBezTo>
                  <a:pt x="2132" y="2493"/>
                  <a:pt x="2132" y="2493"/>
                  <a:pt x="2132" y="2493"/>
                </a:cubicBezTo>
                <a:cubicBezTo>
                  <a:pt x="2135" y="2496"/>
                  <a:pt x="2138" y="2499"/>
                  <a:pt x="2140" y="2502"/>
                </a:cubicBezTo>
                <a:cubicBezTo>
                  <a:pt x="2142" y="2504"/>
                  <a:pt x="2144" y="2506"/>
                  <a:pt x="2146" y="2508"/>
                </a:cubicBezTo>
                <a:cubicBezTo>
                  <a:pt x="2149" y="2512"/>
                  <a:pt x="2153" y="2516"/>
                  <a:pt x="2157" y="2521"/>
                </a:cubicBezTo>
                <a:cubicBezTo>
                  <a:pt x="2158" y="2522"/>
                  <a:pt x="2159" y="2524"/>
                  <a:pt x="2161" y="2525"/>
                </a:cubicBezTo>
                <a:cubicBezTo>
                  <a:pt x="2166" y="2531"/>
                  <a:pt x="2171" y="2537"/>
                  <a:pt x="2176" y="2542"/>
                </a:cubicBezTo>
                <a:cubicBezTo>
                  <a:pt x="2176" y="2542"/>
                  <a:pt x="2177" y="2543"/>
                  <a:pt x="2177" y="2543"/>
                </a:cubicBezTo>
                <a:cubicBezTo>
                  <a:pt x="2182" y="2548"/>
                  <a:pt x="2187" y="2554"/>
                  <a:pt x="2192" y="2559"/>
                </a:cubicBezTo>
                <a:cubicBezTo>
                  <a:pt x="2194" y="2561"/>
                  <a:pt x="2196" y="2563"/>
                  <a:pt x="2197" y="2564"/>
                </a:cubicBezTo>
                <a:cubicBezTo>
                  <a:pt x="2201" y="2568"/>
                  <a:pt x="2204" y="2572"/>
                  <a:pt x="2208" y="2575"/>
                </a:cubicBezTo>
                <a:cubicBezTo>
                  <a:pt x="2210" y="2578"/>
                  <a:pt x="2212" y="2580"/>
                  <a:pt x="2214" y="2582"/>
                </a:cubicBezTo>
                <a:cubicBezTo>
                  <a:pt x="2218" y="2585"/>
                  <a:pt x="2221" y="2588"/>
                  <a:pt x="2224" y="2591"/>
                </a:cubicBezTo>
                <a:cubicBezTo>
                  <a:pt x="2226" y="2594"/>
                  <a:pt x="2229" y="2596"/>
                  <a:pt x="2231" y="2599"/>
                </a:cubicBezTo>
                <a:cubicBezTo>
                  <a:pt x="2234" y="2601"/>
                  <a:pt x="2237" y="2604"/>
                  <a:pt x="2240" y="2607"/>
                </a:cubicBezTo>
                <a:cubicBezTo>
                  <a:pt x="2243" y="2610"/>
                  <a:pt x="2245" y="2612"/>
                  <a:pt x="2248" y="2615"/>
                </a:cubicBezTo>
                <a:cubicBezTo>
                  <a:pt x="2250" y="2616"/>
                  <a:pt x="2252" y="2618"/>
                  <a:pt x="2254" y="2620"/>
                </a:cubicBezTo>
                <a:cubicBezTo>
                  <a:pt x="2251" y="2622"/>
                  <a:pt x="2248" y="2623"/>
                  <a:pt x="2246" y="2625"/>
                </a:cubicBezTo>
                <a:cubicBezTo>
                  <a:pt x="2242" y="2627"/>
                  <a:pt x="2239" y="2629"/>
                  <a:pt x="2235" y="2631"/>
                </a:cubicBezTo>
                <a:cubicBezTo>
                  <a:pt x="2231" y="2633"/>
                  <a:pt x="2227" y="2635"/>
                  <a:pt x="2223" y="2637"/>
                </a:cubicBezTo>
                <a:cubicBezTo>
                  <a:pt x="2220" y="2639"/>
                  <a:pt x="2216" y="2641"/>
                  <a:pt x="2213" y="2642"/>
                </a:cubicBezTo>
                <a:cubicBezTo>
                  <a:pt x="2209" y="2645"/>
                  <a:pt x="2205" y="2647"/>
                  <a:pt x="2201" y="2649"/>
                </a:cubicBezTo>
                <a:cubicBezTo>
                  <a:pt x="2197" y="2651"/>
                  <a:pt x="2194" y="2652"/>
                  <a:pt x="2190" y="2654"/>
                </a:cubicBezTo>
                <a:cubicBezTo>
                  <a:pt x="2186" y="2656"/>
                  <a:pt x="2182" y="2658"/>
                  <a:pt x="2178" y="2660"/>
                </a:cubicBezTo>
                <a:cubicBezTo>
                  <a:pt x="2174" y="2662"/>
                  <a:pt x="2171" y="2664"/>
                  <a:pt x="2168" y="2665"/>
                </a:cubicBezTo>
                <a:cubicBezTo>
                  <a:pt x="2163" y="2668"/>
                  <a:pt x="2158" y="2670"/>
                  <a:pt x="2153" y="2672"/>
                </a:cubicBezTo>
                <a:cubicBezTo>
                  <a:pt x="2150" y="2673"/>
                  <a:pt x="2148" y="2675"/>
                  <a:pt x="2145" y="2676"/>
                </a:cubicBezTo>
                <a:cubicBezTo>
                  <a:pt x="2137" y="2680"/>
                  <a:pt x="2130" y="2683"/>
                  <a:pt x="2122" y="2686"/>
                </a:cubicBezTo>
                <a:cubicBezTo>
                  <a:pt x="2120" y="2687"/>
                  <a:pt x="2117" y="2689"/>
                  <a:pt x="2115" y="2690"/>
                </a:cubicBezTo>
                <a:cubicBezTo>
                  <a:pt x="2110" y="2692"/>
                  <a:pt x="2104" y="2694"/>
                  <a:pt x="2099" y="2696"/>
                </a:cubicBezTo>
                <a:cubicBezTo>
                  <a:pt x="2096" y="2698"/>
                  <a:pt x="2092" y="2699"/>
                  <a:pt x="2089" y="2701"/>
                </a:cubicBezTo>
                <a:cubicBezTo>
                  <a:pt x="2085" y="2702"/>
                  <a:pt x="2081" y="2704"/>
                  <a:pt x="2077" y="2705"/>
                </a:cubicBezTo>
                <a:cubicBezTo>
                  <a:pt x="2073" y="2702"/>
                  <a:pt x="2069" y="2699"/>
                  <a:pt x="2065" y="2696"/>
                </a:cubicBezTo>
                <a:cubicBezTo>
                  <a:pt x="2063" y="2694"/>
                  <a:pt x="2060" y="2692"/>
                  <a:pt x="2057" y="2690"/>
                </a:cubicBezTo>
                <a:close/>
                <a:moveTo>
                  <a:pt x="2250" y="2600"/>
                </a:moveTo>
                <a:cubicBezTo>
                  <a:pt x="2246" y="2596"/>
                  <a:pt x="2242" y="2593"/>
                  <a:pt x="2239" y="2589"/>
                </a:cubicBezTo>
                <a:cubicBezTo>
                  <a:pt x="2237" y="2587"/>
                  <a:pt x="2235" y="2586"/>
                  <a:pt x="2234" y="2584"/>
                </a:cubicBezTo>
                <a:cubicBezTo>
                  <a:pt x="2228" y="2579"/>
                  <a:pt x="2223" y="2574"/>
                  <a:pt x="2218" y="2568"/>
                </a:cubicBezTo>
                <a:cubicBezTo>
                  <a:pt x="2217" y="2567"/>
                  <a:pt x="2216" y="2566"/>
                  <a:pt x="2215" y="2565"/>
                </a:cubicBezTo>
                <a:cubicBezTo>
                  <a:pt x="2211" y="2561"/>
                  <a:pt x="2206" y="2556"/>
                  <a:pt x="2202" y="2552"/>
                </a:cubicBezTo>
                <a:cubicBezTo>
                  <a:pt x="2200" y="2550"/>
                  <a:pt x="2198" y="2548"/>
                  <a:pt x="2196" y="2546"/>
                </a:cubicBezTo>
                <a:cubicBezTo>
                  <a:pt x="2193" y="2542"/>
                  <a:pt x="2189" y="2539"/>
                  <a:pt x="2186" y="2535"/>
                </a:cubicBezTo>
                <a:cubicBezTo>
                  <a:pt x="2184" y="2533"/>
                  <a:pt x="2182" y="2531"/>
                  <a:pt x="2180" y="2528"/>
                </a:cubicBezTo>
                <a:cubicBezTo>
                  <a:pt x="2177" y="2525"/>
                  <a:pt x="2174" y="2522"/>
                  <a:pt x="2171" y="2519"/>
                </a:cubicBezTo>
                <a:cubicBezTo>
                  <a:pt x="2169" y="2516"/>
                  <a:pt x="2167" y="2514"/>
                  <a:pt x="2164" y="2511"/>
                </a:cubicBezTo>
                <a:cubicBezTo>
                  <a:pt x="2162" y="2508"/>
                  <a:pt x="2159" y="2505"/>
                  <a:pt x="2156" y="2502"/>
                </a:cubicBezTo>
                <a:cubicBezTo>
                  <a:pt x="2154" y="2499"/>
                  <a:pt x="2152" y="2496"/>
                  <a:pt x="2149" y="2494"/>
                </a:cubicBezTo>
                <a:cubicBezTo>
                  <a:pt x="2147" y="2492"/>
                  <a:pt x="2146" y="2490"/>
                  <a:pt x="2144" y="2488"/>
                </a:cubicBezTo>
                <a:cubicBezTo>
                  <a:pt x="2148" y="2486"/>
                  <a:pt x="2151" y="2484"/>
                  <a:pt x="2155" y="2482"/>
                </a:cubicBezTo>
                <a:cubicBezTo>
                  <a:pt x="2159" y="2481"/>
                  <a:pt x="2163" y="2479"/>
                  <a:pt x="2166" y="2477"/>
                </a:cubicBezTo>
                <a:cubicBezTo>
                  <a:pt x="2171" y="2475"/>
                  <a:pt x="2176" y="2472"/>
                  <a:pt x="2181" y="2470"/>
                </a:cubicBezTo>
                <a:cubicBezTo>
                  <a:pt x="2185" y="2468"/>
                  <a:pt x="2189" y="2466"/>
                  <a:pt x="2192" y="2464"/>
                </a:cubicBezTo>
                <a:cubicBezTo>
                  <a:pt x="2198" y="2462"/>
                  <a:pt x="2203" y="2459"/>
                  <a:pt x="2208" y="2456"/>
                </a:cubicBezTo>
                <a:cubicBezTo>
                  <a:pt x="2212" y="2454"/>
                  <a:pt x="2215" y="2453"/>
                  <a:pt x="2218" y="2451"/>
                </a:cubicBezTo>
                <a:cubicBezTo>
                  <a:pt x="2224" y="2448"/>
                  <a:pt x="2231" y="2444"/>
                  <a:pt x="2237" y="2441"/>
                </a:cubicBezTo>
                <a:cubicBezTo>
                  <a:pt x="2239" y="2440"/>
                  <a:pt x="2241" y="2439"/>
                  <a:pt x="2244" y="2437"/>
                </a:cubicBezTo>
                <a:cubicBezTo>
                  <a:pt x="2252" y="2433"/>
                  <a:pt x="2261" y="2428"/>
                  <a:pt x="2269" y="2423"/>
                </a:cubicBezTo>
                <a:cubicBezTo>
                  <a:pt x="2271" y="2422"/>
                  <a:pt x="2272" y="2421"/>
                  <a:pt x="2274" y="2420"/>
                </a:cubicBezTo>
                <a:cubicBezTo>
                  <a:pt x="2281" y="2416"/>
                  <a:pt x="2287" y="2412"/>
                  <a:pt x="2294" y="2408"/>
                </a:cubicBezTo>
                <a:cubicBezTo>
                  <a:pt x="2297" y="2406"/>
                  <a:pt x="2300" y="2405"/>
                  <a:pt x="2303" y="2403"/>
                </a:cubicBezTo>
                <a:cubicBezTo>
                  <a:pt x="2308" y="2400"/>
                  <a:pt x="2314" y="2396"/>
                  <a:pt x="2319" y="2393"/>
                </a:cubicBezTo>
                <a:cubicBezTo>
                  <a:pt x="2322" y="2391"/>
                  <a:pt x="2325" y="2389"/>
                  <a:pt x="2329" y="2387"/>
                </a:cubicBezTo>
                <a:cubicBezTo>
                  <a:pt x="2333" y="2384"/>
                  <a:pt x="2337" y="2382"/>
                  <a:pt x="2341" y="2379"/>
                </a:cubicBezTo>
                <a:cubicBezTo>
                  <a:pt x="2341" y="2379"/>
                  <a:pt x="2341" y="2379"/>
                  <a:pt x="2341" y="2379"/>
                </a:cubicBezTo>
                <a:cubicBezTo>
                  <a:pt x="2341" y="2379"/>
                  <a:pt x="2341" y="2379"/>
                  <a:pt x="2341" y="2379"/>
                </a:cubicBezTo>
                <a:cubicBezTo>
                  <a:pt x="2341" y="2380"/>
                  <a:pt x="2342" y="2381"/>
                  <a:pt x="2342" y="2381"/>
                </a:cubicBezTo>
                <a:cubicBezTo>
                  <a:pt x="2349" y="2391"/>
                  <a:pt x="2356" y="2400"/>
                  <a:pt x="2362" y="2409"/>
                </a:cubicBezTo>
                <a:cubicBezTo>
                  <a:pt x="2363" y="2410"/>
                  <a:pt x="2364" y="2411"/>
                  <a:pt x="2364" y="2412"/>
                </a:cubicBezTo>
                <a:cubicBezTo>
                  <a:pt x="2371" y="2421"/>
                  <a:pt x="2379" y="2431"/>
                  <a:pt x="2386" y="2441"/>
                </a:cubicBezTo>
                <a:cubicBezTo>
                  <a:pt x="2386" y="2441"/>
                  <a:pt x="2386" y="2441"/>
                  <a:pt x="2386" y="2441"/>
                </a:cubicBezTo>
                <a:cubicBezTo>
                  <a:pt x="2393" y="2450"/>
                  <a:pt x="2401" y="2460"/>
                  <a:pt x="2408" y="2469"/>
                </a:cubicBezTo>
                <a:cubicBezTo>
                  <a:pt x="2409" y="2470"/>
                  <a:pt x="2410" y="2471"/>
                  <a:pt x="2410" y="2471"/>
                </a:cubicBezTo>
                <a:cubicBezTo>
                  <a:pt x="2418" y="2480"/>
                  <a:pt x="2425" y="2489"/>
                  <a:pt x="2432" y="2498"/>
                </a:cubicBezTo>
                <a:cubicBezTo>
                  <a:pt x="2433" y="2498"/>
                  <a:pt x="2434" y="2499"/>
                  <a:pt x="2434" y="2500"/>
                </a:cubicBezTo>
                <a:cubicBezTo>
                  <a:pt x="2431" y="2502"/>
                  <a:pt x="2428" y="2505"/>
                  <a:pt x="2425" y="2507"/>
                </a:cubicBezTo>
                <a:cubicBezTo>
                  <a:pt x="2422" y="2509"/>
                  <a:pt x="2419" y="2512"/>
                  <a:pt x="2416" y="2514"/>
                </a:cubicBezTo>
                <a:cubicBezTo>
                  <a:pt x="2412" y="2517"/>
                  <a:pt x="2408" y="2520"/>
                  <a:pt x="2404" y="2523"/>
                </a:cubicBezTo>
                <a:cubicBezTo>
                  <a:pt x="2401" y="2525"/>
                  <a:pt x="2398" y="2527"/>
                  <a:pt x="2395" y="2530"/>
                </a:cubicBezTo>
                <a:cubicBezTo>
                  <a:pt x="2391" y="2533"/>
                  <a:pt x="2386" y="2536"/>
                  <a:pt x="2382" y="2539"/>
                </a:cubicBezTo>
                <a:cubicBezTo>
                  <a:pt x="2379" y="2541"/>
                  <a:pt x="2376" y="2543"/>
                  <a:pt x="2373" y="2545"/>
                </a:cubicBezTo>
                <a:cubicBezTo>
                  <a:pt x="2369" y="2548"/>
                  <a:pt x="2364" y="2552"/>
                  <a:pt x="2359" y="2555"/>
                </a:cubicBezTo>
                <a:cubicBezTo>
                  <a:pt x="2356" y="2556"/>
                  <a:pt x="2354" y="2558"/>
                  <a:pt x="2352" y="2560"/>
                </a:cubicBezTo>
                <a:cubicBezTo>
                  <a:pt x="2344" y="2565"/>
                  <a:pt x="2337" y="2569"/>
                  <a:pt x="2330" y="2574"/>
                </a:cubicBezTo>
                <a:cubicBezTo>
                  <a:pt x="2328" y="2575"/>
                  <a:pt x="2326" y="2576"/>
                  <a:pt x="2324" y="2578"/>
                </a:cubicBezTo>
                <a:cubicBezTo>
                  <a:pt x="2319" y="2581"/>
                  <a:pt x="2313" y="2585"/>
                  <a:pt x="2308" y="2588"/>
                </a:cubicBezTo>
                <a:cubicBezTo>
                  <a:pt x="2305" y="2590"/>
                  <a:pt x="2302" y="2592"/>
                  <a:pt x="2299" y="2593"/>
                </a:cubicBezTo>
                <a:cubicBezTo>
                  <a:pt x="2295" y="2596"/>
                  <a:pt x="2290" y="2599"/>
                  <a:pt x="2285" y="2602"/>
                </a:cubicBezTo>
                <a:cubicBezTo>
                  <a:pt x="2282" y="2604"/>
                  <a:pt x="2279" y="2606"/>
                  <a:pt x="2276" y="2608"/>
                </a:cubicBezTo>
                <a:cubicBezTo>
                  <a:pt x="2272" y="2610"/>
                  <a:pt x="2268" y="2612"/>
                  <a:pt x="2265" y="2614"/>
                </a:cubicBezTo>
                <a:cubicBezTo>
                  <a:pt x="2262" y="2611"/>
                  <a:pt x="2259" y="2608"/>
                  <a:pt x="2256" y="2606"/>
                </a:cubicBezTo>
                <a:cubicBezTo>
                  <a:pt x="2254" y="2604"/>
                  <a:pt x="2252" y="2602"/>
                  <a:pt x="2250" y="2600"/>
                </a:cubicBezTo>
                <a:close/>
                <a:moveTo>
                  <a:pt x="2420" y="2464"/>
                </a:moveTo>
                <a:cubicBezTo>
                  <a:pt x="2419" y="2463"/>
                  <a:pt x="2419" y="2463"/>
                  <a:pt x="2418" y="2462"/>
                </a:cubicBezTo>
                <a:cubicBezTo>
                  <a:pt x="2410" y="2453"/>
                  <a:pt x="2403" y="2443"/>
                  <a:pt x="2396" y="2434"/>
                </a:cubicBezTo>
                <a:cubicBezTo>
                  <a:pt x="2396" y="2434"/>
                  <a:pt x="2396" y="2434"/>
                  <a:pt x="2396" y="2434"/>
                </a:cubicBezTo>
                <a:cubicBezTo>
                  <a:pt x="2388" y="2424"/>
                  <a:pt x="2381" y="2415"/>
                  <a:pt x="2374" y="2405"/>
                </a:cubicBezTo>
                <a:cubicBezTo>
                  <a:pt x="2374" y="2404"/>
                  <a:pt x="2373" y="2403"/>
                  <a:pt x="2372" y="2403"/>
                </a:cubicBezTo>
                <a:cubicBezTo>
                  <a:pt x="2365" y="2393"/>
                  <a:pt x="2359" y="2384"/>
                  <a:pt x="2352" y="2375"/>
                </a:cubicBezTo>
                <a:cubicBezTo>
                  <a:pt x="2352" y="2374"/>
                  <a:pt x="2351" y="2373"/>
                  <a:pt x="2351" y="2372"/>
                </a:cubicBezTo>
                <a:cubicBezTo>
                  <a:pt x="2354" y="2370"/>
                  <a:pt x="2358" y="2368"/>
                  <a:pt x="2361" y="2365"/>
                </a:cubicBezTo>
                <a:cubicBezTo>
                  <a:pt x="2365" y="2363"/>
                  <a:pt x="2368" y="2361"/>
                  <a:pt x="2371" y="2358"/>
                </a:cubicBezTo>
                <a:cubicBezTo>
                  <a:pt x="2376" y="2355"/>
                  <a:pt x="2381" y="2352"/>
                  <a:pt x="2386" y="2349"/>
                </a:cubicBezTo>
                <a:cubicBezTo>
                  <a:pt x="2389" y="2346"/>
                  <a:pt x="2392" y="2344"/>
                  <a:pt x="2394" y="2342"/>
                </a:cubicBezTo>
                <a:cubicBezTo>
                  <a:pt x="2400" y="2338"/>
                  <a:pt x="2405" y="2334"/>
                  <a:pt x="2411" y="2330"/>
                </a:cubicBezTo>
                <a:cubicBezTo>
                  <a:pt x="2413" y="2329"/>
                  <a:pt x="2415" y="2327"/>
                  <a:pt x="2417" y="2326"/>
                </a:cubicBezTo>
                <a:cubicBezTo>
                  <a:pt x="2425" y="2320"/>
                  <a:pt x="2432" y="2314"/>
                  <a:pt x="2440" y="2309"/>
                </a:cubicBezTo>
                <a:cubicBezTo>
                  <a:pt x="2442" y="2307"/>
                  <a:pt x="2443" y="2306"/>
                  <a:pt x="2445" y="2305"/>
                </a:cubicBezTo>
                <a:cubicBezTo>
                  <a:pt x="2451" y="2300"/>
                  <a:pt x="2456" y="2296"/>
                  <a:pt x="2462" y="2291"/>
                </a:cubicBezTo>
                <a:cubicBezTo>
                  <a:pt x="2465" y="2289"/>
                  <a:pt x="2467" y="2287"/>
                  <a:pt x="2470" y="2284"/>
                </a:cubicBezTo>
                <a:cubicBezTo>
                  <a:pt x="2475" y="2281"/>
                  <a:pt x="2479" y="2277"/>
                  <a:pt x="2484" y="2273"/>
                </a:cubicBezTo>
                <a:cubicBezTo>
                  <a:pt x="2487" y="2271"/>
                  <a:pt x="2490" y="2268"/>
                  <a:pt x="2493" y="2266"/>
                </a:cubicBezTo>
                <a:cubicBezTo>
                  <a:pt x="2497" y="2262"/>
                  <a:pt x="2501" y="2258"/>
                  <a:pt x="2505" y="2255"/>
                </a:cubicBezTo>
                <a:cubicBezTo>
                  <a:pt x="2509" y="2252"/>
                  <a:pt x="2512" y="2249"/>
                  <a:pt x="2515" y="2247"/>
                </a:cubicBezTo>
                <a:cubicBezTo>
                  <a:pt x="2518" y="2244"/>
                  <a:pt x="2521" y="2241"/>
                  <a:pt x="2524" y="2239"/>
                </a:cubicBezTo>
                <a:cubicBezTo>
                  <a:pt x="2524" y="2239"/>
                  <a:pt x="2524" y="2239"/>
                  <a:pt x="2524" y="2239"/>
                </a:cubicBezTo>
                <a:cubicBezTo>
                  <a:pt x="2524" y="2239"/>
                  <a:pt x="2524" y="2239"/>
                  <a:pt x="2524" y="2239"/>
                </a:cubicBezTo>
                <a:cubicBezTo>
                  <a:pt x="2524" y="2239"/>
                  <a:pt x="2525" y="2240"/>
                  <a:pt x="2525" y="2241"/>
                </a:cubicBezTo>
                <a:cubicBezTo>
                  <a:pt x="2530" y="2250"/>
                  <a:pt x="2535" y="2258"/>
                  <a:pt x="2540" y="2267"/>
                </a:cubicBezTo>
                <a:cubicBezTo>
                  <a:pt x="2541" y="2268"/>
                  <a:pt x="2542" y="2269"/>
                  <a:pt x="2542" y="2270"/>
                </a:cubicBezTo>
                <a:cubicBezTo>
                  <a:pt x="2548" y="2279"/>
                  <a:pt x="2553" y="2288"/>
                  <a:pt x="2559" y="2297"/>
                </a:cubicBezTo>
                <a:cubicBezTo>
                  <a:pt x="2559" y="2297"/>
                  <a:pt x="2559" y="2298"/>
                  <a:pt x="2559" y="2298"/>
                </a:cubicBezTo>
                <a:cubicBezTo>
                  <a:pt x="2565" y="2307"/>
                  <a:pt x="2571" y="2316"/>
                  <a:pt x="2576" y="2325"/>
                </a:cubicBezTo>
                <a:cubicBezTo>
                  <a:pt x="2577" y="2325"/>
                  <a:pt x="2577" y="2326"/>
                  <a:pt x="2578" y="2327"/>
                </a:cubicBezTo>
                <a:cubicBezTo>
                  <a:pt x="2583" y="2335"/>
                  <a:pt x="2589" y="2344"/>
                  <a:pt x="2595" y="2352"/>
                </a:cubicBezTo>
                <a:cubicBezTo>
                  <a:pt x="2595" y="2353"/>
                  <a:pt x="2596" y="2354"/>
                  <a:pt x="2596" y="2354"/>
                </a:cubicBezTo>
                <a:cubicBezTo>
                  <a:pt x="2593" y="2357"/>
                  <a:pt x="2590" y="2361"/>
                  <a:pt x="2587" y="2364"/>
                </a:cubicBezTo>
                <a:cubicBezTo>
                  <a:pt x="2585" y="2366"/>
                  <a:pt x="2582" y="2369"/>
                  <a:pt x="2580" y="2371"/>
                </a:cubicBezTo>
                <a:cubicBezTo>
                  <a:pt x="2576" y="2375"/>
                  <a:pt x="2572" y="2379"/>
                  <a:pt x="2568" y="2383"/>
                </a:cubicBezTo>
                <a:cubicBezTo>
                  <a:pt x="2566" y="2385"/>
                  <a:pt x="2563" y="2388"/>
                  <a:pt x="2561" y="2390"/>
                </a:cubicBezTo>
                <a:cubicBezTo>
                  <a:pt x="2556" y="2394"/>
                  <a:pt x="2552" y="2399"/>
                  <a:pt x="2547" y="2403"/>
                </a:cubicBezTo>
                <a:cubicBezTo>
                  <a:pt x="2545" y="2405"/>
                  <a:pt x="2544" y="2407"/>
                  <a:pt x="2542" y="2408"/>
                </a:cubicBezTo>
                <a:cubicBezTo>
                  <a:pt x="2535" y="2414"/>
                  <a:pt x="2529" y="2420"/>
                  <a:pt x="2522" y="2426"/>
                </a:cubicBezTo>
                <a:cubicBezTo>
                  <a:pt x="2521" y="2427"/>
                  <a:pt x="2520" y="2429"/>
                  <a:pt x="2518" y="2430"/>
                </a:cubicBezTo>
                <a:cubicBezTo>
                  <a:pt x="2513" y="2435"/>
                  <a:pt x="2508" y="2439"/>
                  <a:pt x="2502" y="2444"/>
                </a:cubicBezTo>
                <a:cubicBezTo>
                  <a:pt x="2500" y="2446"/>
                  <a:pt x="2497" y="2448"/>
                  <a:pt x="2495" y="2450"/>
                </a:cubicBezTo>
                <a:cubicBezTo>
                  <a:pt x="2491" y="2454"/>
                  <a:pt x="2487" y="2457"/>
                  <a:pt x="2482" y="2461"/>
                </a:cubicBezTo>
                <a:cubicBezTo>
                  <a:pt x="2480" y="2463"/>
                  <a:pt x="2477" y="2466"/>
                  <a:pt x="2474" y="2468"/>
                </a:cubicBezTo>
                <a:cubicBezTo>
                  <a:pt x="2470" y="2471"/>
                  <a:pt x="2466" y="2475"/>
                  <a:pt x="2462" y="2478"/>
                </a:cubicBezTo>
                <a:cubicBezTo>
                  <a:pt x="2459" y="2480"/>
                  <a:pt x="2456" y="2483"/>
                  <a:pt x="2453" y="2485"/>
                </a:cubicBezTo>
                <a:cubicBezTo>
                  <a:pt x="2450" y="2488"/>
                  <a:pt x="2447" y="2490"/>
                  <a:pt x="2444" y="2493"/>
                </a:cubicBezTo>
                <a:cubicBezTo>
                  <a:pt x="2443" y="2492"/>
                  <a:pt x="2442" y="2491"/>
                  <a:pt x="2442" y="2490"/>
                </a:cubicBezTo>
                <a:cubicBezTo>
                  <a:pt x="2434" y="2482"/>
                  <a:pt x="2427" y="2473"/>
                  <a:pt x="2420" y="2464"/>
                </a:cubicBezTo>
                <a:close/>
                <a:moveTo>
                  <a:pt x="2587" y="2318"/>
                </a:moveTo>
                <a:cubicBezTo>
                  <a:pt x="2586" y="2317"/>
                  <a:pt x="2585" y="2316"/>
                  <a:pt x="2585" y="2315"/>
                </a:cubicBezTo>
                <a:cubicBezTo>
                  <a:pt x="2579" y="2307"/>
                  <a:pt x="2573" y="2298"/>
                  <a:pt x="2568" y="2289"/>
                </a:cubicBezTo>
                <a:cubicBezTo>
                  <a:pt x="2567" y="2289"/>
                  <a:pt x="2567" y="2288"/>
                  <a:pt x="2567" y="2288"/>
                </a:cubicBezTo>
                <a:cubicBezTo>
                  <a:pt x="2561" y="2279"/>
                  <a:pt x="2556" y="2270"/>
                  <a:pt x="2551" y="2261"/>
                </a:cubicBezTo>
                <a:cubicBezTo>
                  <a:pt x="2550" y="2260"/>
                  <a:pt x="2550" y="2260"/>
                  <a:pt x="2550" y="2259"/>
                </a:cubicBezTo>
                <a:cubicBezTo>
                  <a:pt x="2544" y="2250"/>
                  <a:pt x="2539" y="2242"/>
                  <a:pt x="2534" y="2233"/>
                </a:cubicBezTo>
                <a:cubicBezTo>
                  <a:pt x="2534" y="2232"/>
                  <a:pt x="2533" y="2231"/>
                  <a:pt x="2533" y="2230"/>
                </a:cubicBezTo>
                <a:cubicBezTo>
                  <a:pt x="2537" y="2227"/>
                  <a:pt x="2541" y="2223"/>
                  <a:pt x="2545" y="2219"/>
                </a:cubicBezTo>
                <a:cubicBezTo>
                  <a:pt x="2548" y="2217"/>
                  <a:pt x="2550" y="2215"/>
                  <a:pt x="2553" y="2212"/>
                </a:cubicBezTo>
                <a:cubicBezTo>
                  <a:pt x="2558" y="2207"/>
                  <a:pt x="2564" y="2202"/>
                  <a:pt x="2569" y="2197"/>
                </a:cubicBezTo>
                <a:cubicBezTo>
                  <a:pt x="2571" y="2195"/>
                  <a:pt x="2572" y="2193"/>
                  <a:pt x="2574" y="2192"/>
                </a:cubicBezTo>
                <a:cubicBezTo>
                  <a:pt x="2581" y="2185"/>
                  <a:pt x="2588" y="2178"/>
                  <a:pt x="2595" y="2171"/>
                </a:cubicBezTo>
                <a:cubicBezTo>
                  <a:pt x="2596" y="2170"/>
                  <a:pt x="2597" y="2168"/>
                  <a:pt x="2599" y="2167"/>
                </a:cubicBezTo>
                <a:cubicBezTo>
                  <a:pt x="2604" y="2161"/>
                  <a:pt x="2610" y="2155"/>
                  <a:pt x="2615" y="2150"/>
                </a:cubicBezTo>
                <a:cubicBezTo>
                  <a:pt x="2618" y="2147"/>
                  <a:pt x="2620" y="2145"/>
                  <a:pt x="2622" y="2142"/>
                </a:cubicBezTo>
                <a:cubicBezTo>
                  <a:pt x="2627" y="2137"/>
                  <a:pt x="2631" y="2133"/>
                  <a:pt x="2635" y="2128"/>
                </a:cubicBezTo>
                <a:cubicBezTo>
                  <a:pt x="2638" y="2125"/>
                  <a:pt x="2641" y="2122"/>
                  <a:pt x="2643" y="2119"/>
                </a:cubicBezTo>
                <a:cubicBezTo>
                  <a:pt x="2647" y="2115"/>
                  <a:pt x="2651" y="2111"/>
                  <a:pt x="2655" y="2106"/>
                </a:cubicBezTo>
                <a:cubicBezTo>
                  <a:pt x="2658" y="2103"/>
                  <a:pt x="2660" y="2100"/>
                  <a:pt x="2663" y="2096"/>
                </a:cubicBezTo>
                <a:cubicBezTo>
                  <a:pt x="2667" y="2092"/>
                  <a:pt x="2670" y="2088"/>
                  <a:pt x="2674" y="2084"/>
                </a:cubicBezTo>
                <a:cubicBezTo>
                  <a:pt x="2677" y="2081"/>
                  <a:pt x="2680" y="2077"/>
                  <a:pt x="2682" y="2074"/>
                </a:cubicBezTo>
                <a:cubicBezTo>
                  <a:pt x="2685" y="2071"/>
                  <a:pt x="2687" y="2068"/>
                  <a:pt x="2689" y="2065"/>
                </a:cubicBezTo>
                <a:cubicBezTo>
                  <a:pt x="2689" y="2065"/>
                  <a:pt x="2689" y="2065"/>
                  <a:pt x="2689" y="2065"/>
                </a:cubicBezTo>
                <a:cubicBezTo>
                  <a:pt x="2689" y="2065"/>
                  <a:pt x="2689" y="2065"/>
                  <a:pt x="2689" y="2065"/>
                </a:cubicBezTo>
                <a:cubicBezTo>
                  <a:pt x="2691" y="2070"/>
                  <a:pt x="2693" y="2075"/>
                  <a:pt x="2695" y="2079"/>
                </a:cubicBezTo>
                <a:cubicBezTo>
                  <a:pt x="2697" y="2083"/>
                  <a:pt x="2698" y="2087"/>
                  <a:pt x="2700" y="2091"/>
                </a:cubicBezTo>
                <a:cubicBezTo>
                  <a:pt x="2703" y="2098"/>
                  <a:pt x="2706" y="2105"/>
                  <a:pt x="2709" y="2111"/>
                </a:cubicBezTo>
                <a:cubicBezTo>
                  <a:pt x="2710" y="2115"/>
                  <a:pt x="2712" y="2118"/>
                  <a:pt x="2713" y="2121"/>
                </a:cubicBezTo>
                <a:cubicBezTo>
                  <a:pt x="2718" y="2132"/>
                  <a:pt x="2723" y="2142"/>
                  <a:pt x="2727" y="2151"/>
                </a:cubicBezTo>
                <a:cubicBezTo>
                  <a:pt x="2728" y="2152"/>
                  <a:pt x="2728" y="2153"/>
                  <a:pt x="2729" y="2154"/>
                </a:cubicBezTo>
                <a:cubicBezTo>
                  <a:pt x="2733" y="2163"/>
                  <a:pt x="2737" y="2171"/>
                  <a:pt x="2741" y="2179"/>
                </a:cubicBezTo>
                <a:cubicBezTo>
                  <a:pt x="2738" y="2184"/>
                  <a:pt x="2735" y="2188"/>
                  <a:pt x="2731" y="2193"/>
                </a:cubicBezTo>
                <a:cubicBezTo>
                  <a:pt x="2730" y="2195"/>
                  <a:pt x="2728" y="2198"/>
                  <a:pt x="2726" y="2200"/>
                </a:cubicBezTo>
                <a:cubicBezTo>
                  <a:pt x="2722" y="2206"/>
                  <a:pt x="2718" y="2212"/>
                  <a:pt x="2713" y="2218"/>
                </a:cubicBezTo>
                <a:cubicBezTo>
                  <a:pt x="2712" y="2219"/>
                  <a:pt x="2711" y="2221"/>
                  <a:pt x="2710" y="2222"/>
                </a:cubicBezTo>
                <a:cubicBezTo>
                  <a:pt x="2704" y="2230"/>
                  <a:pt x="2698" y="2237"/>
                  <a:pt x="2693" y="2244"/>
                </a:cubicBezTo>
                <a:cubicBezTo>
                  <a:pt x="2692" y="2245"/>
                  <a:pt x="2691" y="2246"/>
                  <a:pt x="2690" y="2248"/>
                </a:cubicBezTo>
                <a:cubicBezTo>
                  <a:pt x="2685" y="2254"/>
                  <a:pt x="2680" y="2260"/>
                  <a:pt x="2675" y="2266"/>
                </a:cubicBezTo>
                <a:cubicBezTo>
                  <a:pt x="2673" y="2268"/>
                  <a:pt x="2671" y="2271"/>
                  <a:pt x="2669" y="2273"/>
                </a:cubicBezTo>
                <a:cubicBezTo>
                  <a:pt x="2665" y="2278"/>
                  <a:pt x="2661" y="2282"/>
                  <a:pt x="2658" y="2287"/>
                </a:cubicBezTo>
                <a:cubicBezTo>
                  <a:pt x="2655" y="2290"/>
                  <a:pt x="2653" y="2292"/>
                  <a:pt x="2650" y="2295"/>
                </a:cubicBezTo>
                <a:cubicBezTo>
                  <a:pt x="2647" y="2299"/>
                  <a:pt x="2643" y="2304"/>
                  <a:pt x="2639" y="2308"/>
                </a:cubicBezTo>
                <a:cubicBezTo>
                  <a:pt x="2637" y="2311"/>
                  <a:pt x="2634" y="2314"/>
                  <a:pt x="2632" y="2316"/>
                </a:cubicBezTo>
                <a:cubicBezTo>
                  <a:pt x="2628" y="2320"/>
                  <a:pt x="2625" y="2324"/>
                  <a:pt x="2621" y="2328"/>
                </a:cubicBezTo>
                <a:cubicBezTo>
                  <a:pt x="2618" y="2331"/>
                  <a:pt x="2615" y="2334"/>
                  <a:pt x="2613" y="2337"/>
                </a:cubicBezTo>
                <a:cubicBezTo>
                  <a:pt x="2610" y="2340"/>
                  <a:pt x="2607" y="2343"/>
                  <a:pt x="2605" y="2345"/>
                </a:cubicBezTo>
                <a:cubicBezTo>
                  <a:pt x="2604" y="2345"/>
                  <a:pt x="2604" y="2344"/>
                  <a:pt x="2603" y="2343"/>
                </a:cubicBezTo>
                <a:cubicBezTo>
                  <a:pt x="2598" y="2335"/>
                  <a:pt x="2592" y="2327"/>
                  <a:pt x="2587" y="2318"/>
                </a:cubicBezTo>
                <a:close/>
                <a:moveTo>
                  <a:pt x="2737" y="2144"/>
                </a:moveTo>
                <a:cubicBezTo>
                  <a:pt x="2734" y="2137"/>
                  <a:pt x="2731" y="2130"/>
                  <a:pt x="2727" y="2123"/>
                </a:cubicBezTo>
                <a:cubicBezTo>
                  <a:pt x="2726" y="2120"/>
                  <a:pt x="2724" y="2117"/>
                  <a:pt x="2723" y="2114"/>
                </a:cubicBezTo>
                <a:cubicBezTo>
                  <a:pt x="2718" y="2104"/>
                  <a:pt x="2714" y="2094"/>
                  <a:pt x="2710" y="2083"/>
                </a:cubicBezTo>
                <a:cubicBezTo>
                  <a:pt x="2710" y="2083"/>
                  <a:pt x="2710" y="2083"/>
                  <a:pt x="2709" y="2083"/>
                </a:cubicBezTo>
                <a:cubicBezTo>
                  <a:pt x="2706" y="2074"/>
                  <a:pt x="2702" y="2064"/>
                  <a:pt x="2698" y="2055"/>
                </a:cubicBezTo>
                <a:cubicBezTo>
                  <a:pt x="2698" y="2054"/>
                  <a:pt x="2699" y="2054"/>
                  <a:pt x="2699" y="2053"/>
                </a:cubicBezTo>
                <a:cubicBezTo>
                  <a:pt x="2706" y="2044"/>
                  <a:pt x="2713" y="2035"/>
                  <a:pt x="2720" y="2026"/>
                </a:cubicBezTo>
                <a:cubicBezTo>
                  <a:pt x="2721" y="2025"/>
                  <a:pt x="2721" y="2025"/>
                  <a:pt x="2721" y="2025"/>
                </a:cubicBezTo>
                <a:cubicBezTo>
                  <a:pt x="2728" y="2016"/>
                  <a:pt x="2735" y="2006"/>
                  <a:pt x="2742" y="1997"/>
                </a:cubicBezTo>
                <a:cubicBezTo>
                  <a:pt x="2742" y="1996"/>
                  <a:pt x="2743" y="1996"/>
                  <a:pt x="2743" y="1995"/>
                </a:cubicBezTo>
                <a:cubicBezTo>
                  <a:pt x="2750" y="1986"/>
                  <a:pt x="2756" y="1977"/>
                  <a:pt x="2763" y="1967"/>
                </a:cubicBezTo>
                <a:cubicBezTo>
                  <a:pt x="2763" y="1966"/>
                  <a:pt x="2764" y="1965"/>
                  <a:pt x="2765" y="1964"/>
                </a:cubicBezTo>
                <a:cubicBezTo>
                  <a:pt x="2771" y="1955"/>
                  <a:pt x="2777" y="1946"/>
                  <a:pt x="2783" y="1937"/>
                </a:cubicBezTo>
                <a:cubicBezTo>
                  <a:pt x="2784" y="1935"/>
                  <a:pt x="2785" y="1934"/>
                  <a:pt x="2786" y="1933"/>
                </a:cubicBezTo>
                <a:cubicBezTo>
                  <a:pt x="2792" y="1923"/>
                  <a:pt x="2798" y="1914"/>
                  <a:pt x="2803" y="1905"/>
                </a:cubicBezTo>
                <a:cubicBezTo>
                  <a:pt x="2804" y="1904"/>
                  <a:pt x="2805" y="1902"/>
                  <a:pt x="2806" y="1901"/>
                </a:cubicBezTo>
                <a:cubicBezTo>
                  <a:pt x="2812" y="1892"/>
                  <a:pt x="2817" y="1882"/>
                  <a:pt x="2823" y="1873"/>
                </a:cubicBezTo>
                <a:cubicBezTo>
                  <a:pt x="2823" y="1872"/>
                  <a:pt x="2824" y="1870"/>
                  <a:pt x="2825" y="1869"/>
                </a:cubicBezTo>
                <a:cubicBezTo>
                  <a:pt x="2831" y="1859"/>
                  <a:pt x="2836" y="1850"/>
                  <a:pt x="2841" y="1840"/>
                </a:cubicBezTo>
                <a:cubicBezTo>
                  <a:pt x="2842" y="1839"/>
                  <a:pt x="2843" y="1838"/>
                  <a:pt x="2843" y="1836"/>
                </a:cubicBezTo>
                <a:cubicBezTo>
                  <a:pt x="2849" y="1827"/>
                  <a:pt x="2854" y="1817"/>
                  <a:pt x="2859" y="1807"/>
                </a:cubicBezTo>
                <a:cubicBezTo>
                  <a:pt x="2859" y="1807"/>
                  <a:pt x="2859" y="1806"/>
                  <a:pt x="2859" y="1806"/>
                </a:cubicBezTo>
                <a:cubicBezTo>
                  <a:pt x="2859" y="1806"/>
                  <a:pt x="2859" y="1806"/>
                  <a:pt x="2859" y="1806"/>
                </a:cubicBezTo>
                <a:cubicBezTo>
                  <a:pt x="2860" y="1806"/>
                  <a:pt x="2860" y="1806"/>
                  <a:pt x="2860" y="1806"/>
                </a:cubicBezTo>
                <a:cubicBezTo>
                  <a:pt x="2860" y="1809"/>
                  <a:pt x="2861" y="1813"/>
                  <a:pt x="2862" y="1816"/>
                </a:cubicBezTo>
                <a:cubicBezTo>
                  <a:pt x="2863" y="1820"/>
                  <a:pt x="2863" y="1824"/>
                  <a:pt x="2864" y="1828"/>
                </a:cubicBezTo>
                <a:cubicBezTo>
                  <a:pt x="2866" y="1835"/>
                  <a:pt x="2867" y="1842"/>
                  <a:pt x="2869" y="1848"/>
                </a:cubicBezTo>
                <a:cubicBezTo>
                  <a:pt x="2870" y="1852"/>
                  <a:pt x="2871" y="1856"/>
                  <a:pt x="2872" y="1860"/>
                </a:cubicBezTo>
                <a:cubicBezTo>
                  <a:pt x="2874" y="1868"/>
                  <a:pt x="2876" y="1875"/>
                  <a:pt x="2878" y="1883"/>
                </a:cubicBezTo>
                <a:cubicBezTo>
                  <a:pt x="2878" y="1886"/>
                  <a:pt x="2879" y="1889"/>
                  <a:pt x="2880" y="1891"/>
                </a:cubicBezTo>
                <a:cubicBezTo>
                  <a:pt x="2882" y="1901"/>
                  <a:pt x="2885" y="1911"/>
                  <a:pt x="2888" y="1921"/>
                </a:cubicBezTo>
                <a:cubicBezTo>
                  <a:pt x="2884" y="1929"/>
                  <a:pt x="2881" y="1938"/>
                  <a:pt x="2877" y="1946"/>
                </a:cubicBezTo>
                <a:cubicBezTo>
                  <a:pt x="2876" y="1948"/>
                  <a:pt x="2875" y="1951"/>
                  <a:pt x="2874" y="1953"/>
                </a:cubicBezTo>
                <a:cubicBezTo>
                  <a:pt x="2868" y="1964"/>
                  <a:pt x="2863" y="1975"/>
                  <a:pt x="2858" y="1986"/>
                </a:cubicBezTo>
                <a:cubicBezTo>
                  <a:pt x="2856" y="1988"/>
                  <a:pt x="2855" y="1991"/>
                  <a:pt x="2853" y="1994"/>
                </a:cubicBezTo>
                <a:cubicBezTo>
                  <a:pt x="2849" y="2002"/>
                  <a:pt x="2845" y="2010"/>
                  <a:pt x="2841" y="2018"/>
                </a:cubicBezTo>
                <a:cubicBezTo>
                  <a:pt x="2839" y="2022"/>
                  <a:pt x="2837" y="2026"/>
                  <a:pt x="2834" y="2030"/>
                </a:cubicBezTo>
                <a:cubicBezTo>
                  <a:pt x="2831" y="2036"/>
                  <a:pt x="2827" y="2043"/>
                  <a:pt x="2824" y="2050"/>
                </a:cubicBezTo>
                <a:cubicBezTo>
                  <a:pt x="2821" y="2054"/>
                  <a:pt x="2818" y="2058"/>
                  <a:pt x="2816" y="2063"/>
                </a:cubicBezTo>
                <a:cubicBezTo>
                  <a:pt x="2812" y="2069"/>
                  <a:pt x="2809" y="2075"/>
                  <a:pt x="2805" y="2081"/>
                </a:cubicBezTo>
                <a:cubicBezTo>
                  <a:pt x="2803" y="2086"/>
                  <a:pt x="2800" y="2090"/>
                  <a:pt x="2797" y="2095"/>
                </a:cubicBezTo>
                <a:cubicBezTo>
                  <a:pt x="2793" y="2100"/>
                  <a:pt x="2790" y="2106"/>
                  <a:pt x="2786" y="2112"/>
                </a:cubicBezTo>
                <a:cubicBezTo>
                  <a:pt x="2783" y="2117"/>
                  <a:pt x="2780" y="2121"/>
                  <a:pt x="2777" y="2126"/>
                </a:cubicBezTo>
                <a:cubicBezTo>
                  <a:pt x="2774" y="2131"/>
                  <a:pt x="2770" y="2137"/>
                  <a:pt x="2767" y="2142"/>
                </a:cubicBezTo>
                <a:cubicBezTo>
                  <a:pt x="2763" y="2147"/>
                  <a:pt x="2760" y="2152"/>
                  <a:pt x="2757" y="2156"/>
                </a:cubicBezTo>
                <a:cubicBezTo>
                  <a:pt x="2754" y="2160"/>
                  <a:pt x="2752" y="2164"/>
                  <a:pt x="2749" y="2168"/>
                </a:cubicBezTo>
                <a:cubicBezTo>
                  <a:pt x="2747" y="2164"/>
                  <a:pt x="2745" y="2159"/>
                  <a:pt x="2742" y="2155"/>
                </a:cubicBezTo>
                <a:cubicBezTo>
                  <a:pt x="2741" y="2151"/>
                  <a:pt x="2739" y="2147"/>
                  <a:pt x="2737" y="2144"/>
                </a:cubicBezTo>
                <a:close/>
                <a:moveTo>
                  <a:pt x="3003" y="1312"/>
                </a:moveTo>
                <a:cubicBezTo>
                  <a:pt x="3002" y="1322"/>
                  <a:pt x="3000" y="1332"/>
                  <a:pt x="2999" y="1342"/>
                </a:cubicBezTo>
                <a:cubicBezTo>
                  <a:pt x="2998" y="1345"/>
                  <a:pt x="2998" y="1347"/>
                  <a:pt x="2998" y="1350"/>
                </a:cubicBezTo>
                <a:cubicBezTo>
                  <a:pt x="2996" y="1358"/>
                  <a:pt x="2995" y="1365"/>
                  <a:pt x="2994" y="1372"/>
                </a:cubicBezTo>
                <a:cubicBezTo>
                  <a:pt x="2993" y="1376"/>
                  <a:pt x="2992" y="1380"/>
                  <a:pt x="2992" y="1384"/>
                </a:cubicBezTo>
                <a:cubicBezTo>
                  <a:pt x="2991" y="1390"/>
                  <a:pt x="2989" y="1396"/>
                  <a:pt x="2988" y="1402"/>
                </a:cubicBezTo>
                <a:cubicBezTo>
                  <a:pt x="2987" y="1407"/>
                  <a:pt x="2986" y="1411"/>
                  <a:pt x="2986" y="1415"/>
                </a:cubicBezTo>
                <a:cubicBezTo>
                  <a:pt x="2984" y="1421"/>
                  <a:pt x="2983" y="1427"/>
                  <a:pt x="2982" y="1432"/>
                </a:cubicBezTo>
                <a:cubicBezTo>
                  <a:pt x="2981" y="1437"/>
                  <a:pt x="2980" y="1441"/>
                  <a:pt x="2979" y="1445"/>
                </a:cubicBezTo>
                <a:cubicBezTo>
                  <a:pt x="2978" y="1451"/>
                  <a:pt x="2976" y="1457"/>
                  <a:pt x="2975" y="1462"/>
                </a:cubicBezTo>
                <a:cubicBezTo>
                  <a:pt x="2974" y="1467"/>
                  <a:pt x="2973" y="1471"/>
                  <a:pt x="2972" y="1475"/>
                </a:cubicBezTo>
                <a:cubicBezTo>
                  <a:pt x="2970" y="1481"/>
                  <a:pt x="2969" y="1486"/>
                  <a:pt x="2968" y="1492"/>
                </a:cubicBezTo>
                <a:cubicBezTo>
                  <a:pt x="2967" y="1496"/>
                  <a:pt x="2965" y="1501"/>
                  <a:pt x="2964" y="1505"/>
                </a:cubicBezTo>
                <a:cubicBezTo>
                  <a:pt x="2963" y="1511"/>
                  <a:pt x="2961" y="1516"/>
                  <a:pt x="2960" y="1521"/>
                </a:cubicBezTo>
                <a:cubicBezTo>
                  <a:pt x="2958" y="1526"/>
                  <a:pt x="2957" y="1530"/>
                  <a:pt x="2956" y="1535"/>
                </a:cubicBezTo>
                <a:cubicBezTo>
                  <a:pt x="2954" y="1540"/>
                  <a:pt x="2953" y="1545"/>
                  <a:pt x="2951" y="1551"/>
                </a:cubicBezTo>
                <a:cubicBezTo>
                  <a:pt x="2950" y="1555"/>
                  <a:pt x="2948" y="1560"/>
                  <a:pt x="2947" y="1564"/>
                </a:cubicBezTo>
                <a:cubicBezTo>
                  <a:pt x="2945" y="1569"/>
                  <a:pt x="2943" y="1574"/>
                  <a:pt x="2942" y="1580"/>
                </a:cubicBezTo>
                <a:cubicBezTo>
                  <a:pt x="2940" y="1584"/>
                  <a:pt x="2939" y="1589"/>
                  <a:pt x="2937" y="1593"/>
                </a:cubicBezTo>
                <a:cubicBezTo>
                  <a:pt x="2935" y="1598"/>
                  <a:pt x="2934" y="1603"/>
                  <a:pt x="2932" y="1609"/>
                </a:cubicBezTo>
                <a:cubicBezTo>
                  <a:pt x="2930" y="1613"/>
                  <a:pt x="2929" y="1617"/>
                  <a:pt x="2927" y="1622"/>
                </a:cubicBezTo>
                <a:cubicBezTo>
                  <a:pt x="2925" y="1627"/>
                  <a:pt x="2923" y="1632"/>
                  <a:pt x="2921" y="1637"/>
                </a:cubicBezTo>
                <a:cubicBezTo>
                  <a:pt x="2920" y="1642"/>
                  <a:pt x="2918" y="1646"/>
                  <a:pt x="2916" y="1651"/>
                </a:cubicBezTo>
                <a:cubicBezTo>
                  <a:pt x="2914" y="1656"/>
                  <a:pt x="2912" y="1661"/>
                  <a:pt x="2910" y="1666"/>
                </a:cubicBezTo>
                <a:cubicBezTo>
                  <a:pt x="2909" y="1670"/>
                  <a:pt x="2907" y="1675"/>
                  <a:pt x="2905" y="1679"/>
                </a:cubicBezTo>
                <a:cubicBezTo>
                  <a:pt x="2903" y="1684"/>
                  <a:pt x="2901" y="1689"/>
                  <a:pt x="2899" y="1694"/>
                </a:cubicBezTo>
                <a:cubicBezTo>
                  <a:pt x="2897" y="1699"/>
                  <a:pt x="2895" y="1703"/>
                  <a:pt x="2893" y="1707"/>
                </a:cubicBezTo>
                <a:cubicBezTo>
                  <a:pt x="2891" y="1712"/>
                  <a:pt x="2889" y="1717"/>
                  <a:pt x="2887" y="1722"/>
                </a:cubicBezTo>
                <a:cubicBezTo>
                  <a:pt x="2885" y="1727"/>
                  <a:pt x="2883" y="1731"/>
                  <a:pt x="2881" y="1735"/>
                </a:cubicBezTo>
                <a:cubicBezTo>
                  <a:pt x="2878" y="1740"/>
                  <a:pt x="2876" y="1745"/>
                  <a:pt x="2874" y="1750"/>
                </a:cubicBezTo>
                <a:cubicBezTo>
                  <a:pt x="2872" y="1754"/>
                  <a:pt x="2870" y="1759"/>
                  <a:pt x="2868" y="1763"/>
                </a:cubicBezTo>
                <a:cubicBezTo>
                  <a:pt x="2867" y="1765"/>
                  <a:pt x="2866" y="1767"/>
                  <a:pt x="2865" y="1769"/>
                </a:cubicBezTo>
                <a:cubicBezTo>
                  <a:pt x="2865" y="1769"/>
                  <a:pt x="2864" y="1769"/>
                  <a:pt x="2864" y="1769"/>
                </a:cubicBezTo>
                <a:cubicBezTo>
                  <a:pt x="2863" y="1758"/>
                  <a:pt x="2861" y="1748"/>
                  <a:pt x="2859" y="1738"/>
                </a:cubicBezTo>
                <a:cubicBezTo>
                  <a:pt x="2859" y="1736"/>
                  <a:pt x="2859" y="1734"/>
                  <a:pt x="2858" y="1732"/>
                </a:cubicBezTo>
                <a:cubicBezTo>
                  <a:pt x="2857" y="1722"/>
                  <a:pt x="2855" y="1712"/>
                  <a:pt x="2854" y="1702"/>
                </a:cubicBezTo>
                <a:cubicBezTo>
                  <a:pt x="2854" y="1700"/>
                  <a:pt x="2853" y="1699"/>
                  <a:pt x="2853" y="1697"/>
                </a:cubicBezTo>
                <a:cubicBezTo>
                  <a:pt x="2852" y="1686"/>
                  <a:pt x="2850" y="1676"/>
                  <a:pt x="2849" y="1666"/>
                </a:cubicBezTo>
                <a:cubicBezTo>
                  <a:pt x="2849" y="1665"/>
                  <a:pt x="2849" y="1663"/>
                  <a:pt x="2849" y="1662"/>
                </a:cubicBezTo>
                <a:cubicBezTo>
                  <a:pt x="2848" y="1652"/>
                  <a:pt x="2847" y="1642"/>
                  <a:pt x="2846" y="1631"/>
                </a:cubicBezTo>
                <a:cubicBezTo>
                  <a:pt x="2846" y="1631"/>
                  <a:pt x="2846" y="1630"/>
                  <a:pt x="2846" y="1630"/>
                </a:cubicBezTo>
                <a:cubicBezTo>
                  <a:pt x="2850" y="1622"/>
                  <a:pt x="2854" y="1614"/>
                  <a:pt x="2858" y="1607"/>
                </a:cubicBezTo>
                <a:cubicBezTo>
                  <a:pt x="2859" y="1606"/>
                  <a:pt x="2859" y="1605"/>
                  <a:pt x="2859" y="1604"/>
                </a:cubicBezTo>
                <a:cubicBezTo>
                  <a:pt x="2863" y="1597"/>
                  <a:pt x="2867" y="1590"/>
                  <a:pt x="2870" y="1582"/>
                </a:cubicBezTo>
                <a:cubicBezTo>
                  <a:pt x="2872" y="1580"/>
                  <a:pt x="2873" y="1577"/>
                  <a:pt x="2875" y="1574"/>
                </a:cubicBezTo>
                <a:cubicBezTo>
                  <a:pt x="2877" y="1569"/>
                  <a:pt x="2880" y="1563"/>
                  <a:pt x="2882" y="1558"/>
                </a:cubicBezTo>
                <a:cubicBezTo>
                  <a:pt x="2884" y="1555"/>
                  <a:pt x="2885" y="1551"/>
                  <a:pt x="2887" y="1548"/>
                </a:cubicBezTo>
                <a:cubicBezTo>
                  <a:pt x="2889" y="1543"/>
                  <a:pt x="2891" y="1538"/>
                  <a:pt x="2894" y="1534"/>
                </a:cubicBezTo>
                <a:cubicBezTo>
                  <a:pt x="2895" y="1530"/>
                  <a:pt x="2897" y="1527"/>
                  <a:pt x="2898" y="1523"/>
                </a:cubicBezTo>
                <a:cubicBezTo>
                  <a:pt x="2900" y="1518"/>
                  <a:pt x="2903" y="1514"/>
                  <a:pt x="2905" y="1509"/>
                </a:cubicBezTo>
                <a:cubicBezTo>
                  <a:pt x="2906" y="1505"/>
                  <a:pt x="2908" y="1502"/>
                  <a:pt x="2909" y="1498"/>
                </a:cubicBezTo>
                <a:cubicBezTo>
                  <a:pt x="2911" y="1493"/>
                  <a:pt x="2913" y="1489"/>
                  <a:pt x="2915" y="1484"/>
                </a:cubicBezTo>
                <a:cubicBezTo>
                  <a:pt x="2917" y="1480"/>
                  <a:pt x="2918" y="1476"/>
                  <a:pt x="2920" y="1473"/>
                </a:cubicBezTo>
                <a:cubicBezTo>
                  <a:pt x="2922" y="1468"/>
                  <a:pt x="2923" y="1463"/>
                  <a:pt x="2925" y="1459"/>
                </a:cubicBezTo>
                <a:cubicBezTo>
                  <a:pt x="2927" y="1455"/>
                  <a:pt x="2928" y="1451"/>
                  <a:pt x="2930" y="1447"/>
                </a:cubicBezTo>
                <a:cubicBezTo>
                  <a:pt x="2931" y="1443"/>
                  <a:pt x="2933" y="1438"/>
                  <a:pt x="2935" y="1433"/>
                </a:cubicBezTo>
                <a:cubicBezTo>
                  <a:pt x="2936" y="1430"/>
                  <a:pt x="2938" y="1426"/>
                  <a:pt x="2939" y="1422"/>
                </a:cubicBezTo>
                <a:cubicBezTo>
                  <a:pt x="2941" y="1417"/>
                  <a:pt x="2942" y="1413"/>
                  <a:pt x="2944" y="1408"/>
                </a:cubicBezTo>
                <a:cubicBezTo>
                  <a:pt x="2945" y="1404"/>
                  <a:pt x="2947" y="1400"/>
                  <a:pt x="2948" y="1397"/>
                </a:cubicBezTo>
                <a:cubicBezTo>
                  <a:pt x="2950" y="1392"/>
                  <a:pt x="2951" y="1387"/>
                  <a:pt x="2953" y="1382"/>
                </a:cubicBezTo>
                <a:cubicBezTo>
                  <a:pt x="2954" y="1378"/>
                  <a:pt x="2955" y="1375"/>
                  <a:pt x="2957" y="1371"/>
                </a:cubicBezTo>
                <a:cubicBezTo>
                  <a:pt x="2958" y="1366"/>
                  <a:pt x="2960" y="1361"/>
                  <a:pt x="2961" y="1356"/>
                </a:cubicBezTo>
                <a:cubicBezTo>
                  <a:pt x="2962" y="1352"/>
                  <a:pt x="2963" y="1349"/>
                  <a:pt x="2965" y="1345"/>
                </a:cubicBezTo>
                <a:cubicBezTo>
                  <a:pt x="2966" y="1340"/>
                  <a:pt x="2968" y="1335"/>
                  <a:pt x="2969" y="1329"/>
                </a:cubicBezTo>
                <a:cubicBezTo>
                  <a:pt x="2970" y="1326"/>
                  <a:pt x="2971" y="1323"/>
                  <a:pt x="2972" y="1319"/>
                </a:cubicBezTo>
                <a:cubicBezTo>
                  <a:pt x="2974" y="1313"/>
                  <a:pt x="2975" y="1308"/>
                  <a:pt x="2977" y="1302"/>
                </a:cubicBezTo>
                <a:cubicBezTo>
                  <a:pt x="2978" y="1299"/>
                  <a:pt x="2978" y="1296"/>
                  <a:pt x="2979" y="1293"/>
                </a:cubicBezTo>
                <a:cubicBezTo>
                  <a:pt x="2981" y="1285"/>
                  <a:pt x="2983" y="1278"/>
                  <a:pt x="2985" y="1270"/>
                </a:cubicBezTo>
                <a:cubicBezTo>
                  <a:pt x="2985" y="1269"/>
                  <a:pt x="2986" y="1268"/>
                  <a:pt x="2986" y="1267"/>
                </a:cubicBezTo>
                <a:cubicBezTo>
                  <a:pt x="2988" y="1258"/>
                  <a:pt x="2990" y="1250"/>
                  <a:pt x="2992" y="1241"/>
                </a:cubicBezTo>
                <a:cubicBezTo>
                  <a:pt x="2996" y="1265"/>
                  <a:pt x="3000" y="1288"/>
                  <a:pt x="3003" y="1312"/>
                </a:cubicBezTo>
                <a:close/>
                <a:moveTo>
                  <a:pt x="2968" y="1133"/>
                </a:moveTo>
                <a:cubicBezTo>
                  <a:pt x="2968" y="1133"/>
                  <a:pt x="2968" y="1132"/>
                  <a:pt x="2968" y="1132"/>
                </a:cubicBezTo>
                <a:cubicBezTo>
                  <a:pt x="2975" y="1158"/>
                  <a:pt x="2981" y="1185"/>
                  <a:pt x="2986" y="1211"/>
                </a:cubicBezTo>
                <a:cubicBezTo>
                  <a:pt x="2984" y="1220"/>
                  <a:pt x="2982" y="1228"/>
                  <a:pt x="2980" y="1237"/>
                </a:cubicBezTo>
                <a:cubicBezTo>
                  <a:pt x="2980" y="1237"/>
                  <a:pt x="2980" y="1238"/>
                  <a:pt x="2980" y="1238"/>
                </a:cubicBezTo>
                <a:cubicBezTo>
                  <a:pt x="2978" y="1247"/>
                  <a:pt x="2976" y="1255"/>
                  <a:pt x="2974" y="1263"/>
                </a:cubicBezTo>
                <a:cubicBezTo>
                  <a:pt x="2974" y="1266"/>
                  <a:pt x="2973" y="1269"/>
                  <a:pt x="2972" y="1272"/>
                </a:cubicBezTo>
                <a:cubicBezTo>
                  <a:pt x="2971" y="1278"/>
                  <a:pt x="2969" y="1284"/>
                  <a:pt x="2968" y="1290"/>
                </a:cubicBezTo>
                <a:cubicBezTo>
                  <a:pt x="2967" y="1293"/>
                  <a:pt x="2966" y="1296"/>
                  <a:pt x="2965" y="1300"/>
                </a:cubicBezTo>
                <a:cubicBezTo>
                  <a:pt x="2964" y="1305"/>
                  <a:pt x="2962" y="1311"/>
                  <a:pt x="2961" y="1316"/>
                </a:cubicBezTo>
                <a:cubicBezTo>
                  <a:pt x="2960" y="1319"/>
                  <a:pt x="2958" y="1323"/>
                  <a:pt x="2957" y="1327"/>
                </a:cubicBezTo>
                <a:cubicBezTo>
                  <a:pt x="2956" y="1332"/>
                  <a:pt x="2954" y="1337"/>
                  <a:pt x="2953" y="1342"/>
                </a:cubicBezTo>
                <a:cubicBezTo>
                  <a:pt x="2952" y="1346"/>
                  <a:pt x="2951" y="1349"/>
                  <a:pt x="2950" y="1353"/>
                </a:cubicBezTo>
                <a:cubicBezTo>
                  <a:pt x="2948" y="1358"/>
                  <a:pt x="2946" y="1363"/>
                  <a:pt x="2945" y="1368"/>
                </a:cubicBezTo>
                <a:cubicBezTo>
                  <a:pt x="2944" y="1372"/>
                  <a:pt x="2942" y="1375"/>
                  <a:pt x="2941" y="1379"/>
                </a:cubicBezTo>
                <a:cubicBezTo>
                  <a:pt x="2940" y="1384"/>
                  <a:pt x="2938" y="1389"/>
                  <a:pt x="2936" y="1394"/>
                </a:cubicBezTo>
                <a:cubicBezTo>
                  <a:pt x="2935" y="1397"/>
                  <a:pt x="2934" y="1401"/>
                  <a:pt x="2932" y="1405"/>
                </a:cubicBezTo>
                <a:cubicBezTo>
                  <a:pt x="2931" y="1410"/>
                  <a:pt x="2929" y="1414"/>
                  <a:pt x="2927" y="1419"/>
                </a:cubicBezTo>
                <a:cubicBezTo>
                  <a:pt x="2926" y="1423"/>
                  <a:pt x="2925" y="1427"/>
                  <a:pt x="2923" y="1430"/>
                </a:cubicBezTo>
                <a:cubicBezTo>
                  <a:pt x="2921" y="1435"/>
                  <a:pt x="2920" y="1440"/>
                  <a:pt x="2918" y="1444"/>
                </a:cubicBezTo>
                <a:cubicBezTo>
                  <a:pt x="2916" y="1448"/>
                  <a:pt x="2915" y="1452"/>
                  <a:pt x="2913" y="1456"/>
                </a:cubicBezTo>
                <a:cubicBezTo>
                  <a:pt x="2912" y="1460"/>
                  <a:pt x="2910" y="1465"/>
                  <a:pt x="2908" y="1470"/>
                </a:cubicBezTo>
                <a:cubicBezTo>
                  <a:pt x="2906" y="1473"/>
                  <a:pt x="2905" y="1477"/>
                  <a:pt x="2903" y="1481"/>
                </a:cubicBezTo>
                <a:cubicBezTo>
                  <a:pt x="2901" y="1486"/>
                  <a:pt x="2900" y="1490"/>
                  <a:pt x="2898" y="1495"/>
                </a:cubicBezTo>
                <a:cubicBezTo>
                  <a:pt x="2896" y="1499"/>
                  <a:pt x="2894" y="1502"/>
                  <a:pt x="2893" y="1506"/>
                </a:cubicBezTo>
                <a:cubicBezTo>
                  <a:pt x="2891" y="1511"/>
                  <a:pt x="2889" y="1515"/>
                  <a:pt x="2887" y="1520"/>
                </a:cubicBezTo>
                <a:cubicBezTo>
                  <a:pt x="2885" y="1523"/>
                  <a:pt x="2883" y="1527"/>
                  <a:pt x="2882" y="1531"/>
                </a:cubicBezTo>
                <a:cubicBezTo>
                  <a:pt x="2880" y="1535"/>
                  <a:pt x="2878" y="1540"/>
                  <a:pt x="2875" y="1544"/>
                </a:cubicBezTo>
                <a:cubicBezTo>
                  <a:pt x="2874" y="1548"/>
                  <a:pt x="2872" y="1552"/>
                  <a:pt x="2870" y="1556"/>
                </a:cubicBezTo>
                <a:cubicBezTo>
                  <a:pt x="2868" y="1560"/>
                  <a:pt x="2866" y="1564"/>
                  <a:pt x="2864" y="1569"/>
                </a:cubicBezTo>
                <a:cubicBezTo>
                  <a:pt x="2862" y="1573"/>
                  <a:pt x="2860" y="1576"/>
                  <a:pt x="2858" y="1580"/>
                </a:cubicBezTo>
                <a:cubicBezTo>
                  <a:pt x="2856" y="1584"/>
                  <a:pt x="2854" y="1589"/>
                  <a:pt x="2851" y="1593"/>
                </a:cubicBezTo>
                <a:cubicBezTo>
                  <a:pt x="2850" y="1597"/>
                  <a:pt x="2848" y="1601"/>
                  <a:pt x="2846" y="1604"/>
                </a:cubicBezTo>
                <a:cubicBezTo>
                  <a:pt x="2845" y="1605"/>
                  <a:pt x="2845" y="1606"/>
                  <a:pt x="2844" y="1607"/>
                </a:cubicBezTo>
                <a:cubicBezTo>
                  <a:pt x="2844" y="1605"/>
                  <a:pt x="2844" y="1603"/>
                  <a:pt x="2844" y="1601"/>
                </a:cubicBezTo>
                <a:cubicBezTo>
                  <a:pt x="2843" y="1597"/>
                  <a:pt x="2843" y="1593"/>
                  <a:pt x="2843" y="1589"/>
                </a:cubicBezTo>
                <a:cubicBezTo>
                  <a:pt x="2842" y="1583"/>
                  <a:pt x="2842" y="1577"/>
                  <a:pt x="2842" y="1570"/>
                </a:cubicBezTo>
                <a:cubicBezTo>
                  <a:pt x="2842" y="1566"/>
                  <a:pt x="2841" y="1563"/>
                  <a:pt x="2841" y="1559"/>
                </a:cubicBezTo>
                <a:cubicBezTo>
                  <a:pt x="2841" y="1552"/>
                  <a:pt x="2841" y="1545"/>
                  <a:pt x="2841" y="1538"/>
                </a:cubicBezTo>
                <a:cubicBezTo>
                  <a:pt x="2841" y="1535"/>
                  <a:pt x="2840" y="1532"/>
                  <a:pt x="2840" y="1529"/>
                </a:cubicBezTo>
                <a:cubicBezTo>
                  <a:pt x="2840" y="1519"/>
                  <a:pt x="2840" y="1509"/>
                  <a:pt x="2840" y="1499"/>
                </a:cubicBezTo>
                <a:cubicBezTo>
                  <a:pt x="2840" y="1494"/>
                  <a:pt x="2840" y="1488"/>
                  <a:pt x="2840" y="1483"/>
                </a:cubicBezTo>
                <a:cubicBezTo>
                  <a:pt x="2840" y="1482"/>
                  <a:pt x="2840" y="1481"/>
                  <a:pt x="2840" y="1479"/>
                </a:cubicBezTo>
                <a:cubicBezTo>
                  <a:pt x="2840" y="1475"/>
                  <a:pt x="2840" y="1471"/>
                  <a:pt x="2840" y="1467"/>
                </a:cubicBezTo>
                <a:cubicBezTo>
                  <a:pt x="2840" y="1466"/>
                  <a:pt x="2840" y="1465"/>
                  <a:pt x="2841" y="1464"/>
                </a:cubicBezTo>
                <a:cubicBezTo>
                  <a:pt x="2841" y="1459"/>
                  <a:pt x="2841" y="1455"/>
                  <a:pt x="2841" y="1451"/>
                </a:cubicBezTo>
                <a:cubicBezTo>
                  <a:pt x="2841" y="1449"/>
                  <a:pt x="2841" y="1448"/>
                  <a:pt x="2841" y="1447"/>
                </a:cubicBezTo>
                <a:cubicBezTo>
                  <a:pt x="2841" y="1443"/>
                  <a:pt x="2841" y="1439"/>
                  <a:pt x="2841" y="1435"/>
                </a:cubicBezTo>
                <a:cubicBezTo>
                  <a:pt x="2845" y="1429"/>
                  <a:pt x="2848" y="1423"/>
                  <a:pt x="2851" y="1417"/>
                </a:cubicBezTo>
                <a:cubicBezTo>
                  <a:pt x="2851" y="1417"/>
                  <a:pt x="2851" y="1417"/>
                  <a:pt x="2851" y="1417"/>
                </a:cubicBezTo>
                <a:cubicBezTo>
                  <a:pt x="2855" y="1411"/>
                  <a:pt x="2858" y="1404"/>
                  <a:pt x="2861" y="1398"/>
                </a:cubicBezTo>
                <a:cubicBezTo>
                  <a:pt x="2862" y="1396"/>
                  <a:pt x="2863" y="1394"/>
                  <a:pt x="2864" y="1392"/>
                </a:cubicBezTo>
                <a:cubicBezTo>
                  <a:pt x="2867" y="1388"/>
                  <a:pt x="2869" y="1383"/>
                  <a:pt x="2871" y="1379"/>
                </a:cubicBezTo>
                <a:cubicBezTo>
                  <a:pt x="2872" y="1377"/>
                  <a:pt x="2873" y="1374"/>
                  <a:pt x="2875" y="1372"/>
                </a:cubicBezTo>
                <a:cubicBezTo>
                  <a:pt x="2876" y="1368"/>
                  <a:pt x="2878" y="1364"/>
                  <a:pt x="2880" y="1360"/>
                </a:cubicBezTo>
                <a:cubicBezTo>
                  <a:pt x="2881" y="1357"/>
                  <a:pt x="2883" y="1355"/>
                  <a:pt x="2884" y="1352"/>
                </a:cubicBezTo>
                <a:cubicBezTo>
                  <a:pt x="2886" y="1348"/>
                  <a:pt x="2888" y="1345"/>
                  <a:pt x="2889" y="1341"/>
                </a:cubicBezTo>
                <a:cubicBezTo>
                  <a:pt x="2891" y="1338"/>
                  <a:pt x="2892" y="1335"/>
                  <a:pt x="2893" y="1332"/>
                </a:cubicBezTo>
                <a:cubicBezTo>
                  <a:pt x="2895" y="1329"/>
                  <a:pt x="2896" y="1325"/>
                  <a:pt x="2898" y="1321"/>
                </a:cubicBezTo>
                <a:cubicBezTo>
                  <a:pt x="2899" y="1318"/>
                  <a:pt x="2901" y="1316"/>
                  <a:pt x="2902" y="1313"/>
                </a:cubicBezTo>
                <a:cubicBezTo>
                  <a:pt x="2903" y="1309"/>
                  <a:pt x="2905" y="1305"/>
                  <a:pt x="2907" y="1302"/>
                </a:cubicBezTo>
                <a:cubicBezTo>
                  <a:pt x="2908" y="1299"/>
                  <a:pt x="2909" y="1296"/>
                  <a:pt x="2910" y="1293"/>
                </a:cubicBezTo>
                <a:cubicBezTo>
                  <a:pt x="2912" y="1289"/>
                  <a:pt x="2913" y="1286"/>
                  <a:pt x="2915" y="1282"/>
                </a:cubicBezTo>
                <a:cubicBezTo>
                  <a:pt x="2916" y="1279"/>
                  <a:pt x="2917" y="1276"/>
                  <a:pt x="2918" y="1273"/>
                </a:cubicBezTo>
                <a:cubicBezTo>
                  <a:pt x="2920" y="1270"/>
                  <a:pt x="2921" y="1266"/>
                  <a:pt x="2923" y="1262"/>
                </a:cubicBezTo>
                <a:cubicBezTo>
                  <a:pt x="2924" y="1259"/>
                  <a:pt x="2925" y="1256"/>
                  <a:pt x="2926" y="1254"/>
                </a:cubicBezTo>
                <a:cubicBezTo>
                  <a:pt x="2928" y="1250"/>
                  <a:pt x="2929" y="1246"/>
                  <a:pt x="2931" y="1242"/>
                </a:cubicBezTo>
                <a:cubicBezTo>
                  <a:pt x="2932" y="1239"/>
                  <a:pt x="2933" y="1236"/>
                  <a:pt x="2934" y="1234"/>
                </a:cubicBezTo>
                <a:cubicBezTo>
                  <a:pt x="2935" y="1230"/>
                  <a:pt x="2937" y="1226"/>
                  <a:pt x="2938" y="1222"/>
                </a:cubicBezTo>
                <a:cubicBezTo>
                  <a:pt x="2939" y="1219"/>
                  <a:pt x="2940" y="1216"/>
                  <a:pt x="2941" y="1214"/>
                </a:cubicBezTo>
                <a:cubicBezTo>
                  <a:pt x="2943" y="1210"/>
                  <a:pt x="2944" y="1206"/>
                  <a:pt x="2945" y="1202"/>
                </a:cubicBezTo>
                <a:cubicBezTo>
                  <a:pt x="2946" y="1199"/>
                  <a:pt x="2947" y="1196"/>
                  <a:pt x="2948" y="1193"/>
                </a:cubicBezTo>
                <a:cubicBezTo>
                  <a:pt x="2950" y="1189"/>
                  <a:pt x="2951" y="1185"/>
                  <a:pt x="2953" y="1181"/>
                </a:cubicBezTo>
                <a:cubicBezTo>
                  <a:pt x="2953" y="1178"/>
                  <a:pt x="2954" y="1176"/>
                  <a:pt x="2955" y="1173"/>
                </a:cubicBezTo>
                <a:cubicBezTo>
                  <a:pt x="2957" y="1169"/>
                  <a:pt x="2958" y="1164"/>
                  <a:pt x="2960" y="1159"/>
                </a:cubicBezTo>
                <a:cubicBezTo>
                  <a:pt x="2960" y="1157"/>
                  <a:pt x="2961" y="1155"/>
                  <a:pt x="2961" y="1153"/>
                </a:cubicBezTo>
                <a:cubicBezTo>
                  <a:pt x="2963" y="1146"/>
                  <a:pt x="2965" y="1140"/>
                  <a:pt x="2967" y="1133"/>
                </a:cubicBezTo>
                <a:cubicBezTo>
                  <a:pt x="2967" y="1133"/>
                  <a:pt x="2968" y="1133"/>
                  <a:pt x="2968" y="1133"/>
                </a:cubicBezTo>
                <a:close/>
                <a:moveTo>
                  <a:pt x="2933" y="1035"/>
                </a:moveTo>
                <a:cubicBezTo>
                  <a:pt x="2933" y="1033"/>
                  <a:pt x="2934" y="1031"/>
                  <a:pt x="2935" y="1029"/>
                </a:cubicBezTo>
                <a:cubicBezTo>
                  <a:pt x="2935" y="1028"/>
                  <a:pt x="2935" y="1027"/>
                  <a:pt x="2936" y="1027"/>
                </a:cubicBezTo>
                <a:cubicBezTo>
                  <a:pt x="2945" y="1054"/>
                  <a:pt x="2954" y="1082"/>
                  <a:pt x="2962" y="1110"/>
                </a:cubicBezTo>
                <a:cubicBezTo>
                  <a:pt x="2958" y="1123"/>
                  <a:pt x="2954" y="1136"/>
                  <a:pt x="2950" y="1149"/>
                </a:cubicBezTo>
                <a:cubicBezTo>
                  <a:pt x="2949" y="1151"/>
                  <a:pt x="2949" y="1153"/>
                  <a:pt x="2948" y="1155"/>
                </a:cubicBezTo>
                <a:cubicBezTo>
                  <a:pt x="2947" y="1160"/>
                  <a:pt x="2945" y="1165"/>
                  <a:pt x="2944" y="1169"/>
                </a:cubicBezTo>
                <a:cubicBezTo>
                  <a:pt x="2943" y="1172"/>
                  <a:pt x="2942" y="1174"/>
                  <a:pt x="2941" y="1176"/>
                </a:cubicBezTo>
                <a:cubicBezTo>
                  <a:pt x="2940" y="1181"/>
                  <a:pt x="2938" y="1185"/>
                  <a:pt x="2937" y="1189"/>
                </a:cubicBezTo>
                <a:cubicBezTo>
                  <a:pt x="2936" y="1192"/>
                  <a:pt x="2935" y="1194"/>
                  <a:pt x="2934" y="1197"/>
                </a:cubicBezTo>
                <a:cubicBezTo>
                  <a:pt x="2933" y="1201"/>
                  <a:pt x="2932" y="1205"/>
                  <a:pt x="2930" y="1209"/>
                </a:cubicBezTo>
                <a:cubicBezTo>
                  <a:pt x="2929" y="1212"/>
                  <a:pt x="2928" y="1215"/>
                  <a:pt x="2927" y="1217"/>
                </a:cubicBezTo>
                <a:cubicBezTo>
                  <a:pt x="2926" y="1221"/>
                  <a:pt x="2924" y="1225"/>
                  <a:pt x="2923" y="1229"/>
                </a:cubicBezTo>
                <a:cubicBezTo>
                  <a:pt x="2922" y="1232"/>
                  <a:pt x="2921" y="1234"/>
                  <a:pt x="2920" y="1237"/>
                </a:cubicBezTo>
                <a:cubicBezTo>
                  <a:pt x="2918" y="1241"/>
                  <a:pt x="2917" y="1245"/>
                  <a:pt x="2915" y="1249"/>
                </a:cubicBezTo>
                <a:cubicBezTo>
                  <a:pt x="2914" y="1251"/>
                  <a:pt x="2913" y="1254"/>
                  <a:pt x="2912" y="1257"/>
                </a:cubicBezTo>
                <a:cubicBezTo>
                  <a:pt x="2911" y="1261"/>
                  <a:pt x="2909" y="1264"/>
                  <a:pt x="2908" y="1268"/>
                </a:cubicBezTo>
                <a:cubicBezTo>
                  <a:pt x="2907" y="1271"/>
                  <a:pt x="2905" y="1274"/>
                  <a:pt x="2904" y="1276"/>
                </a:cubicBezTo>
                <a:cubicBezTo>
                  <a:pt x="2903" y="1280"/>
                  <a:pt x="2901" y="1284"/>
                  <a:pt x="2900" y="1288"/>
                </a:cubicBezTo>
                <a:cubicBezTo>
                  <a:pt x="2898" y="1290"/>
                  <a:pt x="2897" y="1293"/>
                  <a:pt x="2896" y="1296"/>
                </a:cubicBezTo>
                <a:cubicBezTo>
                  <a:pt x="2894" y="1300"/>
                  <a:pt x="2893" y="1304"/>
                  <a:pt x="2891" y="1307"/>
                </a:cubicBezTo>
                <a:cubicBezTo>
                  <a:pt x="2890" y="1310"/>
                  <a:pt x="2889" y="1313"/>
                  <a:pt x="2888" y="1315"/>
                </a:cubicBezTo>
                <a:cubicBezTo>
                  <a:pt x="2886" y="1319"/>
                  <a:pt x="2884" y="1323"/>
                  <a:pt x="2882" y="1327"/>
                </a:cubicBezTo>
                <a:cubicBezTo>
                  <a:pt x="2881" y="1330"/>
                  <a:pt x="2880" y="1332"/>
                  <a:pt x="2879" y="1334"/>
                </a:cubicBezTo>
                <a:cubicBezTo>
                  <a:pt x="2877" y="1339"/>
                  <a:pt x="2875" y="1344"/>
                  <a:pt x="2873" y="1348"/>
                </a:cubicBezTo>
                <a:cubicBezTo>
                  <a:pt x="2872" y="1350"/>
                  <a:pt x="2871" y="1352"/>
                  <a:pt x="2870" y="1353"/>
                </a:cubicBezTo>
                <a:cubicBezTo>
                  <a:pt x="2867" y="1360"/>
                  <a:pt x="2864" y="1366"/>
                  <a:pt x="2861" y="1372"/>
                </a:cubicBezTo>
                <a:cubicBezTo>
                  <a:pt x="2860" y="1374"/>
                  <a:pt x="2859" y="1377"/>
                  <a:pt x="2858" y="1379"/>
                </a:cubicBezTo>
                <a:cubicBezTo>
                  <a:pt x="2856" y="1383"/>
                  <a:pt x="2854" y="1387"/>
                  <a:pt x="2852" y="1391"/>
                </a:cubicBezTo>
                <a:cubicBezTo>
                  <a:pt x="2850" y="1393"/>
                  <a:pt x="2849" y="1396"/>
                  <a:pt x="2847" y="1399"/>
                </a:cubicBezTo>
                <a:cubicBezTo>
                  <a:pt x="2846" y="1402"/>
                  <a:pt x="2844" y="1404"/>
                  <a:pt x="2843" y="1407"/>
                </a:cubicBezTo>
                <a:cubicBezTo>
                  <a:pt x="2843" y="1406"/>
                  <a:pt x="2843" y="1404"/>
                  <a:pt x="2843" y="1403"/>
                </a:cubicBezTo>
                <a:cubicBezTo>
                  <a:pt x="2843" y="1399"/>
                  <a:pt x="2844" y="1394"/>
                  <a:pt x="2844" y="1390"/>
                </a:cubicBezTo>
                <a:cubicBezTo>
                  <a:pt x="2845" y="1383"/>
                  <a:pt x="2845" y="1377"/>
                  <a:pt x="2846" y="1370"/>
                </a:cubicBezTo>
                <a:cubicBezTo>
                  <a:pt x="2846" y="1366"/>
                  <a:pt x="2846" y="1361"/>
                  <a:pt x="2847" y="1357"/>
                </a:cubicBezTo>
                <a:cubicBezTo>
                  <a:pt x="2847" y="1350"/>
                  <a:pt x="2848" y="1344"/>
                  <a:pt x="2849" y="1337"/>
                </a:cubicBezTo>
                <a:cubicBezTo>
                  <a:pt x="2849" y="1333"/>
                  <a:pt x="2850" y="1328"/>
                  <a:pt x="2850" y="1323"/>
                </a:cubicBezTo>
                <a:cubicBezTo>
                  <a:pt x="2851" y="1317"/>
                  <a:pt x="2852" y="1311"/>
                  <a:pt x="2853" y="1304"/>
                </a:cubicBezTo>
                <a:cubicBezTo>
                  <a:pt x="2853" y="1300"/>
                  <a:pt x="2854" y="1295"/>
                  <a:pt x="2855" y="1291"/>
                </a:cubicBezTo>
                <a:cubicBezTo>
                  <a:pt x="2855" y="1284"/>
                  <a:pt x="2856" y="1278"/>
                  <a:pt x="2857" y="1271"/>
                </a:cubicBezTo>
                <a:cubicBezTo>
                  <a:pt x="2858" y="1267"/>
                  <a:pt x="2859" y="1262"/>
                  <a:pt x="2859" y="1258"/>
                </a:cubicBezTo>
                <a:cubicBezTo>
                  <a:pt x="2861" y="1251"/>
                  <a:pt x="2862" y="1245"/>
                  <a:pt x="2863" y="1238"/>
                </a:cubicBezTo>
                <a:cubicBezTo>
                  <a:pt x="2864" y="1234"/>
                  <a:pt x="2864" y="1230"/>
                  <a:pt x="2865" y="1226"/>
                </a:cubicBezTo>
                <a:cubicBezTo>
                  <a:pt x="2866" y="1218"/>
                  <a:pt x="2868" y="1210"/>
                  <a:pt x="2869" y="1203"/>
                </a:cubicBezTo>
                <a:cubicBezTo>
                  <a:pt x="2870" y="1200"/>
                  <a:pt x="2871" y="1197"/>
                  <a:pt x="2871" y="1193"/>
                </a:cubicBezTo>
                <a:cubicBezTo>
                  <a:pt x="2874" y="1183"/>
                  <a:pt x="2876" y="1172"/>
                  <a:pt x="2878" y="1162"/>
                </a:cubicBezTo>
                <a:cubicBezTo>
                  <a:pt x="2881" y="1156"/>
                  <a:pt x="2884" y="1150"/>
                  <a:pt x="2887" y="1144"/>
                </a:cubicBezTo>
                <a:cubicBezTo>
                  <a:pt x="2887" y="1143"/>
                  <a:pt x="2888" y="1141"/>
                  <a:pt x="2889" y="1140"/>
                </a:cubicBezTo>
                <a:cubicBezTo>
                  <a:pt x="2891" y="1135"/>
                  <a:pt x="2893" y="1131"/>
                  <a:pt x="2895" y="1127"/>
                </a:cubicBezTo>
                <a:cubicBezTo>
                  <a:pt x="2896" y="1124"/>
                  <a:pt x="2897" y="1122"/>
                  <a:pt x="2898" y="1120"/>
                </a:cubicBezTo>
                <a:cubicBezTo>
                  <a:pt x="2899" y="1116"/>
                  <a:pt x="2901" y="1113"/>
                  <a:pt x="2903" y="1109"/>
                </a:cubicBezTo>
                <a:cubicBezTo>
                  <a:pt x="2904" y="1106"/>
                  <a:pt x="2905" y="1104"/>
                  <a:pt x="2906" y="1101"/>
                </a:cubicBezTo>
                <a:cubicBezTo>
                  <a:pt x="2907" y="1098"/>
                  <a:pt x="2909" y="1094"/>
                  <a:pt x="2910" y="1091"/>
                </a:cubicBezTo>
                <a:cubicBezTo>
                  <a:pt x="2911" y="1088"/>
                  <a:pt x="2912" y="1086"/>
                  <a:pt x="2914" y="1083"/>
                </a:cubicBezTo>
                <a:cubicBezTo>
                  <a:pt x="2915" y="1080"/>
                  <a:pt x="2916" y="1076"/>
                  <a:pt x="2918" y="1072"/>
                </a:cubicBezTo>
                <a:cubicBezTo>
                  <a:pt x="2919" y="1070"/>
                  <a:pt x="2920" y="1067"/>
                  <a:pt x="2921" y="1065"/>
                </a:cubicBezTo>
                <a:cubicBezTo>
                  <a:pt x="2922" y="1061"/>
                  <a:pt x="2924" y="1058"/>
                  <a:pt x="2925" y="1054"/>
                </a:cubicBezTo>
                <a:cubicBezTo>
                  <a:pt x="2926" y="1052"/>
                  <a:pt x="2927" y="1049"/>
                  <a:pt x="2928" y="1047"/>
                </a:cubicBezTo>
                <a:cubicBezTo>
                  <a:pt x="2930" y="1043"/>
                  <a:pt x="2931" y="1039"/>
                  <a:pt x="2933" y="1035"/>
                </a:cubicBezTo>
                <a:close/>
                <a:moveTo>
                  <a:pt x="2925" y="1002"/>
                </a:moveTo>
                <a:cubicBezTo>
                  <a:pt x="2925" y="1001"/>
                  <a:pt x="2925" y="1000"/>
                  <a:pt x="2926" y="999"/>
                </a:cubicBezTo>
                <a:cubicBezTo>
                  <a:pt x="2927" y="1002"/>
                  <a:pt x="2928" y="1005"/>
                  <a:pt x="2929" y="1009"/>
                </a:cubicBezTo>
                <a:cubicBezTo>
                  <a:pt x="2929" y="1010"/>
                  <a:pt x="2928" y="1012"/>
                  <a:pt x="2928" y="1013"/>
                </a:cubicBezTo>
                <a:cubicBezTo>
                  <a:pt x="2926" y="1018"/>
                  <a:pt x="2924" y="1023"/>
                  <a:pt x="2922" y="1029"/>
                </a:cubicBezTo>
                <a:cubicBezTo>
                  <a:pt x="2921" y="1031"/>
                  <a:pt x="2920" y="1034"/>
                  <a:pt x="2919" y="1036"/>
                </a:cubicBezTo>
                <a:cubicBezTo>
                  <a:pt x="2918" y="1041"/>
                  <a:pt x="2916" y="1045"/>
                  <a:pt x="2914" y="1049"/>
                </a:cubicBezTo>
                <a:cubicBezTo>
                  <a:pt x="2913" y="1052"/>
                  <a:pt x="2912" y="1055"/>
                  <a:pt x="2911" y="1058"/>
                </a:cubicBezTo>
                <a:cubicBezTo>
                  <a:pt x="2909" y="1062"/>
                  <a:pt x="2908" y="1066"/>
                  <a:pt x="2906" y="1070"/>
                </a:cubicBezTo>
                <a:cubicBezTo>
                  <a:pt x="2905" y="1073"/>
                  <a:pt x="2904" y="1076"/>
                  <a:pt x="2903" y="1078"/>
                </a:cubicBezTo>
                <a:cubicBezTo>
                  <a:pt x="2901" y="1083"/>
                  <a:pt x="2899" y="1087"/>
                  <a:pt x="2897" y="1091"/>
                </a:cubicBezTo>
                <a:cubicBezTo>
                  <a:pt x="2896" y="1093"/>
                  <a:pt x="2896" y="1095"/>
                  <a:pt x="2895" y="1096"/>
                </a:cubicBezTo>
                <a:cubicBezTo>
                  <a:pt x="2895" y="1096"/>
                  <a:pt x="2895" y="1096"/>
                  <a:pt x="2895" y="1095"/>
                </a:cubicBezTo>
                <a:cubicBezTo>
                  <a:pt x="2897" y="1088"/>
                  <a:pt x="2899" y="1081"/>
                  <a:pt x="2901" y="1074"/>
                </a:cubicBezTo>
                <a:cubicBezTo>
                  <a:pt x="2902" y="1073"/>
                  <a:pt x="2902" y="1073"/>
                  <a:pt x="2902" y="1072"/>
                </a:cubicBezTo>
                <a:cubicBezTo>
                  <a:pt x="2904" y="1064"/>
                  <a:pt x="2907" y="1056"/>
                  <a:pt x="2909" y="1048"/>
                </a:cubicBezTo>
                <a:cubicBezTo>
                  <a:pt x="2910" y="1046"/>
                  <a:pt x="2911" y="1044"/>
                  <a:pt x="2912" y="1041"/>
                </a:cubicBezTo>
                <a:cubicBezTo>
                  <a:pt x="2913" y="1036"/>
                  <a:pt x="2915" y="1030"/>
                  <a:pt x="2917" y="1025"/>
                </a:cubicBezTo>
                <a:cubicBezTo>
                  <a:pt x="2918" y="1022"/>
                  <a:pt x="2919" y="1019"/>
                  <a:pt x="2920" y="1016"/>
                </a:cubicBezTo>
                <a:cubicBezTo>
                  <a:pt x="2922" y="1011"/>
                  <a:pt x="2923" y="1007"/>
                  <a:pt x="2925" y="1002"/>
                </a:cubicBezTo>
                <a:close/>
                <a:moveTo>
                  <a:pt x="2896" y="923"/>
                </a:moveTo>
                <a:cubicBezTo>
                  <a:pt x="2904" y="942"/>
                  <a:pt x="2912" y="962"/>
                  <a:pt x="2919" y="981"/>
                </a:cubicBezTo>
                <a:cubicBezTo>
                  <a:pt x="2918" y="985"/>
                  <a:pt x="2917" y="988"/>
                  <a:pt x="2916" y="991"/>
                </a:cubicBezTo>
                <a:cubicBezTo>
                  <a:pt x="2915" y="995"/>
                  <a:pt x="2913" y="998"/>
                  <a:pt x="2912" y="1002"/>
                </a:cubicBezTo>
                <a:cubicBezTo>
                  <a:pt x="2911" y="1006"/>
                  <a:pt x="2910" y="1009"/>
                  <a:pt x="2908" y="1013"/>
                </a:cubicBezTo>
                <a:cubicBezTo>
                  <a:pt x="2907" y="1017"/>
                  <a:pt x="2906" y="1020"/>
                  <a:pt x="2904" y="1024"/>
                </a:cubicBezTo>
                <a:cubicBezTo>
                  <a:pt x="2903" y="1028"/>
                  <a:pt x="2902" y="1031"/>
                  <a:pt x="2901" y="1035"/>
                </a:cubicBezTo>
                <a:cubicBezTo>
                  <a:pt x="2900" y="1039"/>
                  <a:pt x="2898" y="1043"/>
                  <a:pt x="2897" y="1046"/>
                </a:cubicBezTo>
                <a:cubicBezTo>
                  <a:pt x="2896" y="1050"/>
                  <a:pt x="2895" y="1054"/>
                  <a:pt x="2894" y="1057"/>
                </a:cubicBezTo>
                <a:cubicBezTo>
                  <a:pt x="2893" y="1061"/>
                  <a:pt x="2892" y="1065"/>
                  <a:pt x="2890" y="1069"/>
                </a:cubicBezTo>
                <a:cubicBezTo>
                  <a:pt x="2889" y="1072"/>
                  <a:pt x="2888" y="1076"/>
                  <a:pt x="2887" y="1080"/>
                </a:cubicBezTo>
                <a:cubicBezTo>
                  <a:pt x="2886" y="1084"/>
                  <a:pt x="2885" y="1087"/>
                  <a:pt x="2884" y="1091"/>
                </a:cubicBezTo>
                <a:cubicBezTo>
                  <a:pt x="2883" y="1095"/>
                  <a:pt x="2882" y="1098"/>
                  <a:pt x="2881" y="1102"/>
                </a:cubicBezTo>
                <a:cubicBezTo>
                  <a:pt x="2878" y="1113"/>
                  <a:pt x="2875" y="1124"/>
                  <a:pt x="2872" y="1135"/>
                </a:cubicBezTo>
                <a:cubicBezTo>
                  <a:pt x="2872" y="1135"/>
                  <a:pt x="2872" y="1135"/>
                  <a:pt x="2872" y="1135"/>
                </a:cubicBezTo>
                <a:cubicBezTo>
                  <a:pt x="2871" y="1141"/>
                  <a:pt x="2869" y="1147"/>
                  <a:pt x="2868" y="1153"/>
                </a:cubicBezTo>
                <a:cubicBezTo>
                  <a:pt x="2868" y="1155"/>
                  <a:pt x="2867" y="1156"/>
                  <a:pt x="2867" y="1158"/>
                </a:cubicBezTo>
                <a:cubicBezTo>
                  <a:pt x="2862" y="1167"/>
                  <a:pt x="2858" y="1176"/>
                  <a:pt x="2853" y="1185"/>
                </a:cubicBezTo>
                <a:cubicBezTo>
                  <a:pt x="2853" y="1186"/>
                  <a:pt x="2852" y="1188"/>
                  <a:pt x="2851" y="1189"/>
                </a:cubicBezTo>
                <a:cubicBezTo>
                  <a:pt x="2847" y="1197"/>
                  <a:pt x="2843" y="1204"/>
                  <a:pt x="2839" y="1212"/>
                </a:cubicBezTo>
                <a:cubicBezTo>
                  <a:pt x="2838" y="1215"/>
                  <a:pt x="2836" y="1218"/>
                  <a:pt x="2834" y="1221"/>
                </a:cubicBezTo>
                <a:cubicBezTo>
                  <a:pt x="2831" y="1227"/>
                  <a:pt x="2828" y="1233"/>
                  <a:pt x="2825" y="1239"/>
                </a:cubicBezTo>
                <a:cubicBezTo>
                  <a:pt x="2823" y="1242"/>
                  <a:pt x="2820" y="1246"/>
                  <a:pt x="2818" y="1249"/>
                </a:cubicBezTo>
                <a:cubicBezTo>
                  <a:pt x="2815" y="1255"/>
                  <a:pt x="2812" y="1260"/>
                  <a:pt x="2809" y="1265"/>
                </a:cubicBezTo>
                <a:cubicBezTo>
                  <a:pt x="2807" y="1269"/>
                  <a:pt x="2805" y="1273"/>
                  <a:pt x="2803" y="1276"/>
                </a:cubicBezTo>
                <a:cubicBezTo>
                  <a:pt x="2800" y="1281"/>
                  <a:pt x="2797" y="1286"/>
                  <a:pt x="2794" y="1291"/>
                </a:cubicBezTo>
                <a:cubicBezTo>
                  <a:pt x="2791" y="1295"/>
                  <a:pt x="2789" y="1299"/>
                  <a:pt x="2786" y="1303"/>
                </a:cubicBezTo>
                <a:cubicBezTo>
                  <a:pt x="2783" y="1307"/>
                  <a:pt x="2780" y="1312"/>
                  <a:pt x="2777" y="1317"/>
                </a:cubicBezTo>
                <a:cubicBezTo>
                  <a:pt x="2775" y="1321"/>
                  <a:pt x="2772" y="1325"/>
                  <a:pt x="2770" y="1328"/>
                </a:cubicBezTo>
                <a:cubicBezTo>
                  <a:pt x="2767" y="1333"/>
                  <a:pt x="2764" y="1338"/>
                  <a:pt x="2760" y="1342"/>
                </a:cubicBezTo>
                <a:cubicBezTo>
                  <a:pt x="2758" y="1346"/>
                  <a:pt x="2755" y="1350"/>
                  <a:pt x="2753" y="1354"/>
                </a:cubicBezTo>
                <a:cubicBezTo>
                  <a:pt x="2750" y="1358"/>
                  <a:pt x="2746" y="1363"/>
                  <a:pt x="2743" y="1368"/>
                </a:cubicBezTo>
                <a:cubicBezTo>
                  <a:pt x="2740" y="1371"/>
                  <a:pt x="2738" y="1375"/>
                  <a:pt x="2735" y="1379"/>
                </a:cubicBezTo>
                <a:cubicBezTo>
                  <a:pt x="2732" y="1383"/>
                  <a:pt x="2729" y="1388"/>
                  <a:pt x="2725" y="1392"/>
                </a:cubicBezTo>
                <a:cubicBezTo>
                  <a:pt x="2723" y="1396"/>
                  <a:pt x="2720" y="1400"/>
                  <a:pt x="2717" y="1404"/>
                </a:cubicBezTo>
                <a:cubicBezTo>
                  <a:pt x="2714" y="1408"/>
                  <a:pt x="2710" y="1412"/>
                  <a:pt x="2707" y="1417"/>
                </a:cubicBezTo>
                <a:cubicBezTo>
                  <a:pt x="2704" y="1420"/>
                  <a:pt x="2701" y="1424"/>
                  <a:pt x="2698" y="1428"/>
                </a:cubicBezTo>
                <a:cubicBezTo>
                  <a:pt x="2695" y="1432"/>
                  <a:pt x="2692" y="1436"/>
                  <a:pt x="2688" y="1441"/>
                </a:cubicBezTo>
                <a:cubicBezTo>
                  <a:pt x="2685" y="1444"/>
                  <a:pt x="2682" y="1448"/>
                  <a:pt x="2679" y="1452"/>
                </a:cubicBezTo>
                <a:cubicBezTo>
                  <a:pt x="2676" y="1456"/>
                  <a:pt x="2672" y="1460"/>
                  <a:pt x="2669" y="1464"/>
                </a:cubicBezTo>
                <a:cubicBezTo>
                  <a:pt x="2666" y="1468"/>
                  <a:pt x="2663" y="1472"/>
                  <a:pt x="2660" y="1475"/>
                </a:cubicBezTo>
                <a:cubicBezTo>
                  <a:pt x="2656" y="1479"/>
                  <a:pt x="2653" y="1483"/>
                  <a:pt x="2649" y="1488"/>
                </a:cubicBezTo>
                <a:cubicBezTo>
                  <a:pt x="2646" y="1491"/>
                  <a:pt x="2643" y="1495"/>
                  <a:pt x="2640" y="1498"/>
                </a:cubicBezTo>
                <a:cubicBezTo>
                  <a:pt x="2636" y="1502"/>
                  <a:pt x="2632" y="1506"/>
                  <a:pt x="2629" y="1510"/>
                </a:cubicBezTo>
                <a:cubicBezTo>
                  <a:pt x="2626" y="1514"/>
                  <a:pt x="2622" y="1518"/>
                  <a:pt x="2619" y="1521"/>
                </a:cubicBezTo>
                <a:cubicBezTo>
                  <a:pt x="2615" y="1525"/>
                  <a:pt x="2612" y="1529"/>
                  <a:pt x="2608" y="1533"/>
                </a:cubicBezTo>
                <a:cubicBezTo>
                  <a:pt x="2605" y="1536"/>
                  <a:pt x="2601" y="1540"/>
                  <a:pt x="2598" y="1543"/>
                </a:cubicBezTo>
                <a:cubicBezTo>
                  <a:pt x="2596" y="1546"/>
                  <a:pt x="2594" y="1548"/>
                  <a:pt x="2592" y="1550"/>
                </a:cubicBezTo>
                <a:cubicBezTo>
                  <a:pt x="2592" y="1550"/>
                  <a:pt x="2592" y="1549"/>
                  <a:pt x="2592" y="1549"/>
                </a:cubicBezTo>
                <a:cubicBezTo>
                  <a:pt x="2591" y="1541"/>
                  <a:pt x="2591" y="1534"/>
                  <a:pt x="2591" y="1527"/>
                </a:cubicBezTo>
                <a:cubicBezTo>
                  <a:pt x="2591" y="1525"/>
                  <a:pt x="2591" y="1523"/>
                  <a:pt x="2591" y="1521"/>
                </a:cubicBezTo>
                <a:cubicBezTo>
                  <a:pt x="2591" y="1514"/>
                  <a:pt x="2591" y="1506"/>
                  <a:pt x="2591" y="1499"/>
                </a:cubicBezTo>
                <a:cubicBezTo>
                  <a:pt x="2591" y="1487"/>
                  <a:pt x="2591" y="1475"/>
                  <a:pt x="2591" y="1464"/>
                </a:cubicBezTo>
                <a:cubicBezTo>
                  <a:pt x="2591" y="1460"/>
                  <a:pt x="2592" y="1455"/>
                  <a:pt x="2592" y="1451"/>
                </a:cubicBezTo>
                <a:cubicBezTo>
                  <a:pt x="2592" y="1444"/>
                  <a:pt x="2592" y="1436"/>
                  <a:pt x="2593" y="1428"/>
                </a:cubicBezTo>
                <a:cubicBezTo>
                  <a:pt x="2593" y="1423"/>
                  <a:pt x="2593" y="1419"/>
                  <a:pt x="2593" y="1414"/>
                </a:cubicBezTo>
                <a:cubicBezTo>
                  <a:pt x="2594" y="1407"/>
                  <a:pt x="2594" y="1400"/>
                  <a:pt x="2595" y="1393"/>
                </a:cubicBezTo>
                <a:cubicBezTo>
                  <a:pt x="2595" y="1388"/>
                  <a:pt x="2595" y="1382"/>
                  <a:pt x="2596" y="1377"/>
                </a:cubicBezTo>
                <a:cubicBezTo>
                  <a:pt x="2596" y="1371"/>
                  <a:pt x="2597" y="1365"/>
                  <a:pt x="2597" y="1359"/>
                </a:cubicBezTo>
                <a:cubicBezTo>
                  <a:pt x="2602" y="1354"/>
                  <a:pt x="2607" y="1349"/>
                  <a:pt x="2612" y="1343"/>
                </a:cubicBezTo>
                <a:cubicBezTo>
                  <a:pt x="2615" y="1341"/>
                  <a:pt x="2618" y="1338"/>
                  <a:pt x="2620" y="1335"/>
                </a:cubicBezTo>
                <a:cubicBezTo>
                  <a:pt x="2627" y="1328"/>
                  <a:pt x="2635" y="1320"/>
                  <a:pt x="2642" y="1312"/>
                </a:cubicBezTo>
                <a:cubicBezTo>
                  <a:pt x="2642" y="1311"/>
                  <a:pt x="2643" y="1311"/>
                  <a:pt x="2643" y="1310"/>
                </a:cubicBezTo>
                <a:cubicBezTo>
                  <a:pt x="2650" y="1302"/>
                  <a:pt x="2658" y="1294"/>
                  <a:pt x="2665" y="1285"/>
                </a:cubicBezTo>
                <a:cubicBezTo>
                  <a:pt x="2667" y="1283"/>
                  <a:pt x="2669" y="1280"/>
                  <a:pt x="2672" y="1278"/>
                </a:cubicBezTo>
                <a:cubicBezTo>
                  <a:pt x="2677" y="1271"/>
                  <a:pt x="2682" y="1265"/>
                  <a:pt x="2687" y="1259"/>
                </a:cubicBezTo>
                <a:cubicBezTo>
                  <a:pt x="2690" y="1256"/>
                  <a:pt x="2692" y="1252"/>
                  <a:pt x="2695" y="1249"/>
                </a:cubicBezTo>
                <a:cubicBezTo>
                  <a:pt x="2699" y="1244"/>
                  <a:pt x="2704" y="1238"/>
                  <a:pt x="2708" y="1233"/>
                </a:cubicBezTo>
                <a:cubicBezTo>
                  <a:pt x="2711" y="1229"/>
                  <a:pt x="2714" y="1225"/>
                  <a:pt x="2717" y="1222"/>
                </a:cubicBezTo>
                <a:cubicBezTo>
                  <a:pt x="2721" y="1216"/>
                  <a:pt x="2725" y="1211"/>
                  <a:pt x="2728" y="1206"/>
                </a:cubicBezTo>
                <a:cubicBezTo>
                  <a:pt x="2731" y="1202"/>
                  <a:pt x="2734" y="1198"/>
                  <a:pt x="2737" y="1194"/>
                </a:cubicBezTo>
                <a:cubicBezTo>
                  <a:pt x="2741" y="1189"/>
                  <a:pt x="2745" y="1184"/>
                  <a:pt x="2748" y="1179"/>
                </a:cubicBezTo>
                <a:cubicBezTo>
                  <a:pt x="2751" y="1175"/>
                  <a:pt x="2754" y="1171"/>
                  <a:pt x="2757" y="1166"/>
                </a:cubicBezTo>
                <a:cubicBezTo>
                  <a:pt x="2761" y="1161"/>
                  <a:pt x="2764" y="1156"/>
                  <a:pt x="2768" y="1151"/>
                </a:cubicBezTo>
                <a:cubicBezTo>
                  <a:pt x="2770" y="1147"/>
                  <a:pt x="2773" y="1143"/>
                  <a:pt x="2776" y="1138"/>
                </a:cubicBezTo>
                <a:cubicBezTo>
                  <a:pt x="2779" y="1133"/>
                  <a:pt x="2783" y="1128"/>
                  <a:pt x="2786" y="1123"/>
                </a:cubicBezTo>
                <a:cubicBezTo>
                  <a:pt x="2789" y="1119"/>
                  <a:pt x="2792" y="1114"/>
                  <a:pt x="2795" y="1110"/>
                </a:cubicBezTo>
                <a:cubicBezTo>
                  <a:pt x="2798" y="1105"/>
                  <a:pt x="2801" y="1100"/>
                  <a:pt x="2804" y="1095"/>
                </a:cubicBezTo>
                <a:cubicBezTo>
                  <a:pt x="2807" y="1090"/>
                  <a:pt x="2810" y="1086"/>
                  <a:pt x="2812" y="1081"/>
                </a:cubicBezTo>
                <a:cubicBezTo>
                  <a:pt x="2815" y="1076"/>
                  <a:pt x="2818" y="1071"/>
                  <a:pt x="2821" y="1066"/>
                </a:cubicBezTo>
                <a:cubicBezTo>
                  <a:pt x="2824" y="1061"/>
                  <a:pt x="2827" y="1057"/>
                  <a:pt x="2829" y="1052"/>
                </a:cubicBezTo>
                <a:cubicBezTo>
                  <a:pt x="2832" y="1047"/>
                  <a:pt x="2835" y="1042"/>
                  <a:pt x="2838" y="1037"/>
                </a:cubicBezTo>
                <a:cubicBezTo>
                  <a:pt x="2841" y="1032"/>
                  <a:pt x="2843" y="1027"/>
                  <a:pt x="2846" y="1023"/>
                </a:cubicBezTo>
                <a:cubicBezTo>
                  <a:pt x="2849" y="1018"/>
                  <a:pt x="2851" y="1012"/>
                  <a:pt x="2854" y="1007"/>
                </a:cubicBezTo>
                <a:cubicBezTo>
                  <a:pt x="2857" y="1003"/>
                  <a:pt x="2859" y="998"/>
                  <a:pt x="2862" y="993"/>
                </a:cubicBezTo>
                <a:cubicBezTo>
                  <a:pt x="2864" y="988"/>
                  <a:pt x="2867" y="983"/>
                  <a:pt x="2869" y="977"/>
                </a:cubicBezTo>
                <a:cubicBezTo>
                  <a:pt x="2872" y="972"/>
                  <a:pt x="2874" y="968"/>
                  <a:pt x="2877" y="963"/>
                </a:cubicBezTo>
                <a:cubicBezTo>
                  <a:pt x="2879" y="957"/>
                  <a:pt x="2882" y="952"/>
                  <a:pt x="2884" y="947"/>
                </a:cubicBezTo>
                <a:cubicBezTo>
                  <a:pt x="2887" y="942"/>
                  <a:pt x="2889" y="937"/>
                  <a:pt x="2891" y="932"/>
                </a:cubicBezTo>
                <a:cubicBezTo>
                  <a:pt x="2893" y="929"/>
                  <a:pt x="2894" y="926"/>
                  <a:pt x="2896" y="923"/>
                </a:cubicBezTo>
                <a:close/>
                <a:moveTo>
                  <a:pt x="2846" y="819"/>
                </a:moveTo>
                <a:cubicBezTo>
                  <a:pt x="2862" y="848"/>
                  <a:pt x="2876" y="878"/>
                  <a:pt x="2889" y="908"/>
                </a:cubicBezTo>
                <a:cubicBezTo>
                  <a:pt x="2886" y="914"/>
                  <a:pt x="2884" y="920"/>
                  <a:pt x="2881" y="926"/>
                </a:cubicBezTo>
                <a:cubicBezTo>
                  <a:pt x="2879" y="930"/>
                  <a:pt x="2877" y="933"/>
                  <a:pt x="2876" y="937"/>
                </a:cubicBezTo>
                <a:cubicBezTo>
                  <a:pt x="2872" y="946"/>
                  <a:pt x="2867" y="955"/>
                  <a:pt x="2863" y="964"/>
                </a:cubicBezTo>
                <a:cubicBezTo>
                  <a:pt x="2862" y="965"/>
                  <a:pt x="2862" y="966"/>
                  <a:pt x="2861" y="967"/>
                </a:cubicBezTo>
                <a:cubicBezTo>
                  <a:pt x="2856" y="977"/>
                  <a:pt x="2851" y="987"/>
                  <a:pt x="2846" y="997"/>
                </a:cubicBezTo>
                <a:cubicBezTo>
                  <a:pt x="2845" y="1000"/>
                  <a:pt x="2843" y="1003"/>
                  <a:pt x="2841" y="1006"/>
                </a:cubicBezTo>
                <a:cubicBezTo>
                  <a:pt x="2838" y="1012"/>
                  <a:pt x="2834" y="1019"/>
                  <a:pt x="2830" y="1026"/>
                </a:cubicBezTo>
                <a:cubicBezTo>
                  <a:pt x="2828" y="1030"/>
                  <a:pt x="2826" y="1033"/>
                  <a:pt x="2824" y="1037"/>
                </a:cubicBezTo>
                <a:cubicBezTo>
                  <a:pt x="2821" y="1043"/>
                  <a:pt x="2817" y="1049"/>
                  <a:pt x="2814" y="1055"/>
                </a:cubicBezTo>
                <a:cubicBezTo>
                  <a:pt x="2812" y="1059"/>
                  <a:pt x="2809" y="1063"/>
                  <a:pt x="2807" y="1067"/>
                </a:cubicBezTo>
                <a:cubicBezTo>
                  <a:pt x="2804" y="1072"/>
                  <a:pt x="2800" y="1078"/>
                  <a:pt x="2797" y="1083"/>
                </a:cubicBezTo>
                <a:cubicBezTo>
                  <a:pt x="2795" y="1088"/>
                  <a:pt x="2792" y="1092"/>
                  <a:pt x="2789" y="1096"/>
                </a:cubicBezTo>
                <a:cubicBezTo>
                  <a:pt x="2786" y="1101"/>
                  <a:pt x="2783" y="1106"/>
                  <a:pt x="2779" y="1112"/>
                </a:cubicBezTo>
                <a:cubicBezTo>
                  <a:pt x="2777" y="1116"/>
                  <a:pt x="2774" y="1120"/>
                  <a:pt x="2771" y="1124"/>
                </a:cubicBezTo>
                <a:cubicBezTo>
                  <a:pt x="2768" y="1129"/>
                  <a:pt x="2765" y="1134"/>
                  <a:pt x="2761" y="1139"/>
                </a:cubicBezTo>
                <a:cubicBezTo>
                  <a:pt x="2758" y="1144"/>
                  <a:pt x="2755" y="1148"/>
                  <a:pt x="2753" y="1152"/>
                </a:cubicBezTo>
                <a:cubicBezTo>
                  <a:pt x="2749" y="1157"/>
                  <a:pt x="2746" y="1162"/>
                  <a:pt x="2742" y="1167"/>
                </a:cubicBezTo>
                <a:cubicBezTo>
                  <a:pt x="2739" y="1171"/>
                  <a:pt x="2736" y="1175"/>
                  <a:pt x="2733" y="1179"/>
                </a:cubicBezTo>
                <a:cubicBezTo>
                  <a:pt x="2730" y="1184"/>
                  <a:pt x="2726" y="1189"/>
                  <a:pt x="2723" y="1194"/>
                </a:cubicBezTo>
                <a:cubicBezTo>
                  <a:pt x="2720" y="1198"/>
                  <a:pt x="2717" y="1202"/>
                  <a:pt x="2713" y="1206"/>
                </a:cubicBezTo>
                <a:cubicBezTo>
                  <a:pt x="2710" y="1211"/>
                  <a:pt x="2706" y="1215"/>
                  <a:pt x="2703" y="1220"/>
                </a:cubicBezTo>
                <a:cubicBezTo>
                  <a:pt x="2699" y="1224"/>
                  <a:pt x="2696" y="1228"/>
                  <a:pt x="2693" y="1232"/>
                </a:cubicBezTo>
                <a:cubicBezTo>
                  <a:pt x="2689" y="1237"/>
                  <a:pt x="2686" y="1242"/>
                  <a:pt x="2682" y="1246"/>
                </a:cubicBezTo>
                <a:cubicBezTo>
                  <a:pt x="2679" y="1250"/>
                  <a:pt x="2675" y="1254"/>
                  <a:pt x="2672" y="1258"/>
                </a:cubicBezTo>
                <a:cubicBezTo>
                  <a:pt x="2668" y="1263"/>
                  <a:pt x="2664" y="1267"/>
                  <a:pt x="2661" y="1272"/>
                </a:cubicBezTo>
                <a:cubicBezTo>
                  <a:pt x="2657" y="1276"/>
                  <a:pt x="2654" y="1280"/>
                  <a:pt x="2650" y="1284"/>
                </a:cubicBezTo>
                <a:cubicBezTo>
                  <a:pt x="2646" y="1288"/>
                  <a:pt x="2643" y="1293"/>
                  <a:pt x="2639" y="1297"/>
                </a:cubicBezTo>
                <a:cubicBezTo>
                  <a:pt x="2635" y="1301"/>
                  <a:pt x="2632" y="1305"/>
                  <a:pt x="2628" y="1309"/>
                </a:cubicBezTo>
                <a:cubicBezTo>
                  <a:pt x="2624" y="1313"/>
                  <a:pt x="2620" y="1318"/>
                  <a:pt x="2616" y="1322"/>
                </a:cubicBezTo>
                <a:cubicBezTo>
                  <a:pt x="2613" y="1326"/>
                  <a:pt x="2609" y="1330"/>
                  <a:pt x="2605" y="1334"/>
                </a:cubicBezTo>
                <a:cubicBezTo>
                  <a:pt x="2603" y="1336"/>
                  <a:pt x="2601" y="1338"/>
                  <a:pt x="2599" y="1340"/>
                </a:cubicBezTo>
                <a:cubicBezTo>
                  <a:pt x="2600" y="1337"/>
                  <a:pt x="2600" y="1335"/>
                  <a:pt x="2600" y="1332"/>
                </a:cubicBezTo>
                <a:cubicBezTo>
                  <a:pt x="2601" y="1328"/>
                  <a:pt x="2601" y="1323"/>
                  <a:pt x="2602" y="1319"/>
                </a:cubicBezTo>
                <a:cubicBezTo>
                  <a:pt x="2602" y="1313"/>
                  <a:pt x="2603" y="1307"/>
                  <a:pt x="2604" y="1302"/>
                </a:cubicBezTo>
                <a:cubicBezTo>
                  <a:pt x="2604" y="1297"/>
                  <a:pt x="2605" y="1293"/>
                  <a:pt x="2606" y="1288"/>
                </a:cubicBezTo>
                <a:cubicBezTo>
                  <a:pt x="2607" y="1282"/>
                  <a:pt x="2607" y="1277"/>
                  <a:pt x="2608" y="1271"/>
                </a:cubicBezTo>
                <a:cubicBezTo>
                  <a:pt x="2609" y="1267"/>
                  <a:pt x="2610" y="1262"/>
                  <a:pt x="2610" y="1258"/>
                </a:cubicBezTo>
                <a:cubicBezTo>
                  <a:pt x="2611" y="1252"/>
                  <a:pt x="2612" y="1246"/>
                  <a:pt x="2613" y="1240"/>
                </a:cubicBezTo>
                <a:cubicBezTo>
                  <a:pt x="2614" y="1236"/>
                  <a:pt x="2615" y="1232"/>
                  <a:pt x="2616" y="1228"/>
                </a:cubicBezTo>
                <a:cubicBezTo>
                  <a:pt x="2617" y="1221"/>
                  <a:pt x="2618" y="1215"/>
                  <a:pt x="2619" y="1209"/>
                </a:cubicBezTo>
                <a:cubicBezTo>
                  <a:pt x="2620" y="1205"/>
                  <a:pt x="2621" y="1201"/>
                  <a:pt x="2621" y="1197"/>
                </a:cubicBezTo>
                <a:cubicBezTo>
                  <a:pt x="2623" y="1191"/>
                  <a:pt x="2624" y="1184"/>
                  <a:pt x="2626" y="1178"/>
                </a:cubicBezTo>
                <a:cubicBezTo>
                  <a:pt x="2626" y="1174"/>
                  <a:pt x="2627" y="1171"/>
                  <a:pt x="2628" y="1168"/>
                </a:cubicBezTo>
                <a:cubicBezTo>
                  <a:pt x="2630" y="1159"/>
                  <a:pt x="2632" y="1151"/>
                  <a:pt x="2634" y="1142"/>
                </a:cubicBezTo>
                <a:cubicBezTo>
                  <a:pt x="2634" y="1141"/>
                  <a:pt x="2634" y="1139"/>
                  <a:pt x="2635" y="1138"/>
                </a:cubicBezTo>
                <a:cubicBezTo>
                  <a:pt x="2637" y="1128"/>
                  <a:pt x="2640" y="1118"/>
                  <a:pt x="2642" y="1109"/>
                </a:cubicBezTo>
                <a:cubicBezTo>
                  <a:pt x="2645" y="1106"/>
                  <a:pt x="2647" y="1103"/>
                  <a:pt x="2650" y="1101"/>
                </a:cubicBezTo>
                <a:cubicBezTo>
                  <a:pt x="2652" y="1098"/>
                  <a:pt x="2655" y="1095"/>
                  <a:pt x="2657" y="1092"/>
                </a:cubicBezTo>
                <a:cubicBezTo>
                  <a:pt x="2661" y="1088"/>
                  <a:pt x="2664" y="1084"/>
                  <a:pt x="2668" y="1080"/>
                </a:cubicBezTo>
                <a:cubicBezTo>
                  <a:pt x="2671" y="1076"/>
                  <a:pt x="2674" y="1072"/>
                  <a:pt x="2677" y="1069"/>
                </a:cubicBezTo>
                <a:cubicBezTo>
                  <a:pt x="2680" y="1065"/>
                  <a:pt x="2683" y="1062"/>
                  <a:pt x="2686" y="1058"/>
                </a:cubicBezTo>
                <a:cubicBezTo>
                  <a:pt x="2688" y="1055"/>
                  <a:pt x="2690" y="1053"/>
                  <a:pt x="2692" y="1050"/>
                </a:cubicBezTo>
                <a:cubicBezTo>
                  <a:pt x="2695" y="1047"/>
                  <a:pt x="2698" y="1044"/>
                  <a:pt x="2700" y="1040"/>
                </a:cubicBezTo>
                <a:cubicBezTo>
                  <a:pt x="2702" y="1038"/>
                  <a:pt x="2704" y="1035"/>
                  <a:pt x="2706" y="1032"/>
                </a:cubicBezTo>
                <a:cubicBezTo>
                  <a:pt x="2709" y="1029"/>
                  <a:pt x="2712" y="1026"/>
                  <a:pt x="2714" y="1022"/>
                </a:cubicBezTo>
                <a:cubicBezTo>
                  <a:pt x="2716" y="1020"/>
                  <a:pt x="2718" y="1017"/>
                  <a:pt x="2720" y="1014"/>
                </a:cubicBezTo>
                <a:cubicBezTo>
                  <a:pt x="2723" y="1011"/>
                  <a:pt x="2725" y="1008"/>
                  <a:pt x="2728" y="1004"/>
                </a:cubicBezTo>
                <a:cubicBezTo>
                  <a:pt x="2730" y="1002"/>
                  <a:pt x="2732" y="999"/>
                  <a:pt x="2734" y="996"/>
                </a:cubicBezTo>
                <a:cubicBezTo>
                  <a:pt x="2736" y="993"/>
                  <a:pt x="2739" y="990"/>
                  <a:pt x="2741" y="986"/>
                </a:cubicBezTo>
                <a:cubicBezTo>
                  <a:pt x="2743" y="983"/>
                  <a:pt x="2745" y="981"/>
                  <a:pt x="2747" y="978"/>
                </a:cubicBezTo>
                <a:cubicBezTo>
                  <a:pt x="2750" y="974"/>
                  <a:pt x="2752" y="971"/>
                  <a:pt x="2754" y="968"/>
                </a:cubicBezTo>
                <a:cubicBezTo>
                  <a:pt x="2756" y="965"/>
                  <a:pt x="2758" y="962"/>
                  <a:pt x="2760" y="959"/>
                </a:cubicBezTo>
                <a:cubicBezTo>
                  <a:pt x="2763" y="956"/>
                  <a:pt x="2765" y="953"/>
                  <a:pt x="2767" y="949"/>
                </a:cubicBezTo>
                <a:cubicBezTo>
                  <a:pt x="2769" y="946"/>
                  <a:pt x="2771" y="943"/>
                  <a:pt x="2773" y="940"/>
                </a:cubicBezTo>
                <a:cubicBezTo>
                  <a:pt x="2775" y="937"/>
                  <a:pt x="2778" y="934"/>
                  <a:pt x="2780" y="930"/>
                </a:cubicBezTo>
                <a:cubicBezTo>
                  <a:pt x="2782" y="927"/>
                  <a:pt x="2784" y="924"/>
                  <a:pt x="2786" y="922"/>
                </a:cubicBezTo>
                <a:cubicBezTo>
                  <a:pt x="2788" y="918"/>
                  <a:pt x="2790" y="915"/>
                  <a:pt x="2792" y="912"/>
                </a:cubicBezTo>
                <a:cubicBezTo>
                  <a:pt x="2794" y="909"/>
                  <a:pt x="2796" y="905"/>
                  <a:pt x="2798" y="902"/>
                </a:cubicBezTo>
                <a:cubicBezTo>
                  <a:pt x="2800" y="899"/>
                  <a:pt x="2802" y="896"/>
                  <a:pt x="2804" y="892"/>
                </a:cubicBezTo>
                <a:cubicBezTo>
                  <a:pt x="2806" y="889"/>
                  <a:pt x="2808" y="886"/>
                  <a:pt x="2810" y="883"/>
                </a:cubicBezTo>
                <a:cubicBezTo>
                  <a:pt x="2812" y="880"/>
                  <a:pt x="2814" y="876"/>
                  <a:pt x="2816" y="873"/>
                </a:cubicBezTo>
                <a:cubicBezTo>
                  <a:pt x="2818" y="870"/>
                  <a:pt x="2819" y="867"/>
                  <a:pt x="2821" y="864"/>
                </a:cubicBezTo>
                <a:cubicBezTo>
                  <a:pt x="2823" y="860"/>
                  <a:pt x="2825" y="857"/>
                  <a:pt x="2827" y="854"/>
                </a:cubicBezTo>
                <a:cubicBezTo>
                  <a:pt x="2829" y="850"/>
                  <a:pt x="2831" y="847"/>
                  <a:pt x="2833" y="844"/>
                </a:cubicBezTo>
                <a:cubicBezTo>
                  <a:pt x="2835" y="841"/>
                  <a:pt x="2836" y="837"/>
                  <a:pt x="2838" y="834"/>
                </a:cubicBezTo>
                <a:cubicBezTo>
                  <a:pt x="2840" y="831"/>
                  <a:pt x="2842" y="828"/>
                  <a:pt x="2844" y="825"/>
                </a:cubicBezTo>
                <a:cubicBezTo>
                  <a:pt x="2845" y="823"/>
                  <a:pt x="2846" y="821"/>
                  <a:pt x="2846" y="819"/>
                </a:cubicBezTo>
                <a:close/>
                <a:moveTo>
                  <a:pt x="2795" y="744"/>
                </a:moveTo>
                <a:cubicBezTo>
                  <a:pt x="2797" y="742"/>
                  <a:pt x="2798" y="739"/>
                  <a:pt x="2800" y="737"/>
                </a:cubicBezTo>
                <a:cubicBezTo>
                  <a:pt x="2814" y="760"/>
                  <a:pt x="2827" y="783"/>
                  <a:pt x="2840" y="806"/>
                </a:cubicBezTo>
                <a:cubicBezTo>
                  <a:pt x="2837" y="811"/>
                  <a:pt x="2835" y="815"/>
                  <a:pt x="2833" y="819"/>
                </a:cubicBezTo>
                <a:cubicBezTo>
                  <a:pt x="2832" y="821"/>
                  <a:pt x="2831" y="823"/>
                  <a:pt x="2830" y="824"/>
                </a:cubicBezTo>
                <a:cubicBezTo>
                  <a:pt x="2827" y="831"/>
                  <a:pt x="2823" y="837"/>
                  <a:pt x="2819" y="843"/>
                </a:cubicBezTo>
                <a:cubicBezTo>
                  <a:pt x="2819" y="844"/>
                  <a:pt x="2818" y="845"/>
                  <a:pt x="2818" y="846"/>
                </a:cubicBezTo>
                <a:cubicBezTo>
                  <a:pt x="2815" y="852"/>
                  <a:pt x="2811" y="857"/>
                  <a:pt x="2808" y="862"/>
                </a:cubicBezTo>
                <a:cubicBezTo>
                  <a:pt x="2807" y="865"/>
                  <a:pt x="2806" y="867"/>
                  <a:pt x="2804" y="869"/>
                </a:cubicBezTo>
                <a:cubicBezTo>
                  <a:pt x="2802" y="873"/>
                  <a:pt x="2799" y="877"/>
                  <a:pt x="2797" y="881"/>
                </a:cubicBezTo>
                <a:cubicBezTo>
                  <a:pt x="2795" y="884"/>
                  <a:pt x="2794" y="886"/>
                  <a:pt x="2792" y="889"/>
                </a:cubicBezTo>
                <a:cubicBezTo>
                  <a:pt x="2790" y="892"/>
                  <a:pt x="2788" y="896"/>
                  <a:pt x="2785" y="900"/>
                </a:cubicBezTo>
                <a:cubicBezTo>
                  <a:pt x="2784" y="902"/>
                  <a:pt x="2782" y="905"/>
                  <a:pt x="2780" y="908"/>
                </a:cubicBezTo>
                <a:cubicBezTo>
                  <a:pt x="2778" y="911"/>
                  <a:pt x="2776" y="915"/>
                  <a:pt x="2774" y="918"/>
                </a:cubicBezTo>
                <a:cubicBezTo>
                  <a:pt x="2772" y="921"/>
                  <a:pt x="2770" y="924"/>
                  <a:pt x="2768" y="926"/>
                </a:cubicBezTo>
                <a:cubicBezTo>
                  <a:pt x="2766" y="930"/>
                  <a:pt x="2764" y="933"/>
                  <a:pt x="2761" y="936"/>
                </a:cubicBezTo>
                <a:cubicBezTo>
                  <a:pt x="2760" y="939"/>
                  <a:pt x="2758" y="942"/>
                  <a:pt x="2756" y="945"/>
                </a:cubicBezTo>
                <a:cubicBezTo>
                  <a:pt x="2754" y="948"/>
                  <a:pt x="2751" y="951"/>
                  <a:pt x="2749" y="954"/>
                </a:cubicBezTo>
                <a:cubicBezTo>
                  <a:pt x="2747" y="957"/>
                  <a:pt x="2745" y="960"/>
                  <a:pt x="2743" y="963"/>
                </a:cubicBezTo>
                <a:cubicBezTo>
                  <a:pt x="2741" y="966"/>
                  <a:pt x="2739" y="969"/>
                  <a:pt x="2736" y="972"/>
                </a:cubicBezTo>
                <a:cubicBezTo>
                  <a:pt x="2734" y="975"/>
                  <a:pt x="2732" y="978"/>
                  <a:pt x="2731" y="981"/>
                </a:cubicBezTo>
                <a:cubicBezTo>
                  <a:pt x="2728" y="984"/>
                  <a:pt x="2726" y="987"/>
                  <a:pt x="2723" y="990"/>
                </a:cubicBezTo>
                <a:cubicBezTo>
                  <a:pt x="2721" y="993"/>
                  <a:pt x="2719" y="996"/>
                  <a:pt x="2717" y="998"/>
                </a:cubicBezTo>
                <a:cubicBezTo>
                  <a:pt x="2715" y="1002"/>
                  <a:pt x="2712" y="1005"/>
                  <a:pt x="2710" y="1008"/>
                </a:cubicBezTo>
                <a:cubicBezTo>
                  <a:pt x="2708" y="1011"/>
                  <a:pt x="2706" y="1013"/>
                  <a:pt x="2704" y="1016"/>
                </a:cubicBezTo>
                <a:cubicBezTo>
                  <a:pt x="2701" y="1019"/>
                  <a:pt x="2699" y="1023"/>
                  <a:pt x="2696" y="1026"/>
                </a:cubicBezTo>
                <a:cubicBezTo>
                  <a:pt x="2694" y="1029"/>
                  <a:pt x="2692" y="1031"/>
                  <a:pt x="2691" y="1033"/>
                </a:cubicBezTo>
                <a:cubicBezTo>
                  <a:pt x="2687" y="1038"/>
                  <a:pt x="2683" y="1042"/>
                  <a:pt x="2680" y="1047"/>
                </a:cubicBezTo>
                <a:cubicBezTo>
                  <a:pt x="2679" y="1048"/>
                  <a:pt x="2678" y="1049"/>
                  <a:pt x="2677" y="1050"/>
                </a:cubicBezTo>
                <a:cubicBezTo>
                  <a:pt x="2672" y="1056"/>
                  <a:pt x="2668" y="1061"/>
                  <a:pt x="2663" y="1067"/>
                </a:cubicBezTo>
                <a:cubicBezTo>
                  <a:pt x="2661" y="1069"/>
                  <a:pt x="2660" y="1070"/>
                  <a:pt x="2658" y="1072"/>
                </a:cubicBezTo>
                <a:cubicBezTo>
                  <a:pt x="2655" y="1076"/>
                  <a:pt x="2653" y="1079"/>
                  <a:pt x="2650" y="1082"/>
                </a:cubicBezTo>
                <a:cubicBezTo>
                  <a:pt x="2652" y="1074"/>
                  <a:pt x="2654" y="1066"/>
                  <a:pt x="2657" y="1059"/>
                </a:cubicBezTo>
                <a:cubicBezTo>
                  <a:pt x="2658" y="1056"/>
                  <a:pt x="2658" y="1054"/>
                  <a:pt x="2659" y="1052"/>
                </a:cubicBezTo>
                <a:cubicBezTo>
                  <a:pt x="2661" y="1046"/>
                  <a:pt x="2662" y="1041"/>
                  <a:pt x="2664" y="1035"/>
                </a:cubicBezTo>
                <a:cubicBezTo>
                  <a:pt x="2665" y="1032"/>
                  <a:pt x="2666" y="1029"/>
                  <a:pt x="2667" y="1026"/>
                </a:cubicBezTo>
                <a:cubicBezTo>
                  <a:pt x="2669" y="1021"/>
                  <a:pt x="2671" y="1016"/>
                  <a:pt x="2672" y="1011"/>
                </a:cubicBezTo>
                <a:cubicBezTo>
                  <a:pt x="2673" y="1008"/>
                  <a:pt x="2674" y="1005"/>
                  <a:pt x="2676" y="1002"/>
                </a:cubicBezTo>
                <a:cubicBezTo>
                  <a:pt x="2677" y="997"/>
                  <a:pt x="2679" y="993"/>
                  <a:pt x="2681" y="988"/>
                </a:cubicBezTo>
                <a:cubicBezTo>
                  <a:pt x="2682" y="985"/>
                  <a:pt x="2683" y="981"/>
                  <a:pt x="2684" y="978"/>
                </a:cubicBezTo>
                <a:cubicBezTo>
                  <a:pt x="2686" y="974"/>
                  <a:pt x="2688" y="969"/>
                  <a:pt x="2689" y="965"/>
                </a:cubicBezTo>
                <a:cubicBezTo>
                  <a:pt x="2690" y="962"/>
                  <a:pt x="2692" y="958"/>
                  <a:pt x="2693" y="955"/>
                </a:cubicBezTo>
                <a:cubicBezTo>
                  <a:pt x="2695" y="950"/>
                  <a:pt x="2697" y="946"/>
                  <a:pt x="2698" y="942"/>
                </a:cubicBezTo>
                <a:cubicBezTo>
                  <a:pt x="2700" y="938"/>
                  <a:pt x="2701" y="935"/>
                  <a:pt x="2702" y="932"/>
                </a:cubicBezTo>
                <a:cubicBezTo>
                  <a:pt x="2704" y="927"/>
                  <a:pt x="2706" y="923"/>
                  <a:pt x="2708" y="919"/>
                </a:cubicBezTo>
                <a:cubicBezTo>
                  <a:pt x="2709" y="915"/>
                  <a:pt x="2711" y="912"/>
                  <a:pt x="2712" y="909"/>
                </a:cubicBezTo>
                <a:cubicBezTo>
                  <a:pt x="2714" y="904"/>
                  <a:pt x="2716" y="900"/>
                  <a:pt x="2718" y="895"/>
                </a:cubicBezTo>
                <a:cubicBezTo>
                  <a:pt x="2719" y="892"/>
                  <a:pt x="2721" y="889"/>
                  <a:pt x="2722" y="886"/>
                </a:cubicBezTo>
                <a:cubicBezTo>
                  <a:pt x="2724" y="881"/>
                  <a:pt x="2726" y="877"/>
                  <a:pt x="2728" y="872"/>
                </a:cubicBezTo>
                <a:cubicBezTo>
                  <a:pt x="2730" y="869"/>
                  <a:pt x="2731" y="866"/>
                  <a:pt x="2732" y="864"/>
                </a:cubicBezTo>
                <a:cubicBezTo>
                  <a:pt x="2735" y="858"/>
                  <a:pt x="2738" y="853"/>
                  <a:pt x="2740" y="847"/>
                </a:cubicBezTo>
                <a:cubicBezTo>
                  <a:pt x="2741" y="845"/>
                  <a:pt x="2742" y="843"/>
                  <a:pt x="2743" y="841"/>
                </a:cubicBezTo>
                <a:cubicBezTo>
                  <a:pt x="2747" y="834"/>
                  <a:pt x="2750" y="826"/>
                  <a:pt x="2754" y="819"/>
                </a:cubicBezTo>
                <a:cubicBezTo>
                  <a:pt x="2755" y="817"/>
                  <a:pt x="2756" y="816"/>
                  <a:pt x="2757" y="814"/>
                </a:cubicBezTo>
                <a:cubicBezTo>
                  <a:pt x="2760" y="809"/>
                  <a:pt x="2763" y="803"/>
                  <a:pt x="2766" y="797"/>
                </a:cubicBezTo>
                <a:cubicBezTo>
                  <a:pt x="2767" y="794"/>
                  <a:pt x="2769" y="792"/>
                  <a:pt x="2770" y="789"/>
                </a:cubicBezTo>
                <a:cubicBezTo>
                  <a:pt x="2773" y="784"/>
                  <a:pt x="2775" y="780"/>
                  <a:pt x="2778" y="775"/>
                </a:cubicBezTo>
                <a:cubicBezTo>
                  <a:pt x="2779" y="772"/>
                  <a:pt x="2781" y="769"/>
                  <a:pt x="2783" y="766"/>
                </a:cubicBezTo>
                <a:cubicBezTo>
                  <a:pt x="2785" y="762"/>
                  <a:pt x="2787" y="758"/>
                  <a:pt x="2790" y="754"/>
                </a:cubicBezTo>
                <a:cubicBezTo>
                  <a:pt x="2792" y="750"/>
                  <a:pt x="2793" y="747"/>
                  <a:pt x="2795" y="744"/>
                </a:cubicBezTo>
                <a:close/>
                <a:moveTo>
                  <a:pt x="2787" y="717"/>
                </a:moveTo>
                <a:cubicBezTo>
                  <a:pt x="2789" y="719"/>
                  <a:pt x="2791" y="722"/>
                  <a:pt x="2793" y="725"/>
                </a:cubicBezTo>
                <a:cubicBezTo>
                  <a:pt x="2791" y="728"/>
                  <a:pt x="2789" y="731"/>
                  <a:pt x="2787" y="735"/>
                </a:cubicBezTo>
                <a:cubicBezTo>
                  <a:pt x="2785" y="738"/>
                  <a:pt x="2783" y="742"/>
                  <a:pt x="2780" y="746"/>
                </a:cubicBezTo>
                <a:cubicBezTo>
                  <a:pt x="2778" y="750"/>
                  <a:pt x="2776" y="753"/>
                  <a:pt x="2774" y="757"/>
                </a:cubicBezTo>
                <a:cubicBezTo>
                  <a:pt x="2772" y="761"/>
                  <a:pt x="2770" y="765"/>
                  <a:pt x="2768" y="769"/>
                </a:cubicBezTo>
                <a:cubicBezTo>
                  <a:pt x="2766" y="772"/>
                  <a:pt x="2763" y="776"/>
                  <a:pt x="2761" y="780"/>
                </a:cubicBezTo>
                <a:cubicBezTo>
                  <a:pt x="2759" y="784"/>
                  <a:pt x="2757" y="787"/>
                  <a:pt x="2755" y="791"/>
                </a:cubicBezTo>
                <a:cubicBezTo>
                  <a:pt x="2753" y="795"/>
                  <a:pt x="2751" y="799"/>
                  <a:pt x="2749" y="803"/>
                </a:cubicBezTo>
                <a:cubicBezTo>
                  <a:pt x="2747" y="807"/>
                  <a:pt x="2745" y="810"/>
                  <a:pt x="2743" y="814"/>
                </a:cubicBezTo>
                <a:cubicBezTo>
                  <a:pt x="2741" y="818"/>
                  <a:pt x="2739" y="822"/>
                  <a:pt x="2737" y="826"/>
                </a:cubicBezTo>
                <a:cubicBezTo>
                  <a:pt x="2735" y="830"/>
                  <a:pt x="2733" y="834"/>
                  <a:pt x="2732" y="837"/>
                </a:cubicBezTo>
                <a:cubicBezTo>
                  <a:pt x="2730" y="842"/>
                  <a:pt x="2728" y="846"/>
                  <a:pt x="2726" y="850"/>
                </a:cubicBezTo>
                <a:cubicBezTo>
                  <a:pt x="2724" y="853"/>
                  <a:pt x="2722" y="857"/>
                  <a:pt x="2720" y="861"/>
                </a:cubicBezTo>
                <a:cubicBezTo>
                  <a:pt x="2718" y="865"/>
                  <a:pt x="2717" y="869"/>
                  <a:pt x="2715" y="873"/>
                </a:cubicBezTo>
                <a:cubicBezTo>
                  <a:pt x="2713" y="877"/>
                  <a:pt x="2711" y="881"/>
                  <a:pt x="2710" y="884"/>
                </a:cubicBezTo>
                <a:cubicBezTo>
                  <a:pt x="2708" y="889"/>
                  <a:pt x="2706" y="893"/>
                  <a:pt x="2704" y="898"/>
                </a:cubicBezTo>
                <a:cubicBezTo>
                  <a:pt x="2702" y="901"/>
                  <a:pt x="2701" y="905"/>
                  <a:pt x="2699" y="908"/>
                </a:cubicBezTo>
                <a:cubicBezTo>
                  <a:pt x="2697" y="913"/>
                  <a:pt x="2695" y="917"/>
                  <a:pt x="2693" y="922"/>
                </a:cubicBezTo>
                <a:cubicBezTo>
                  <a:pt x="2692" y="925"/>
                  <a:pt x="2691" y="929"/>
                  <a:pt x="2689" y="932"/>
                </a:cubicBezTo>
                <a:cubicBezTo>
                  <a:pt x="2687" y="937"/>
                  <a:pt x="2685" y="942"/>
                  <a:pt x="2683" y="947"/>
                </a:cubicBezTo>
                <a:cubicBezTo>
                  <a:pt x="2682" y="950"/>
                  <a:pt x="2681" y="953"/>
                  <a:pt x="2680" y="956"/>
                </a:cubicBezTo>
                <a:cubicBezTo>
                  <a:pt x="2677" y="962"/>
                  <a:pt x="2675" y="969"/>
                  <a:pt x="2672" y="975"/>
                </a:cubicBezTo>
                <a:cubicBezTo>
                  <a:pt x="2672" y="977"/>
                  <a:pt x="2671" y="979"/>
                  <a:pt x="2671" y="980"/>
                </a:cubicBezTo>
                <a:cubicBezTo>
                  <a:pt x="2668" y="988"/>
                  <a:pt x="2665" y="997"/>
                  <a:pt x="2662" y="1005"/>
                </a:cubicBezTo>
                <a:cubicBezTo>
                  <a:pt x="2661" y="1006"/>
                  <a:pt x="2661" y="1008"/>
                  <a:pt x="2660" y="1009"/>
                </a:cubicBezTo>
                <a:cubicBezTo>
                  <a:pt x="2658" y="1016"/>
                  <a:pt x="2656" y="1022"/>
                  <a:pt x="2654" y="1029"/>
                </a:cubicBezTo>
                <a:cubicBezTo>
                  <a:pt x="2653" y="1032"/>
                  <a:pt x="2652" y="1035"/>
                  <a:pt x="2651" y="1038"/>
                </a:cubicBezTo>
                <a:cubicBezTo>
                  <a:pt x="2649" y="1043"/>
                  <a:pt x="2647" y="1049"/>
                  <a:pt x="2646" y="1054"/>
                </a:cubicBezTo>
                <a:cubicBezTo>
                  <a:pt x="2645" y="1057"/>
                  <a:pt x="2644" y="1061"/>
                  <a:pt x="2643" y="1064"/>
                </a:cubicBezTo>
                <a:cubicBezTo>
                  <a:pt x="2641" y="1069"/>
                  <a:pt x="2640" y="1074"/>
                  <a:pt x="2638" y="1079"/>
                </a:cubicBezTo>
                <a:cubicBezTo>
                  <a:pt x="2637" y="1082"/>
                  <a:pt x="2636" y="1086"/>
                  <a:pt x="2635" y="1090"/>
                </a:cubicBezTo>
                <a:cubicBezTo>
                  <a:pt x="2634" y="1094"/>
                  <a:pt x="2633" y="1099"/>
                  <a:pt x="2631" y="1103"/>
                </a:cubicBezTo>
                <a:cubicBezTo>
                  <a:pt x="2628" y="1107"/>
                  <a:pt x="2624" y="1111"/>
                  <a:pt x="2620" y="1115"/>
                </a:cubicBezTo>
                <a:cubicBezTo>
                  <a:pt x="2619" y="1117"/>
                  <a:pt x="2617" y="1118"/>
                  <a:pt x="2616" y="1120"/>
                </a:cubicBezTo>
                <a:cubicBezTo>
                  <a:pt x="2610" y="1126"/>
                  <a:pt x="2605" y="1132"/>
                  <a:pt x="2599" y="1137"/>
                </a:cubicBezTo>
                <a:cubicBezTo>
                  <a:pt x="2598" y="1139"/>
                  <a:pt x="2597" y="1140"/>
                  <a:pt x="2596" y="1141"/>
                </a:cubicBezTo>
                <a:cubicBezTo>
                  <a:pt x="2592" y="1145"/>
                  <a:pt x="2587" y="1150"/>
                  <a:pt x="2583" y="1155"/>
                </a:cubicBezTo>
                <a:cubicBezTo>
                  <a:pt x="2581" y="1157"/>
                  <a:pt x="2579" y="1158"/>
                  <a:pt x="2577" y="1160"/>
                </a:cubicBezTo>
                <a:cubicBezTo>
                  <a:pt x="2573" y="1164"/>
                  <a:pt x="2570" y="1168"/>
                  <a:pt x="2566" y="1171"/>
                </a:cubicBezTo>
                <a:cubicBezTo>
                  <a:pt x="2564" y="1174"/>
                  <a:pt x="2561" y="1176"/>
                  <a:pt x="2559" y="1178"/>
                </a:cubicBezTo>
                <a:cubicBezTo>
                  <a:pt x="2556" y="1181"/>
                  <a:pt x="2552" y="1185"/>
                  <a:pt x="2549" y="1188"/>
                </a:cubicBezTo>
                <a:cubicBezTo>
                  <a:pt x="2546" y="1190"/>
                  <a:pt x="2544" y="1193"/>
                  <a:pt x="2541" y="1195"/>
                </a:cubicBezTo>
                <a:cubicBezTo>
                  <a:pt x="2538" y="1198"/>
                  <a:pt x="2535" y="1201"/>
                  <a:pt x="2531" y="1204"/>
                </a:cubicBezTo>
                <a:cubicBezTo>
                  <a:pt x="2529" y="1207"/>
                  <a:pt x="2526" y="1209"/>
                  <a:pt x="2524" y="1211"/>
                </a:cubicBezTo>
                <a:cubicBezTo>
                  <a:pt x="2520" y="1214"/>
                  <a:pt x="2517" y="1217"/>
                  <a:pt x="2514" y="1220"/>
                </a:cubicBezTo>
                <a:cubicBezTo>
                  <a:pt x="2511" y="1223"/>
                  <a:pt x="2508" y="1225"/>
                  <a:pt x="2506" y="1227"/>
                </a:cubicBezTo>
                <a:cubicBezTo>
                  <a:pt x="2502" y="1230"/>
                  <a:pt x="2499" y="1233"/>
                  <a:pt x="2496" y="1236"/>
                </a:cubicBezTo>
                <a:cubicBezTo>
                  <a:pt x="2493" y="1238"/>
                  <a:pt x="2490" y="1241"/>
                  <a:pt x="2487" y="1243"/>
                </a:cubicBezTo>
                <a:cubicBezTo>
                  <a:pt x="2484" y="1246"/>
                  <a:pt x="2481" y="1249"/>
                  <a:pt x="2478" y="1251"/>
                </a:cubicBezTo>
                <a:cubicBezTo>
                  <a:pt x="2475" y="1254"/>
                  <a:pt x="2472" y="1256"/>
                  <a:pt x="2469" y="1258"/>
                </a:cubicBezTo>
                <a:cubicBezTo>
                  <a:pt x="2466" y="1261"/>
                  <a:pt x="2462" y="1264"/>
                  <a:pt x="2459" y="1267"/>
                </a:cubicBezTo>
                <a:cubicBezTo>
                  <a:pt x="2456" y="1269"/>
                  <a:pt x="2453" y="1271"/>
                  <a:pt x="2450" y="1273"/>
                </a:cubicBezTo>
                <a:cubicBezTo>
                  <a:pt x="2447" y="1276"/>
                  <a:pt x="2444" y="1279"/>
                  <a:pt x="2440" y="1281"/>
                </a:cubicBezTo>
                <a:cubicBezTo>
                  <a:pt x="2438" y="1284"/>
                  <a:pt x="2435" y="1286"/>
                  <a:pt x="2432" y="1288"/>
                </a:cubicBezTo>
                <a:cubicBezTo>
                  <a:pt x="2428" y="1291"/>
                  <a:pt x="2425" y="1293"/>
                  <a:pt x="2422" y="1296"/>
                </a:cubicBezTo>
                <a:cubicBezTo>
                  <a:pt x="2419" y="1298"/>
                  <a:pt x="2416" y="1300"/>
                  <a:pt x="2413" y="1303"/>
                </a:cubicBezTo>
                <a:cubicBezTo>
                  <a:pt x="2409" y="1305"/>
                  <a:pt x="2406" y="1308"/>
                  <a:pt x="2402" y="1310"/>
                </a:cubicBezTo>
                <a:cubicBezTo>
                  <a:pt x="2399" y="1312"/>
                  <a:pt x="2396" y="1315"/>
                  <a:pt x="2393" y="1317"/>
                </a:cubicBezTo>
                <a:cubicBezTo>
                  <a:pt x="2390" y="1319"/>
                  <a:pt x="2387" y="1322"/>
                  <a:pt x="2383" y="1324"/>
                </a:cubicBezTo>
                <a:cubicBezTo>
                  <a:pt x="2380" y="1326"/>
                  <a:pt x="2377" y="1328"/>
                  <a:pt x="2374" y="1331"/>
                </a:cubicBezTo>
                <a:cubicBezTo>
                  <a:pt x="2370" y="1333"/>
                  <a:pt x="2367" y="1335"/>
                  <a:pt x="2364" y="1338"/>
                </a:cubicBezTo>
                <a:cubicBezTo>
                  <a:pt x="2360" y="1340"/>
                  <a:pt x="2357" y="1342"/>
                  <a:pt x="2354" y="1344"/>
                </a:cubicBezTo>
                <a:cubicBezTo>
                  <a:pt x="2353" y="1345"/>
                  <a:pt x="2351" y="1346"/>
                  <a:pt x="2349" y="1347"/>
                </a:cubicBezTo>
                <a:cubicBezTo>
                  <a:pt x="2350" y="1344"/>
                  <a:pt x="2350" y="1341"/>
                  <a:pt x="2350" y="1338"/>
                </a:cubicBezTo>
                <a:cubicBezTo>
                  <a:pt x="2351" y="1334"/>
                  <a:pt x="2351" y="1330"/>
                  <a:pt x="2352" y="1326"/>
                </a:cubicBezTo>
                <a:cubicBezTo>
                  <a:pt x="2352" y="1321"/>
                  <a:pt x="2353" y="1316"/>
                  <a:pt x="2354" y="1310"/>
                </a:cubicBezTo>
                <a:cubicBezTo>
                  <a:pt x="2354" y="1306"/>
                  <a:pt x="2355" y="1302"/>
                  <a:pt x="2355" y="1298"/>
                </a:cubicBezTo>
                <a:cubicBezTo>
                  <a:pt x="2356" y="1293"/>
                  <a:pt x="2357" y="1288"/>
                  <a:pt x="2357" y="1282"/>
                </a:cubicBezTo>
                <a:cubicBezTo>
                  <a:pt x="2358" y="1278"/>
                  <a:pt x="2358" y="1274"/>
                  <a:pt x="2359" y="1271"/>
                </a:cubicBezTo>
                <a:cubicBezTo>
                  <a:pt x="2360" y="1265"/>
                  <a:pt x="2361" y="1260"/>
                  <a:pt x="2362" y="1254"/>
                </a:cubicBezTo>
                <a:cubicBezTo>
                  <a:pt x="2362" y="1250"/>
                  <a:pt x="2363" y="1247"/>
                  <a:pt x="2364" y="1243"/>
                </a:cubicBezTo>
                <a:cubicBezTo>
                  <a:pt x="2365" y="1237"/>
                  <a:pt x="2366" y="1231"/>
                  <a:pt x="2367" y="1226"/>
                </a:cubicBezTo>
                <a:cubicBezTo>
                  <a:pt x="2367" y="1222"/>
                  <a:pt x="2368" y="1219"/>
                  <a:pt x="2369" y="1215"/>
                </a:cubicBezTo>
                <a:cubicBezTo>
                  <a:pt x="2370" y="1209"/>
                  <a:pt x="2371" y="1202"/>
                  <a:pt x="2372" y="1196"/>
                </a:cubicBezTo>
                <a:cubicBezTo>
                  <a:pt x="2373" y="1193"/>
                  <a:pt x="2374" y="1190"/>
                  <a:pt x="2374" y="1188"/>
                </a:cubicBezTo>
                <a:cubicBezTo>
                  <a:pt x="2376" y="1178"/>
                  <a:pt x="2378" y="1169"/>
                  <a:pt x="2380" y="1160"/>
                </a:cubicBezTo>
                <a:cubicBezTo>
                  <a:pt x="2381" y="1159"/>
                  <a:pt x="2381" y="1158"/>
                  <a:pt x="2381" y="1157"/>
                </a:cubicBezTo>
                <a:cubicBezTo>
                  <a:pt x="2383" y="1149"/>
                  <a:pt x="2385" y="1142"/>
                  <a:pt x="2387" y="1134"/>
                </a:cubicBezTo>
                <a:cubicBezTo>
                  <a:pt x="2392" y="1130"/>
                  <a:pt x="2397" y="1127"/>
                  <a:pt x="2402" y="1123"/>
                </a:cubicBezTo>
                <a:cubicBezTo>
                  <a:pt x="2407" y="1120"/>
                  <a:pt x="2411" y="1116"/>
                  <a:pt x="2416" y="1113"/>
                </a:cubicBezTo>
                <a:cubicBezTo>
                  <a:pt x="2422" y="1109"/>
                  <a:pt x="2428" y="1104"/>
                  <a:pt x="2434" y="1099"/>
                </a:cubicBezTo>
                <a:cubicBezTo>
                  <a:pt x="2437" y="1097"/>
                  <a:pt x="2441" y="1094"/>
                  <a:pt x="2445" y="1091"/>
                </a:cubicBezTo>
                <a:cubicBezTo>
                  <a:pt x="2453" y="1084"/>
                  <a:pt x="2461" y="1078"/>
                  <a:pt x="2470" y="1071"/>
                </a:cubicBezTo>
                <a:cubicBezTo>
                  <a:pt x="2472" y="1069"/>
                  <a:pt x="2474" y="1068"/>
                  <a:pt x="2476" y="1066"/>
                </a:cubicBezTo>
                <a:cubicBezTo>
                  <a:pt x="2485" y="1059"/>
                  <a:pt x="2493" y="1052"/>
                  <a:pt x="2502" y="1044"/>
                </a:cubicBezTo>
                <a:cubicBezTo>
                  <a:pt x="2505" y="1041"/>
                  <a:pt x="2509" y="1038"/>
                  <a:pt x="2512" y="1035"/>
                </a:cubicBezTo>
                <a:cubicBezTo>
                  <a:pt x="2518" y="1030"/>
                  <a:pt x="2524" y="1025"/>
                  <a:pt x="2530" y="1020"/>
                </a:cubicBezTo>
                <a:cubicBezTo>
                  <a:pt x="2533" y="1016"/>
                  <a:pt x="2537" y="1013"/>
                  <a:pt x="2541" y="1010"/>
                </a:cubicBezTo>
                <a:cubicBezTo>
                  <a:pt x="2546" y="1005"/>
                  <a:pt x="2551" y="1000"/>
                  <a:pt x="2557" y="995"/>
                </a:cubicBezTo>
                <a:cubicBezTo>
                  <a:pt x="2560" y="991"/>
                  <a:pt x="2564" y="988"/>
                  <a:pt x="2568" y="984"/>
                </a:cubicBezTo>
                <a:cubicBezTo>
                  <a:pt x="2573" y="979"/>
                  <a:pt x="2578" y="974"/>
                  <a:pt x="2583" y="969"/>
                </a:cubicBezTo>
                <a:cubicBezTo>
                  <a:pt x="2587" y="966"/>
                  <a:pt x="2591" y="962"/>
                  <a:pt x="2594" y="958"/>
                </a:cubicBezTo>
                <a:cubicBezTo>
                  <a:pt x="2599" y="953"/>
                  <a:pt x="2604" y="948"/>
                  <a:pt x="2608" y="943"/>
                </a:cubicBezTo>
                <a:cubicBezTo>
                  <a:pt x="2612" y="939"/>
                  <a:pt x="2616" y="935"/>
                  <a:pt x="2620" y="931"/>
                </a:cubicBezTo>
                <a:cubicBezTo>
                  <a:pt x="2625" y="926"/>
                  <a:pt x="2629" y="921"/>
                  <a:pt x="2633" y="917"/>
                </a:cubicBezTo>
                <a:cubicBezTo>
                  <a:pt x="2637" y="912"/>
                  <a:pt x="2641" y="908"/>
                  <a:pt x="2645" y="904"/>
                </a:cubicBezTo>
                <a:cubicBezTo>
                  <a:pt x="2649" y="899"/>
                  <a:pt x="2654" y="894"/>
                  <a:pt x="2658" y="889"/>
                </a:cubicBezTo>
                <a:cubicBezTo>
                  <a:pt x="2662" y="885"/>
                  <a:pt x="2665" y="880"/>
                  <a:pt x="2669" y="876"/>
                </a:cubicBezTo>
                <a:cubicBezTo>
                  <a:pt x="2673" y="871"/>
                  <a:pt x="2677" y="866"/>
                  <a:pt x="2682" y="861"/>
                </a:cubicBezTo>
                <a:cubicBezTo>
                  <a:pt x="2685" y="857"/>
                  <a:pt x="2689" y="852"/>
                  <a:pt x="2692" y="848"/>
                </a:cubicBezTo>
                <a:cubicBezTo>
                  <a:pt x="2697" y="843"/>
                  <a:pt x="2701" y="838"/>
                  <a:pt x="2705" y="833"/>
                </a:cubicBezTo>
                <a:cubicBezTo>
                  <a:pt x="2708" y="828"/>
                  <a:pt x="2712" y="823"/>
                  <a:pt x="2715" y="819"/>
                </a:cubicBezTo>
                <a:cubicBezTo>
                  <a:pt x="2719" y="814"/>
                  <a:pt x="2723" y="809"/>
                  <a:pt x="2727" y="803"/>
                </a:cubicBezTo>
                <a:cubicBezTo>
                  <a:pt x="2730" y="799"/>
                  <a:pt x="2734" y="794"/>
                  <a:pt x="2737" y="789"/>
                </a:cubicBezTo>
                <a:cubicBezTo>
                  <a:pt x="2741" y="784"/>
                  <a:pt x="2745" y="779"/>
                  <a:pt x="2749" y="774"/>
                </a:cubicBezTo>
                <a:cubicBezTo>
                  <a:pt x="2752" y="769"/>
                  <a:pt x="2755" y="764"/>
                  <a:pt x="2759" y="759"/>
                </a:cubicBezTo>
                <a:cubicBezTo>
                  <a:pt x="2762" y="754"/>
                  <a:pt x="2766" y="749"/>
                  <a:pt x="2770" y="743"/>
                </a:cubicBezTo>
                <a:cubicBezTo>
                  <a:pt x="2773" y="739"/>
                  <a:pt x="2776" y="734"/>
                  <a:pt x="2779" y="729"/>
                </a:cubicBezTo>
                <a:cubicBezTo>
                  <a:pt x="2782" y="725"/>
                  <a:pt x="2785" y="721"/>
                  <a:pt x="2787" y="717"/>
                </a:cubicBezTo>
                <a:close/>
                <a:moveTo>
                  <a:pt x="2717" y="614"/>
                </a:moveTo>
                <a:cubicBezTo>
                  <a:pt x="2739" y="644"/>
                  <a:pt x="2761" y="674"/>
                  <a:pt x="2780" y="705"/>
                </a:cubicBezTo>
                <a:cubicBezTo>
                  <a:pt x="2777" y="711"/>
                  <a:pt x="2773" y="716"/>
                  <a:pt x="2770" y="722"/>
                </a:cubicBezTo>
                <a:cubicBezTo>
                  <a:pt x="2767" y="726"/>
                  <a:pt x="2764" y="730"/>
                  <a:pt x="2761" y="734"/>
                </a:cubicBezTo>
                <a:cubicBezTo>
                  <a:pt x="2757" y="741"/>
                  <a:pt x="2752" y="747"/>
                  <a:pt x="2748" y="754"/>
                </a:cubicBezTo>
                <a:cubicBezTo>
                  <a:pt x="2746" y="757"/>
                  <a:pt x="2743" y="761"/>
                  <a:pt x="2741" y="764"/>
                </a:cubicBezTo>
                <a:cubicBezTo>
                  <a:pt x="2734" y="773"/>
                  <a:pt x="2728" y="782"/>
                  <a:pt x="2721" y="792"/>
                </a:cubicBezTo>
                <a:cubicBezTo>
                  <a:pt x="2720" y="792"/>
                  <a:pt x="2720" y="793"/>
                  <a:pt x="2719" y="794"/>
                </a:cubicBezTo>
                <a:cubicBezTo>
                  <a:pt x="2712" y="804"/>
                  <a:pt x="2705" y="813"/>
                  <a:pt x="2698" y="822"/>
                </a:cubicBezTo>
                <a:cubicBezTo>
                  <a:pt x="2695" y="826"/>
                  <a:pt x="2692" y="829"/>
                  <a:pt x="2689" y="832"/>
                </a:cubicBezTo>
                <a:cubicBezTo>
                  <a:pt x="2685" y="838"/>
                  <a:pt x="2680" y="844"/>
                  <a:pt x="2675" y="850"/>
                </a:cubicBezTo>
                <a:cubicBezTo>
                  <a:pt x="2672" y="854"/>
                  <a:pt x="2668" y="858"/>
                  <a:pt x="2665" y="862"/>
                </a:cubicBezTo>
                <a:cubicBezTo>
                  <a:pt x="2661" y="867"/>
                  <a:pt x="2656" y="873"/>
                  <a:pt x="2652" y="878"/>
                </a:cubicBezTo>
                <a:cubicBezTo>
                  <a:pt x="2648" y="882"/>
                  <a:pt x="2645" y="886"/>
                  <a:pt x="2641" y="890"/>
                </a:cubicBezTo>
                <a:cubicBezTo>
                  <a:pt x="2637" y="895"/>
                  <a:pt x="2632" y="900"/>
                  <a:pt x="2628" y="905"/>
                </a:cubicBezTo>
                <a:cubicBezTo>
                  <a:pt x="2624" y="909"/>
                  <a:pt x="2620" y="913"/>
                  <a:pt x="2616" y="917"/>
                </a:cubicBezTo>
                <a:cubicBezTo>
                  <a:pt x="2612" y="922"/>
                  <a:pt x="2608" y="927"/>
                  <a:pt x="2603" y="931"/>
                </a:cubicBezTo>
                <a:cubicBezTo>
                  <a:pt x="2599" y="935"/>
                  <a:pt x="2595" y="939"/>
                  <a:pt x="2591" y="944"/>
                </a:cubicBezTo>
                <a:cubicBezTo>
                  <a:pt x="2587" y="948"/>
                  <a:pt x="2583" y="953"/>
                  <a:pt x="2578" y="957"/>
                </a:cubicBezTo>
                <a:cubicBezTo>
                  <a:pt x="2574" y="961"/>
                  <a:pt x="2570" y="965"/>
                  <a:pt x="2566" y="969"/>
                </a:cubicBezTo>
                <a:cubicBezTo>
                  <a:pt x="2561" y="974"/>
                  <a:pt x="2557" y="978"/>
                  <a:pt x="2552" y="982"/>
                </a:cubicBezTo>
                <a:cubicBezTo>
                  <a:pt x="2548" y="986"/>
                  <a:pt x="2544" y="990"/>
                  <a:pt x="2540" y="994"/>
                </a:cubicBezTo>
                <a:cubicBezTo>
                  <a:pt x="2535" y="999"/>
                  <a:pt x="2530" y="1003"/>
                  <a:pt x="2526" y="1007"/>
                </a:cubicBezTo>
                <a:cubicBezTo>
                  <a:pt x="2521" y="1011"/>
                  <a:pt x="2517" y="1015"/>
                  <a:pt x="2513" y="1019"/>
                </a:cubicBezTo>
                <a:cubicBezTo>
                  <a:pt x="2508" y="1023"/>
                  <a:pt x="2503" y="1027"/>
                  <a:pt x="2499" y="1031"/>
                </a:cubicBezTo>
                <a:cubicBezTo>
                  <a:pt x="2494" y="1035"/>
                  <a:pt x="2490" y="1039"/>
                  <a:pt x="2486" y="1042"/>
                </a:cubicBezTo>
                <a:cubicBezTo>
                  <a:pt x="2481" y="1046"/>
                  <a:pt x="2476" y="1050"/>
                  <a:pt x="2471" y="1055"/>
                </a:cubicBezTo>
                <a:cubicBezTo>
                  <a:pt x="2467" y="1058"/>
                  <a:pt x="2462" y="1062"/>
                  <a:pt x="2458" y="1065"/>
                </a:cubicBezTo>
                <a:cubicBezTo>
                  <a:pt x="2453" y="1069"/>
                  <a:pt x="2448" y="1073"/>
                  <a:pt x="2443" y="1077"/>
                </a:cubicBezTo>
                <a:cubicBezTo>
                  <a:pt x="2438" y="1081"/>
                  <a:pt x="2434" y="1084"/>
                  <a:pt x="2429" y="1088"/>
                </a:cubicBezTo>
                <a:cubicBezTo>
                  <a:pt x="2424" y="1092"/>
                  <a:pt x="2419" y="1096"/>
                  <a:pt x="2414" y="1099"/>
                </a:cubicBezTo>
                <a:cubicBezTo>
                  <a:pt x="2409" y="1103"/>
                  <a:pt x="2405" y="1106"/>
                  <a:pt x="2400" y="1110"/>
                </a:cubicBezTo>
                <a:cubicBezTo>
                  <a:pt x="2397" y="1112"/>
                  <a:pt x="2394" y="1114"/>
                  <a:pt x="2391" y="1116"/>
                </a:cubicBezTo>
                <a:cubicBezTo>
                  <a:pt x="2391" y="1116"/>
                  <a:pt x="2391" y="1116"/>
                  <a:pt x="2391" y="1115"/>
                </a:cubicBezTo>
                <a:cubicBezTo>
                  <a:pt x="2394" y="1105"/>
                  <a:pt x="2397" y="1095"/>
                  <a:pt x="2400" y="1085"/>
                </a:cubicBezTo>
                <a:cubicBezTo>
                  <a:pt x="2400" y="1084"/>
                  <a:pt x="2401" y="1082"/>
                  <a:pt x="2401" y="1081"/>
                </a:cubicBezTo>
                <a:cubicBezTo>
                  <a:pt x="2404" y="1071"/>
                  <a:pt x="2407" y="1061"/>
                  <a:pt x="2410" y="1051"/>
                </a:cubicBezTo>
                <a:cubicBezTo>
                  <a:pt x="2410" y="1050"/>
                  <a:pt x="2411" y="1049"/>
                  <a:pt x="2411" y="1047"/>
                </a:cubicBezTo>
                <a:cubicBezTo>
                  <a:pt x="2414" y="1037"/>
                  <a:pt x="2418" y="1028"/>
                  <a:pt x="2421" y="1018"/>
                </a:cubicBezTo>
                <a:cubicBezTo>
                  <a:pt x="2421" y="1017"/>
                  <a:pt x="2422" y="1015"/>
                  <a:pt x="2422" y="1014"/>
                </a:cubicBezTo>
                <a:cubicBezTo>
                  <a:pt x="2426" y="1004"/>
                  <a:pt x="2429" y="994"/>
                  <a:pt x="2433" y="985"/>
                </a:cubicBezTo>
                <a:cubicBezTo>
                  <a:pt x="2433" y="983"/>
                  <a:pt x="2434" y="982"/>
                  <a:pt x="2434" y="980"/>
                </a:cubicBezTo>
                <a:cubicBezTo>
                  <a:pt x="2438" y="971"/>
                  <a:pt x="2441" y="961"/>
                  <a:pt x="2445" y="952"/>
                </a:cubicBezTo>
                <a:cubicBezTo>
                  <a:pt x="2446" y="950"/>
                  <a:pt x="2446" y="949"/>
                  <a:pt x="2447" y="948"/>
                </a:cubicBezTo>
                <a:cubicBezTo>
                  <a:pt x="2451" y="938"/>
                  <a:pt x="2455" y="928"/>
                  <a:pt x="2459" y="919"/>
                </a:cubicBezTo>
                <a:cubicBezTo>
                  <a:pt x="2459" y="918"/>
                  <a:pt x="2459" y="917"/>
                  <a:pt x="2460" y="916"/>
                </a:cubicBezTo>
                <a:cubicBezTo>
                  <a:pt x="2464" y="906"/>
                  <a:pt x="2468" y="896"/>
                  <a:pt x="2473" y="886"/>
                </a:cubicBezTo>
                <a:cubicBezTo>
                  <a:pt x="2473" y="886"/>
                  <a:pt x="2473" y="885"/>
                  <a:pt x="2473" y="885"/>
                </a:cubicBezTo>
                <a:cubicBezTo>
                  <a:pt x="2478" y="875"/>
                  <a:pt x="2482" y="865"/>
                  <a:pt x="2487" y="855"/>
                </a:cubicBezTo>
                <a:cubicBezTo>
                  <a:pt x="2487" y="855"/>
                  <a:pt x="2488" y="854"/>
                  <a:pt x="2488" y="854"/>
                </a:cubicBezTo>
                <a:cubicBezTo>
                  <a:pt x="2491" y="851"/>
                  <a:pt x="2494" y="849"/>
                  <a:pt x="2496" y="847"/>
                </a:cubicBezTo>
                <a:cubicBezTo>
                  <a:pt x="2499" y="845"/>
                  <a:pt x="2501" y="843"/>
                  <a:pt x="2503" y="841"/>
                </a:cubicBezTo>
                <a:cubicBezTo>
                  <a:pt x="2507" y="837"/>
                  <a:pt x="2511" y="834"/>
                  <a:pt x="2515" y="831"/>
                </a:cubicBezTo>
                <a:cubicBezTo>
                  <a:pt x="2516" y="829"/>
                  <a:pt x="2518" y="828"/>
                  <a:pt x="2519" y="827"/>
                </a:cubicBezTo>
                <a:cubicBezTo>
                  <a:pt x="2524" y="822"/>
                  <a:pt x="2530" y="817"/>
                  <a:pt x="2535" y="813"/>
                </a:cubicBezTo>
                <a:cubicBezTo>
                  <a:pt x="2537" y="811"/>
                  <a:pt x="2538" y="809"/>
                  <a:pt x="2540" y="808"/>
                </a:cubicBezTo>
                <a:cubicBezTo>
                  <a:pt x="2544" y="805"/>
                  <a:pt x="2547" y="802"/>
                  <a:pt x="2550" y="798"/>
                </a:cubicBezTo>
                <a:cubicBezTo>
                  <a:pt x="2552" y="796"/>
                  <a:pt x="2554" y="794"/>
                  <a:pt x="2557" y="792"/>
                </a:cubicBezTo>
                <a:cubicBezTo>
                  <a:pt x="2560" y="790"/>
                  <a:pt x="2563" y="787"/>
                  <a:pt x="2566" y="784"/>
                </a:cubicBezTo>
                <a:cubicBezTo>
                  <a:pt x="2568" y="782"/>
                  <a:pt x="2570" y="780"/>
                  <a:pt x="2572" y="778"/>
                </a:cubicBezTo>
                <a:cubicBezTo>
                  <a:pt x="2575" y="775"/>
                  <a:pt x="2578" y="772"/>
                  <a:pt x="2581" y="769"/>
                </a:cubicBezTo>
                <a:cubicBezTo>
                  <a:pt x="2583" y="767"/>
                  <a:pt x="2585" y="765"/>
                  <a:pt x="2587" y="763"/>
                </a:cubicBezTo>
                <a:cubicBezTo>
                  <a:pt x="2590" y="760"/>
                  <a:pt x="2593" y="757"/>
                  <a:pt x="2596" y="754"/>
                </a:cubicBezTo>
                <a:cubicBezTo>
                  <a:pt x="2598" y="752"/>
                  <a:pt x="2600" y="750"/>
                  <a:pt x="2602" y="747"/>
                </a:cubicBezTo>
                <a:cubicBezTo>
                  <a:pt x="2605" y="745"/>
                  <a:pt x="2607" y="742"/>
                  <a:pt x="2610" y="739"/>
                </a:cubicBezTo>
                <a:cubicBezTo>
                  <a:pt x="2612" y="737"/>
                  <a:pt x="2615" y="734"/>
                  <a:pt x="2617" y="732"/>
                </a:cubicBezTo>
                <a:cubicBezTo>
                  <a:pt x="2619" y="729"/>
                  <a:pt x="2622" y="726"/>
                  <a:pt x="2625" y="724"/>
                </a:cubicBezTo>
                <a:cubicBezTo>
                  <a:pt x="2627" y="721"/>
                  <a:pt x="2629" y="719"/>
                  <a:pt x="2631" y="716"/>
                </a:cubicBezTo>
                <a:cubicBezTo>
                  <a:pt x="2634" y="714"/>
                  <a:pt x="2636" y="711"/>
                  <a:pt x="2639" y="708"/>
                </a:cubicBezTo>
                <a:cubicBezTo>
                  <a:pt x="2641" y="706"/>
                  <a:pt x="2643" y="703"/>
                  <a:pt x="2645" y="701"/>
                </a:cubicBezTo>
                <a:cubicBezTo>
                  <a:pt x="2648" y="698"/>
                  <a:pt x="2650" y="695"/>
                  <a:pt x="2653" y="692"/>
                </a:cubicBezTo>
                <a:cubicBezTo>
                  <a:pt x="2655" y="690"/>
                  <a:pt x="2657" y="687"/>
                  <a:pt x="2659" y="685"/>
                </a:cubicBezTo>
                <a:cubicBezTo>
                  <a:pt x="2662" y="682"/>
                  <a:pt x="2664" y="679"/>
                  <a:pt x="2667" y="676"/>
                </a:cubicBezTo>
                <a:cubicBezTo>
                  <a:pt x="2669" y="674"/>
                  <a:pt x="2671" y="671"/>
                  <a:pt x="2673" y="669"/>
                </a:cubicBezTo>
                <a:cubicBezTo>
                  <a:pt x="2675" y="666"/>
                  <a:pt x="2678" y="663"/>
                  <a:pt x="2680" y="660"/>
                </a:cubicBezTo>
                <a:cubicBezTo>
                  <a:pt x="2682" y="658"/>
                  <a:pt x="2684" y="655"/>
                  <a:pt x="2687" y="653"/>
                </a:cubicBezTo>
                <a:cubicBezTo>
                  <a:pt x="2689" y="650"/>
                  <a:pt x="2691" y="647"/>
                  <a:pt x="2694" y="644"/>
                </a:cubicBezTo>
                <a:cubicBezTo>
                  <a:pt x="2696" y="641"/>
                  <a:pt x="2698" y="639"/>
                  <a:pt x="2700" y="636"/>
                </a:cubicBezTo>
                <a:cubicBezTo>
                  <a:pt x="2702" y="633"/>
                  <a:pt x="2704" y="630"/>
                  <a:pt x="2707" y="628"/>
                </a:cubicBezTo>
                <a:cubicBezTo>
                  <a:pt x="2709" y="625"/>
                  <a:pt x="2711" y="622"/>
                  <a:pt x="2713" y="620"/>
                </a:cubicBezTo>
                <a:cubicBezTo>
                  <a:pt x="2714" y="618"/>
                  <a:pt x="2716" y="616"/>
                  <a:pt x="2717" y="614"/>
                </a:cubicBezTo>
                <a:close/>
                <a:moveTo>
                  <a:pt x="2674" y="560"/>
                </a:moveTo>
                <a:cubicBezTo>
                  <a:pt x="2686" y="574"/>
                  <a:pt x="2698" y="589"/>
                  <a:pt x="2710" y="604"/>
                </a:cubicBezTo>
                <a:cubicBezTo>
                  <a:pt x="2709" y="605"/>
                  <a:pt x="2708" y="606"/>
                  <a:pt x="2708" y="606"/>
                </a:cubicBezTo>
                <a:cubicBezTo>
                  <a:pt x="2701" y="616"/>
                  <a:pt x="2693" y="625"/>
                  <a:pt x="2686" y="634"/>
                </a:cubicBezTo>
                <a:cubicBezTo>
                  <a:pt x="2686" y="634"/>
                  <a:pt x="2686" y="634"/>
                  <a:pt x="2686" y="635"/>
                </a:cubicBezTo>
                <a:cubicBezTo>
                  <a:pt x="2679" y="644"/>
                  <a:pt x="2671" y="653"/>
                  <a:pt x="2664" y="662"/>
                </a:cubicBezTo>
                <a:cubicBezTo>
                  <a:pt x="2663" y="663"/>
                  <a:pt x="2662" y="664"/>
                  <a:pt x="2661" y="665"/>
                </a:cubicBezTo>
                <a:cubicBezTo>
                  <a:pt x="2654" y="673"/>
                  <a:pt x="2646" y="682"/>
                  <a:pt x="2639" y="690"/>
                </a:cubicBezTo>
                <a:cubicBezTo>
                  <a:pt x="2638" y="691"/>
                  <a:pt x="2636" y="693"/>
                  <a:pt x="2635" y="694"/>
                </a:cubicBezTo>
                <a:cubicBezTo>
                  <a:pt x="2628" y="702"/>
                  <a:pt x="2620" y="711"/>
                  <a:pt x="2613" y="719"/>
                </a:cubicBezTo>
                <a:cubicBezTo>
                  <a:pt x="2612" y="720"/>
                  <a:pt x="2610" y="722"/>
                  <a:pt x="2609" y="723"/>
                </a:cubicBezTo>
                <a:cubicBezTo>
                  <a:pt x="2601" y="731"/>
                  <a:pt x="2593" y="739"/>
                  <a:pt x="2586" y="747"/>
                </a:cubicBezTo>
                <a:cubicBezTo>
                  <a:pt x="2585" y="748"/>
                  <a:pt x="2583" y="749"/>
                  <a:pt x="2582" y="750"/>
                </a:cubicBezTo>
                <a:cubicBezTo>
                  <a:pt x="2574" y="759"/>
                  <a:pt x="2566" y="767"/>
                  <a:pt x="2558" y="775"/>
                </a:cubicBezTo>
                <a:cubicBezTo>
                  <a:pt x="2557" y="775"/>
                  <a:pt x="2557" y="775"/>
                  <a:pt x="2557" y="776"/>
                </a:cubicBezTo>
                <a:cubicBezTo>
                  <a:pt x="2549" y="784"/>
                  <a:pt x="2540" y="791"/>
                  <a:pt x="2532" y="799"/>
                </a:cubicBezTo>
                <a:cubicBezTo>
                  <a:pt x="2531" y="800"/>
                  <a:pt x="2530" y="801"/>
                  <a:pt x="2529" y="802"/>
                </a:cubicBezTo>
                <a:cubicBezTo>
                  <a:pt x="2520" y="810"/>
                  <a:pt x="2512" y="817"/>
                  <a:pt x="2504" y="824"/>
                </a:cubicBezTo>
                <a:cubicBezTo>
                  <a:pt x="2503" y="825"/>
                  <a:pt x="2502" y="826"/>
                  <a:pt x="2501" y="827"/>
                </a:cubicBezTo>
                <a:cubicBezTo>
                  <a:pt x="2503" y="824"/>
                  <a:pt x="2504" y="821"/>
                  <a:pt x="2505" y="819"/>
                </a:cubicBezTo>
                <a:cubicBezTo>
                  <a:pt x="2506" y="816"/>
                  <a:pt x="2508" y="814"/>
                  <a:pt x="2509" y="811"/>
                </a:cubicBezTo>
                <a:cubicBezTo>
                  <a:pt x="2511" y="807"/>
                  <a:pt x="2513" y="803"/>
                  <a:pt x="2515" y="799"/>
                </a:cubicBezTo>
                <a:cubicBezTo>
                  <a:pt x="2517" y="797"/>
                  <a:pt x="2518" y="795"/>
                  <a:pt x="2519" y="792"/>
                </a:cubicBezTo>
                <a:cubicBezTo>
                  <a:pt x="2522" y="787"/>
                  <a:pt x="2525" y="781"/>
                  <a:pt x="2528" y="776"/>
                </a:cubicBezTo>
                <a:cubicBezTo>
                  <a:pt x="2528" y="775"/>
                  <a:pt x="2529" y="775"/>
                  <a:pt x="2529" y="774"/>
                </a:cubicBezTo>
                <a:cubicBezTo>
                  <a:pt x="2533" y="768"/>
                  <a:pt x="2536" y="762"/>
                  <a:pt x="2539" y="756"/>
                </a:cubicBezTo>
                <a:cubicBezTo>
                  <a:pt x="2541" y="754"/>
                  <a:pt x="2542" y="752"/>
                  <a:pt x="2543" y="749"/>
                </a:cubicBezTo>
                <a:cubicBezTo>
                  <a:pt x="2545" y="745"/>
                  <a:pt x="2548" y="741"/>
                  <a:pt x="2550" y="737"/>
                </a:cubicBezTo>
                <a:cubicBezTo>
                  <a:pt x="2552" y="735"/>
                  <a:pt x="2553" y="733"/>
                  <a:pt x="2554" y="730"/>
                </a:cubicBezTo>
                <a:cubicBezTo>
                  <a:pt x="2557" y="727"/>
                  <a:pt x="2559" y="723"/>
                  <a:pt x="2561" y="719"/>
                </a:cubicBezTo>
                <a:cubicBezTo>
                  <a:pt x="2563" y="717"/>
                  <a:pt x="2564" y="714"/>
                  <a:pt x="2566" y="712"/>
                </a:cubicBezTo>
                <a:cubicBezTo>
                  <a:pt x="2568" y="708"/>
                  <a:pt x="2570" y="705"/>
                  <a:pt x="2572" y="701"/>
                </a:cubicBezTo>
                <a:cubicBezTo>
                  <a:pt x="2574" y="699"/>
                  <a:pt x="2576" y="696"/>
                  <a:pt x="2577" y="694"/>
                </a:cubicBezTo>
                <a:cubicBezTo>
                  <a:pt x="2579" y="690"/>
                  <a:pt x="2582" y="687"/>
                  <a:pt x="2584" y="683"/>
                </a:cubicBezTo>
                <a:cubicBezTo>
                  <a:pt x="2585" y="681"/>
                  <a:pt x="2587" y="678"/>
                  <a:pt x="2589" y="676"/>
                </a:cubicBezTo>
                <a:cubicBezTo>
                  <a:pt x="2591" y="672"/>
                  <a:pt x="2593" y="669"/>
                  <a:pt x="2596" y="666"/>
                </a:cubicBezTo>
                <a:cubicBezTo>
                  <a:pt x="2597" y="663"/>
                  <a:pt x="2599" y="661"/>
                  <a:pt x="2601" y="658"/>
                </a:cubicBezTo>
                <a:cubicBezTo>
                  <a:pt x="2603" y="655"/>
                  <a:pt x="2605" y="651"/>
                  <a:pt x="2608" y="648"/>
                </a:cubicBezTo>
                <a:cubicBezTo>
                  <a:pt x="2610" y="645"/>
                  <a:pt x="2611" y="643"/>
                  <a:pt x="2613" y="641"/>
                </a:cubicBezTo>
                <a:cubicBezTo>
                  <a:pt x="2615" y="637"/>
                  <a:pt x="2618" y="633"/>
                  <a:pt x="2621" y="629"/>
                </a:cubicBezTo>
                <a:cubicBezTo>
                  <a:pt x="2622" y="627"/>
                  <a:pt x="2624" y="625"/>
                  <a:pt x="2625" y="624"/>
                </a:cubicBezTo>
                <a:cubicBezTo>
                  <a:pt x="2629" y="618"/>
                  <a:pt x="2633" y="612"/>
                  <a:pt x="2637" y="607"/>
                </a:cubicBezTo>
                <a:cubicBezTo>
                  <a:pt x="2638" y="606"/>
                  <a:pt x="2639" y="604"/>
                  <a:pt x="2640" y="603"/>
                </a:cubicBezTo>
                <a:cubicBezTo>
                  <a:pt x="2643" y="599"/>
                  <a:pt x="2647" y="594"/>
                  <a:pt x="2650" y="590"/>
                </a:cubicBezTo>
                <a:cubicBezTo>
                  <a:pt x="2652" y="588"/>
                  <a:pt x="2653" y="586"/>
                  <a:pt x="2655" y="584"/>
                </a:cubicBezTo>
                <a:cubicBezTo>
                  <a:pt x="2658" y="580"/>
                  <a:pt x="2660" y="577"/>
                  <a:pt x="2663" y="573"/>
                </a:cubicBezTo>
                <a:cubicBezTo>
                  <a:pt x="2665" y="571"/>
                  <a:pt x="2667" y="568"/>
                  <a:pt x="2669" y="566"/>
                </a:cubicBezTo>
                <a:cubicBezTo>
                  <a:pt x="2671" y="564"/>
                  <a:pt x="2672" y="562"/>
                  <a:pt x="2674" y="560"/>
                </a:cubicBezTo>
                <a:close/>
                <a:moveTo>
                  <a:pt x="2633" y="512"/>
                </a:moveTo>
                <a:cubicBezTo>
                  <a:pt x="2644" y="524"/>
                  <a:pt x="2655" y="537"/>
                  <a:pt x="2666" y="550"/>
                </a:cubicBezTo>
                <a:cubicBezTo>
                  <a:pt x="2664" y="552"/>
                  <a:pt x="2663" y="555"/>
                  <a:pt x="2661" y="557"/>
                </a:cubicBezTo>
                <a:cubicBezTo>
                  <a:pt x="2659" y="560"/>
                  <a:pt x="2656" y="563"/>
                  <a:pt x="2654" y="566"/>
                </a:cubicBezTo>
                <a:cubicBezTo>
                  <a:pt x="2652" y="568"/>
                  <a:pt x="2649" y="571"/>
                  <a:pt x="2647" y="574"/>
                </a:cubicBezTo>
                <a:cubicBezTo>
                  <a:pt x="2645" y="577"/>
                  <a:pt x="2642" y="580"/>
                  <a:pt x="2640" y="583"/>
                </a:cubicBezTo>
                <a:cubicBezTo>
                  <a:pt x="2638" y="586"/>
                  <a:pt x="2636" y="589"/>
                  <a:pt x="2633" y="592"/>
                </a:cubicBezTo>
                <a:cubicBezTo>
                  <a:pt x="2631" y="595"/>
                  <a:pt x="2629" y="598"/>
                  <a:pt x="2627" y="601"/>
                </a:cubicBezTo>
                <a:cubicBezTo>
                  <a:pt x="2625" y="604"/>
                  <a:pt x="2622" y="607"/>
                  <a:pt x="2620" y="610"/>
                </a:cubicBezTo>
                <a:cubicBezTo>
                  <a:pt x="2618" y="613"/>
                  <a:pt x="2616" y="616"/>
                  <a:pt x="2614" y="619"/>
                </a:cubicBezTo>
                <a:cubicBezTo>
                  <a:pt x="2611" y="622"/>
                  <a:pt x="2609" y="625"/>
                  <a:pt x="2607" y="628"/>
                </a:cubicBezTo>
                <a:cubicBezTo>
                  <a:pt x="2605" y="631"/>
                  <a:pt x="2603" y="634"/>
                  <a:pt x="2601" y="637"/>
                </a:cubicBezTo>
                <a:cubicBezTo>
                  <a:pt x="2599" y="640"/>
                  <a:pt x="2596" y="643"/>
                  <a:pt x="2594" y="646"/>
                </a:cubicBezTo>
                <a:cubicBezTo>
                  <a:pt x="2592" y="649"/>
                  <a:pt x="2590" y="652"/>
                  <a:pt x="2588" y="655"/>
                </a:cubicBezTo>
                <a:cubicBezTo>
                  <a:pt x="2586" y="658"/>
                  <a:pt x="2584" y="661"/>
                  <a:pt x="2582" y="665"/>
                </a:cubicBezTo>
                <a:cubicBezTo>
                  <a:pt x="2580" y="668"/>
                  <a:pt x="2578" y="671"/>
                  <a:pt x="2576" y="674"/>
                </a:cubicBezTo>
                <a:cubicBezTo>
                  <a:pt x="2574" y="677"/>
                  <a:pt x="2572" y="680"/>
                  <a:pt x="2570" y="683"/>
                </a:cubicBezTo>
                <a:cubicBezTo>
                  <a:pt x="2568" y="686"/>
                  <a:pt x="2566" y="689"/>
                  <a:pt x="2564" y="692"/>
                </a:cubicBezTo>
                <a:cubicBezTo>
                  <a:pt x="2562" y="696"/>
                  <a:pt x="2560" y="699"/>
                  <a:pt x="2558" y="702"/>
                </a:cubicBezTo>
                <a:cubicBezTo>
                  <a:pt x="2556" y="705"/>
                  <a:pt x="2554" y="708"/>
                  <a:pt x="2552" y="711"/>
                </a:cubicBezTo>
                <a:cubicBezTo>
                  <a:pt x="2550" y="714"/>
                  <a:pt x="2548" y="718"/>
                  <a:pt x="2546" y="722"/>
                </a:cubicBezTo>
                <a:cubicBezTo>
                  <a:pt x="2544" y="724"/>
                  <a:pt x="2542" y="727"/>
                  <a:pt x="2541" y="730"/>
                </a:cubicBezTo>
                <a:cubicBezTo>
                  <a:pt x="2538" y="734"/>
                  <a:pt x="2536" y="737"/>
                  <a:pt x="2534" y="741"/>
                </a:cubicBezTo>
                <a:cubicBezTo>
                  <a:pt x="2533" y="744"/>
                  <a:pt x="2531" y="746"/>
                  <a:pt x="2529" y="749"/>
                </a:cubicBezTo>
                <a:cubicBezTo>
                  <a:pt x="2527" y="753"/>
                  <a:pt x="2525" y="758"/>
                  <a:pt x="2522" y="762"/>
                </a:cubicBezTo>
                <a:cubicBezTo>
                  <a:pt x="2521" y="764"/>
                  <a:pt x="2520" y="766"/>
                  <a:pt x="2518" y="768"/>
                </a:cubicBezTo>
                <a:cubicBezTo>
                  <a:pt x="2515" y="775"/>
                  <a:pt x="2511" y="781"/>
                  <a:pt x="2508" y="788"/>
                </a:cubicBezTo>
                <a:cubicBezTo>
                  <a:pt x="2507" y="789"/>
                  <a:pt x="2506" y="791"/>
                  <a:pt x="2505" y="793"/>
                </a:cubicBezTo>
                <a:cubicBezTo>
                  <a:pt x="2503" y="798"/>
                  <a:pt x="2500" y="802"/>
                  <a:pt x="2498" y="807"/>
                </a:cubicBezTo>
                <a:cubicBezTo>
                  <a:pt x="2496" y="810"/>
                  <a:pt x="2495" y="812"/>
                  <a:pt x="2494" y="815"/>
                </a:cubicBezTo>
                <a:cubicBezTo>
                  <a:pt x="2492" y="819"/>
                  <a:pt x="2490" y="823"/>
                  <a:pt x="2487" y="827"/>
                </a:cubicBezTo>
                <a:cubicBezTo>
                  <a:pt x="2486" y="830"/>
                  <a:pt x="2485" y="833"/>
                  <a:pt x="2483" y="836"/>
                </a:cubicBezTo>
                <a:cubicBezTo>
                  <a:pt x="2481" y="839"/>
                  <a:pt x="2480" y="843"/>
                  <a:pt x="2478" y="846"/>
                </a:cubicBezTo>
                <a:cubicBezTo>
                  <a:pt x="2473" y="851"/>
                  <a:pt x="2468" y="855"/>
                  <a:pt x="2462" y="859"/>
                </a:cubicBezTo>
                <a:cubicBezTo>
                  <a:pt x="2461" y="860"/>
                  <a:pt x="2460" y="861"/>
                  <a:pt x="2460" y="862"/>
                </a:cubicBezTo>
                <a:cubicBezTo>
                  <a:pt x="2453" y="867"/>
                  <a:pt x="2447" y="872"/>
                  <a:pt x="2440" y="877"/>
                </a:cubicBezTo>
                <a:cubicBezTo>
                  <a:pt x="2438" y="878"/>
                  <a:pt x="2437" y="880"/>
                  <a:pt x="2435" y="881"/>
                </a:cubicBezTo>
                <a:cubicBezTo>
                  <a:pt x="2430" y="885"/>
                  <a:pt x="2425" y="888"/>
                  <a:pt x="2421" y="892"/>
                </a:cubicBezTo>
                <a:cubicBezTo>
                  <a:pt x="2418" y="894"/>
                  <a:pt x="2416" y="896"/>
                  <a:pt x="2413" y="898"/>
                </a:cubicBezTo>
                <a:cubicBezTo>
                  <a:pt x="2409" y="901"/>
                  <a:pt x="2405" y="904"/>
                  <a:pt x="2401" y="907"/>
                </a:cubicBezTo>
                <a:cubicBezTo>
                  <a:pt x="2398" y="909"/>
                  <a:pt x="2395" y="911"/>
                  <a:pt x="2392" y="913"/>
                </a:cubicBezTo>
                <a:cubicBezTo>
                  <a:pt x="2389" y="916"/>
                  <a:pt x="2385" y="918"/>
                  <a:pt x="2381" y="921"/>
                </a:cubicBezTo>
                <a:cubicBezTo>
                  <a:pt x="2378" y="923"/>
                  <a:pt x="2375" y="925"/>
                  <a:pt x="2372" y="927"/>
                </a:cubicBezTo>
                <a:cubicBezTo>
                  <a:pt x="2368" y="930"/>
                  <a:pt x="2364" y="933"/>
                  <a:pt x="2361" y="935"/>
                </a:cubicBezTo>
                <a:cubicBezTo>
                  <a:pt x="2358" y="937"/>
                  <a:pt x="2354" y="939"/>
                  <a:pt x="2351" y="942"/>
                </a:cubicBezTo>
                <a:cubicBezTo>
                  <a:pt x="2348" y="944"/>
                  <a:pt x="2344" y="946"/>
                  <a:pt x="2340" y="949"/>
                </a:cubicBezTo>
                <a:cubicBezTo>
                  <a:pt x="2337" y="951"/>
                  <a:pt x="2334" y="953"/>
                  <a:pt x="2331" y="955"/>
                </a:cubicBezTo>
                <a:cubicBezTo>
                  <a:pt x="2327" y="958"/>
                  <a:pt x="2323" y="960"/>
                  <a:pt x="2320" y="962"/>
                </a:cubicBezTo>
                <a:cubicBezTo>
                  <a:pt x="2316" y="964"/>
                  <a:pt x="2313" y="966"/>
                  <a:pt x="2310" y="968"/>
                </a:cubicBezTo>
                <a:cubicBezTo>
                  <a:pt x="2306" y="971"/>
                  <a:pt x="2303" y="973"/>
                  <a:pt x="2299" y="975"/>
                </a:cubicBezTo>
                <a:cubicBezTo>
                  <a:pt x="2296" y="977"/>
                  <a:pt x="2292" y="979"/>
                  <a:pt x="2289" y="981"/>
                </a:cubicBezTo>
                <a:cubicBezTo>
                  <a:pt x="2285" y="984"/>
                  <a:pt x="2281" y="986"/>
                  <a:pt x="2278" y="988"/>
                </a:cubicBezTo>
                <a:cubicBezTo>
                  <a:pt x="2274" y="990"/>
                  <a:pt x="2271" y="992"/>
                  <a:pt x="2268" y="994"/>
                </a:cubicBezTo>
                <a:cubicBezTo>
                  <a:pt x="2264" y="996"/>
                  <a:pt x="2260" y="998"/>
                  <a:pt x="2256" y="1000"/>
                </a:cubicBezTo>
                <a:cubicBezTo>
                  <a:pt x="2253" y="1002"/>
                  <a:pt x="2250" y="1004"/>
                  <a:pt x="2246" y="1006"/>
                </a:cubicBezTo>
                <a:cubicBezTo>
                  <a:pt x="2243" y="1008"/>
                  <a:pt x="2239" y="1010"/>
                  <a:pt x="2235" y="1012"/>
                </a:cubicBezTo>
                <a:cubicBezTo>
                  <a:pt x="2232" y="1014"/>
                  <a:pt x="2228" y="1016"/>
                  <a:pt x="2225" y="1018"/>
                </a:cubicBezTo>
                <a:cubicBezTo>
                  <a:pt x="2221" y="1020"/>
                  <a:pt x="2217" y="1022"/>
                  <a:pt x="2213" y="1024"/>
                </a:cubicBezTo>
                <a:cubicBezTo>
                  <a:pt x="2210" y="1026"/>
                  <a:pt x="2207" y="1028"/>
                  <a:pt x="2203" y="1029"/>
                </a:cubicBezTo>
                <a:cubicBezTo>
                  <a:pt x="2199" y="1031"/>
                  <a:pt x="2195" y="1033"/>
                  <a:pt x="2191" y="1035"/>
                </a:cubicBezTo>
                <a:cubicBezTo>
                  <a:pt x="2188" y="1037"/>
                  <a:pt x="2185" y="1039"/>
                  <a:pt x="2181" y="1040"/>
                </a:cubicBezTo>
                <a:cubicBezTo>
                  <a:pt x="2177" y="1042"/>
                  <a:pt x="2173" y="1044"/>
                  <a:pt x="2169" y="1046"/>
                </a:cubicBezTo>
                <a:cubicBezTo>
                  <a:pt x="2166" y="1048"/>
                  <a:pt x="2163" y="1049"/>
                  <a:pt x="2159" y="1051"/>
                </a:cubicBezTo>
                <a:cubicBezTo>
                  <a:pt x="2157" y="1052"/>
                  <a:pt x="2156" y="1053"/>
                  <a:pt x="2154" y="1054"/>
                </a:cubicBezTo>
                <a:cubicBezTo>
                  <a:pt x="2155" y="1050"/>
                  <a:pt x="2156" y="1047"/>
                  <a:pt x="2157" y="1043"/>
                </a:cubicBezTo>
                <a:cubicBezTo>
                  <a:pt x="2159" y="1038"/>
                  <a:pt x="2160" y="1033"/>
                  <a:pt x="2162" y="1028"/>
                </a:cubicBezTo>
                <a:cubicBezTo>
                  <a:pt x="2164" y="1023"/>
                  <a:pt x="2166" y="1017"/>
                  <a:pt x="2168" y="1011"/>
                </a:cubicBezTo>
                <a:cubicBezTo>
                  <a:pt x="2170" y="1006"/>
                  <a:pt x="2172" y="1001"/>
                  <a:pt x="2173" y="997"/>
                </a:cubicBezTo>
                <a:cubicBezTo>
                  <a:pt x="2176" y="991"/>
                  <a:pt x="2178" y="985"/>
                  <a:pt x="2180" y="979"/>
                </a:cubicBezTo>
                <a:cubicBezTo>
                  <a:pt x="2182" y="974"/>
                  <a:pt x="2184" y="970"/>
                  <a:pt x="2185" y="965"/>
                </a:cubicBezTo>
                <a:cubicBezTo>
                  <a:pt x="2188" y="959"/>
                  <a:pt x="2190" y="953"/>
                  <a:pt x="2193" y="947"/>
                </a:cubicBezTo>
                <a:cubicBezTo>
                  <a:pt x="2195" y="943"/>
                  <a:pt x="2196" y="938"/>
                  <a:pt x="2198" y="934"/>
                </a:cubicBezTo>
                <a:cubicBezTo>
                  <a:pt x="2201" y="928"/>
                  <a:pt x="2203" y="921"/>
                  <a:pt x="2206" y="915"/>
                </a:cubicBezTo>
                <a:cubicBezTo>
                  <a:pt x="2208" y="911"/>
                  <a:pt x="2210" y="907"/>
                  <a:pt x="2212" y="903"/>
                </a:cubicBezTo>
                <a:cubicBezTo>
                  <a:pt x="2215" y="896"/>
                  <a:pt x="2218" y="889"/>
                  <a:pt x="2221" y="882"/>
                </a:cubicBezTo>
                <a:cubicBezTo>
                  <a:pt x="2222" y="879"/>
                  <a:pt x="2224" y="875"/>
                  <a:pt x="2226" y="872"/>
                </a:cubicBezTo>
                <a:cubicBezTo>
                  <a:pt x="2230" y="863"/>
                  <a:pt x="2235" y="853"/>
                  <a:pt x="2239" y="844"/>
                </a:cubicBezTo>
                <a:cubicBezTo>
                  <a:pt x="2240" y="843"/>
                  <a:pt x="2240" y="842"/>
                  <a:pt x="2240" y="842"/>
                </a:cubicBezTo>
                <a:cubicBezTo>
                  <a:pt x="2245" y="832"/>
                  <a:pt x="2250" y="822"/>
                  <a:pt x="2256" y="812"/>
                </a:cubicBezTo>
                <a:cubicBezTo>
                  <a:pt x="2261" y="810"/>
                  <a:pt x="2266" y="807"/>
                  <a:pt x="2271" y="804"/>
                </a:cubicBezTo>
                <a:cubicBezTo>
                  <a:pt x="2274" y="802"/>
                  <a:pt x="2278" y="800"/>
                  <a:pt x="2281" y="798"/>
                </a:cubicBezTo>
                <a:cubicBezTo>
                  <a:pt x="2287" y="794"/>
                  <a:pt x="2292" y="791"/>
                  <a:pt x="2298" y="788"/>
                </a:cubicBezTo>
                <a:cubicBezTo>
                  <a:pt x="2301" y="786"/>
                  <a:pt x="2304" y="784"/>
                  <a:pt x="2308" y="782"/>
                </a:cubicBezTo>
                <a:cubicBezTo>
                  <a:pt x="2314" y="778"/>
                  <a:pt x="2320" y="774"/>
                  <a:pt x="2326" y="770"/>
                </a:cubicBezTo>
                <a:cubicBezTo>
                  <a:pt x="2328" y="769"/>
                  <a:pt x="2331" y="767"/>
                  <a:pt x="2333" y="766"/>
                </a:cubicBezTo>
                <a:cubicBezTo>
                  <a:pt x="2342" y="760"/>
                  <a:pt x="2350" y="754"/>
                  <a:pt x="2359" y="749"/>
                </a:cubicBezTo>
                <a:cubicBezTo>
                  <a:pt x="2362" y="747"/>
                  <a:pt x="2365" y="744"/>
                  <a:pt x="2369" y="742"/>
                </a:cubicBezTo>
                <a:cubicBezTo>
                  <a:pt x="2374" y="739"/>
                  <a:pt x="2379" y="735"/>
                  <a:pt x="2384" y="732"/>
                </a:cubicBezTo>
                <a:cubicBezTo>
                  <a:pt x="2388" y="729"/>
                  <a:pt x="2392" y="726"/>
                  <a:pt x="2395" y="723"/>
                </a:cubicBezTo>
                <a:cubicBezTo>
                  <a:pt x="2400" y="720"/>
                  <a:pt x="2404" y="717"/>
                  <a:pt x="2409" y="714"/>
                </a:cubicBezTo>
                <a:cubicBezTo>
                  <a:pt x="2413" y="711"/>
                  <a:pt x="2417" y="708"/>
                  <a:pt x="2420" y="705"/>
                </a:cubicBezTo>
                <a:cubicBezTo>
                  <a:pt x="2425" y="702"/>
                  <a:pt x="2429" y="699"/>
                  <a:pt x="2433" y="695"/>
                </a:cubicBezTo>
                <a:cubicBezTo>
                  <a:pt x="2437" y="692"/>
                  <a:pt x="2441" y="689"/>
                  <a:pt x="2445" y="686"/>
                </a:cubicBezTo>
                <a:cubicBezTo>
                  <a:pt x="2449" y="683"/>
                  <a:pt x="2453" y="680"/>
                  <a:pt x="2457" y="677"/>
                </a:cubicBezTo>
                <a:cubicBezTo>
                  <a:pt x="2461" y="674"/>
                  <a:pt x="2465" y="670"/>
                  <a:pt x="2469" y="667"/>
                </a:cubicBezTo>
                <a:cubicBezTo>
                  <a:pt x="2473" y="664"/>
                  <a:pt x="2477" y="661"/>
                  <a:pt x="2481" y="657"/>
                </a:cubicBezTo>
                <a:cubicBezTo>
                  <a:pt x="2485" y="654"/>
                  <a:pt x="2488" y="651"/>
                  <a:pt x="2492" y="648"/>
                </a:cubicBezTo>
                <a:cubicBezTo>
                  <a:pt x="2496" y="645"/>
                  <a:pt x="2500" y="641"/>
                  <a:pt x="2504" y="638"/>
                </a:cubicBezTo>
                <a:cubicBezTo>
                  <a:pt x="2508" y="635"/>
                  <a:pt x="2512" y="631"/>
                  <a:pt x="2515" y="628"/>
                </a:cubicBezTo>
                <a:cubicBezTo>
                  <a:pt x="2519" y="624"/>
                  <a:pt x="2523" y="621"/>
                  <a:pt x="2527" y="618"/>
                </a:cubicBezTo>
                <a:cubicBezTo>
                  <a:pt x="2531" y="614"/>
                  <a:pt x="2534" y="611"/>
                  <a:pt x="2538" y="608"/>
                </a:cubicBezTo>
                <a:cubicBezTo>
                  <a:pt x="2542" y="604"/>
                  <a:pt x="2546" y="600"/>
                  <a:pt x="2550" y="597"/>
                </a:cubicBezTo>
                <a:cubicBezTo>
                  <a:pt x="2553" y="594"/>
                  <a:pt x="2557" y="590"/>
                  <a:pt x="2560" y="587"/>
                </a:cubicBezTo>
                <a:cubicBezTo>
                  <a:pt x="2564" y="583"/>
                  <a:pt x="2568" y="579"/>
                  <a:pt x="2572" y="576"/>
                </a:cubicBezTo>
                <a:cubicBezTo>
                  <a:pt x="2575" y="572"/>
                  <a:pt x="2579" y="569"/>
                  <a:pt x="2582" y="565"/>
                </a:cubicBezTo>
                <a:cubicBezTo>
                  <a:pt x="2586" y="562"/>
                  <a:pt x="2590" y="558"/>
                  <a:pt x="2593" y="554"/>
                </a:cubicBezTo>
                <a:cubicBezTo>
                  <a:pt x="2597" y="551"/>
                  <a:pt x="2600" y="547"/>
                  <a:pt x="2603" y="544"/>
                </a:cubicBezTo>
                <a:cubicBezTo>
                  <a:pt x="2607" y="540"/>
                  <a:pt x="2611" y="536"/>
                  <a:pt x="2615" y="532"/>
                </a:cubicBezTo>
                <a:cubicBezTo>
                  <a:pt x="2618" y="528"/>
                  <a:pt x="2621" y="525"/>
                  <a:pt x="2625" y="521"/>
                </a:cubicBezTo>
                <a:cubicBezTo>
                  <a:pt x="2627" y="518"/>
                  <a:pt x="2630" y="515"/>
                  <a:pt x="2633" y="512"/>
                </a:cubicBezTo>
                <a:close/>
                <a:moveTo>
                  <a:pt x="2549" y="426"/>
                </a:moveTo>
                <a:cubicBezTo>
                  <a:pt x="2575" y="450"/>
                  <a:pt x="2601" y="476"/>
                  <a:pt x="2625" y="503"/>
                </a:cubicBezTo>
                <a:cubicBezTo>
                  <a:pt x="2622" y="507"/>
                  <a:pt x="2619" y="510"/>
                  <a:pt x="2615" y="514"/>
                </a:cubicBezTo>
                <a:cubicBezTo>
                  <a:pt x="2612" y="517"/>
                  <a:pt x="2610" y="520"/>
                  <a:pt x="2607" y="523"/>
                </a:cubicBezTo>
                <a:cubicBezTo>
                  <a:pt x="2602" y="527"/>
                  <a:pt x="2598" y="532"/>
                  <a:pt x="2594" y="536"/>
                </a:cubicBezTo>
                <a:cubicBezTo>
                  <a:pt x="2591" y="539"/>
                  <a:pt x="2589" y="542"/>
                  <a:pt x="2586" y="545"/>
                </a:cubicBezTo>
                <a:cubicBezTo>
                  <a:pt x="2581" y="550"/>
                  <a:pt x="2575" y="555"/>
                  <a:pt x="2570" y="561"/>
                </a:cubicBezTo>
                <a:cubicBezTo>
                  <a:pt x="2568" y="562"/>
                  <a:pt x="2567" y="564"/>
                  <a:pt x="2565" y="566"/>
                </a:cubicBezTo>
                <a:cubicBezTo>
                  <a:pt x="2558" y="573"/>
                  <a:pt x="2551" y="579"/>
                  <a:pt x="2543" y="586"/>
                </a:cubicBezTo>
                <a:cubicBezTo>
                  <a:pt x="2541" y="588"/>
                  <a:pt x="2539" y="591"/>
                  <a:pt x="2536" y="593"/>
                </a:cubicBezTo>
                <a:cubicBezTo>
                  <a:pt x="2531" y="597"/>
                  <a:pt x="2527" y="602"/>
                  <a:pt x="2522" y="606"/>
                </a:cubicBezTo>
                <a:cubicBezTo>
                  <a:pt x="2519" y="609"/>
                  <a:pt x="2516" y="612"/>
                  <a:pt x="2513" y="614"/>
                </a:cubicBezTo>
                <a:cubicBezTo>
                  <a:pt x="2508" y="618"/>
                  <a:pt x="2504" y="622"/>
                  <a:pt x="2499" y="626"/>
                </a:cubicBezTo>
                <a:cubicBezTo>
                  <a:pt x="2496" y="629"/>
                  <a:pt x="2493" y="632"/>
                  <a:pt x="2490" y="634"/>
                </a:cubicBezTo>
                <a:cubicBezTo>
                  <a:pt x="2485" y="638"/>
                  <a:pt x="2481" y="642"/>
                  <a:pt x="2477" y="645"/>
                </a:cubicBezTo>
                <a:cubicBezTo>
                  <a:pt x="2473" y="648"/>
                  <a:pt x="2470" y="651"/>
                  <a:pt x="2466" y="654"/>
                </a:cubicBezTo>
                <a:cubicBezTo>
                  <a:pt x="2462" y="657"/>
                  <a:pt x="2458" y="661"/>
                  <a:pt x="2454" y="664"/>
                </a:cubicBezTo>
                <a:cubicBezTo>
                  <a:pt x="2450" y="667"/>
                  <a:pt x="2447" y="670"/>
                  <a:pt x="2443" y="673"/>
                </a:cubicBezTo>
                <a:cubicBezTo>
                  <a:pt x="2439" y="676"/>
                  <a:pt x="2435" y="679"/>
                  <a:pt x="2430" y="683"/>
                </a:cubicBezTo>
                <a:cubicBezTo>
                  <a:pt x="2427" y="685"/>
                  <a:pt x="2423" y="688"/>
                  <a:pt x="2419" y="691"/>
                </a:cubicBezTo>
                <a:cubicBezTo>
                  <a:pt x="2415" y="694"/>
                  <a:pt x="2411" y="697"/>
                  <a:pt x="2407" y="700"/>
                </a:cubicBezTo>
                <a:cubicBezTo>
                  <a:pt x="2403" y="703"/>
                  <a:pt x="2399" y="706"/>
                  <a:pt x="2395" y="709"/>
                </a:cubicBezTo>
                <a:cubicBezTo>
                  <a:pt x="2391" y="712"/>
                  <a:pt x="2387" y="715"/>
                  <a:pt x="2382" y="718"/>
                </a:cubicBezTo>
                <a:cubicBezTo>
                  <a:pt x="2379" y="721"/>
                  <a:pt x="2375" y="723"/>
                  <a:pt x="2371" y="726"/>
                </a:cubicBezTo>
                <a:cubicBezTo>
                  <a:pt x="2367" y="729"/>
                  <a:pt x="2362" y="732"/>
                  <a:pt x="2358" y="735"/>
                </a:cubicBezTo>
                <a:cubicBezTo>
                  <a:pt x="2354" y="737"/>
                  <a:pt x="2350" y="740"/>
                  <a:pt x="2346" y="743"/>
                </a:cubicBezTo>
                <a:cubicBezTo>
                  <a:pt x="2342" y="746"/>
                  <a:pt x="2338" y="748"/>
                  <a:pt x="2333" y="751"/>
                </a:cubicBezTo>
                <a:cubicBezTo>
                  <a:pt x="2329" y="754"/>
                  <a:pt x="2325" y="756"/>
                  <a:pt x="2321" y="759"/>
                </a:cubicBezTo>
                <a:cubicBezTo>
                  <a:pt x="2317" y="762"/>
                  <a:pt x="2312" y="765"/>
                  <a:pt x="2308" y="767"/>
                </a:cubicBezTo>
                <a:cubicBezTo>
                  <a:pt x="2304" y="770"/>
                  <a:pt x="2300" y="772"/>
                  <a:pt x="2296" y="775"/>
                </a:cubicBezTo>
                <a:cubicBezTo>
                  <a:pt x="2292" y="777"/>
                  <a:pt x="2287" y="780"/>
                  <a:pt x="2282" y="783"/>
                </a:cubicBezTo>
                <a:cubicBezTo>
                  <a:pt x="2279" y="785"/>
                  <a:pt x="2275" y="788"/>
                  <a:pt x="2271" y="790"/>
                </a:cubicBezTo>
                <a:cubicBezTo>
                  <a:pt x="2269" y="791"/>
                  <a:pt x="2268" y="792"/>
                  <a:pt x="2266" y="792"/>
                </a:cubicBezTo>
                <a:cubicBezTo>
                  <a:pt x="2267" y="791"/>
                  <a:pt x="2268" y="789"/>
                  <a:pt x="2269" y="788"/>
                </a:cubicBezTo>
                <a:cubicBezTo>
                  <a:pt x="2271" y="784"/>
                  <a:pt x="2273" y="780"/>
                  <a:pt x="2275" y="776"/>
                </a:cubicBezTo>
                <a:cubicBezTo>
                  <a:pt x="2278" y="772"/>
                  <a:pt x="2281" y="767"/>
                  <a:pt x="2284" y="762"/>
                </a:cubicBezTo>
                <a:cubicBezTo>
                  <a:pt x="2286" y="758"/>
                  <a:pt x="2288" y="754"/>
                  <a:pt x="2290" y="750"/>
                </a:cubicBezTo>
                <a:cubicBezTo>
                  <a:pt x="2293" y="746"/>
                  <a:pt x="2296" y="741"/>
                  <a:pt x="2299" y="736"/>
                </a:cubicBezTo>
                <a:cubicBezTo>
                  <a:pt x="2301" y="732"/>
                  <a:pt x="2304" y="728"/>
                  <a:pt x="2306" y="725"/>
                </a:cubicBezTo>
                <a:cubicBezTo>
                  <a:pt x="2309" y="720"/>
                  <a:pt x="2312" y="715"/>
                  <a:pt x="2315" y="711"/>
                </a:cubicBezTo>
                <a:cubicBezTo>
                  <a:pt x="2317" y="707"/>
                  <a:pt x="2320" y="703"/>
                  <a:pt x="2322" y="699"/>
                </a:cubicBezTo>
                <a:cubicBezTo>
                  <a:pt x="2325" y="695"/>
                  <a:pt x="2328" y="690"/>
                  <a:pt x="2331" y="685"/>
                </a:cubicBezTo>
                <a:cubicBezTo>
                  <a:pt x="2334" y="682"/>
                  <a:pt x="2336" y="678"/>
                  <a:pt x="2339" y="674"/>
                </a:cubicBezTo>
                <a:cubicBezTo>
                  <a:pt x="2342" y="670"/>
                  <a:pt x="2345" y="665"/>
                  <a:pt x="2348" y="661"/>
                </a:cubicBezTo>
                <a:cubicBezTo>
                  <a:pt x="2350" y="657"/>
                  <a:pt x="2353" y="653"/>
                  <a:pt x="2356" y="650"/>
                </a:cubicBezTo>
                <a:cubicBezTo>
                  <a:pt x="2359" y="645"/>
                  <a:pt x="2362" y="641"/>
                  <a:pt x="2365" y="636"/>
                </a:cubicBezTo>
                <a:cubicBezTo>
                  <a:pt x="2368" y="633"/>
                  <a:pt x="2370" y="629"/>
                  <a:pt x="2373" y="625"/>
                </a:cubicBezTo>
                <a:cubicBezTo>
                  <a:pt x="2376" y="621"/>
                  <a:pt x="2380" y="616"/>
                  <a:pt x="2383" y="612"/>
                </a:cubicBezTo>
                <a:cubicBezTo>
                  <a:pt x="2386" y="608"/>
                  <a:pt x="2388" y="605"/>
                  <a:pt x="2391" y="601"/>
                </a:cubicBezTo>
                <a:cubicBezTo>
                  <a:pt x="2394" y="597"/>
                  <a:pt x="2398" y="592"/>
                  <a:pt x="2401" y="588"/>
                </a:cubicBezTo>
                <a:cubicBezTo>
                  <a:pt x="2404" y="585"/>
                  <a:pt x="2407" y="581"/>
                  <a:pt x="2409" y="578"/>
                </a:cubicBezTo>
                <a:cubicBezTo>
                  <a:pt x="2413" y="573"/>
                  <a:pt x="2417" y="569"/>
                  <a:pt x="2420" y="564"/>
                </a:cubicBezTo>
                <a:cubicBezTo>
                  <a:pt x="2423" y="561"/>
                  <a:pt x="2426" y="558"/>
                  <a:pt x="2428" y="555"/>
                </a:cubicBezTo>
                <a:cubicBezTo>
                  <a:pt x="2432" y="550"/>
                  <a:pt x="2436" y="545"/>
                  <a:pt x="2440" y="541"/>
                </a:cubicBezTo>
                <a:cubicBezTo>
                  <a:pt x="2443" y="538"/>
                  <a:pt x="2445" y="535"/>
                  <a:pt x="2448" y="532"/>
                </a:cubicBezTo>
                <a:cubicBezTo>
                  <a:pt x="2452" y="526"/>
                  <a:pt x="2457" y="521"/>
                  <a:pt x="2462" y="516"/>
                </a:cubicBezTo>
                <a:cubicBezTo>
                  <a:pt x="2464" y="514"/>
                  <a:pt x="2466" y="511"/>
                  <a:pt x="2468" y="509"/>
                </a:cubicBezTo>
                <a:cubicBezTo>
                  <a:pt x="2474" y="502"/>
                  <a:pt x="2481" y="495"/>
                  <a:pt x="2488" y="487"/>
                </a:cubicBezTo>
                <a:cubicBezTo>
                  <a:pt x="2489" y="486"/>
                  <a:pt x="2491" y="484"/>
                  <a:pt x="2493" y="482"/>
                </a:cubicBezTo>
                <a:cubicBezTo>
                  <a:pt x="2498" y="477"/>
                  <a:pt x="2503" y="471"/>
                  <a:pt x="2508" y="466"/>
                </a:cubicBezTo>
                <a:cubicBezTo>
                  <a:pt x="2511" y="463"/>
                  <a:pt x="2514" y="460"/>
                  <a:pt x="2516" y="458"/>
                </a:cubicBezTo>
                <a:cubicBezTo>
                  <a:pt x="2521" y="453"/>
                  <a:pt x="2525" y="449"/>
                  <a:pt x="2530" y="444"/>
                </a:cubicBezTo>
                <a:cubicBezTo>
                  <a:pt x="2533" y="441"/>
                  <a:pt x="2536" y="439"/>
                  <a:pt x="2539" y="436"/>
                </a:cubicBezTo>
                <a:cubicBezTo>
                  <a:pt x="2542" y="432"/>
                  <a:pt x="2546" y="429"/>
                  <a:pt x="2549" y="426"/>
                </a:cubicBezTo>
                <a:close/>
                <a:moveTo>
                  <a:pt x="2533" y="410"/>
                </a:moveTo>
                <a:cubicBezTo>
                  <a:pt x="2535" y="412"/>
                  <a:pt x="2538" y="415"/>
                  <a:pt x="2540" y="417"/>
                </a:cubicBezTo>
                <a:cubicBezTo>
                  <a:pt x="2537" y="420"/>
                  <a:pt x="2534" y="423"/>
                  <a:pt x="2531" y="426"/>
                </a:cubicBezTo>
                <a:cubicBezTo>
                  <a:pt x="2528" y="430"/>
                  <a:pt x="2524" y="433"/>
                  <a:pt x="2521" y="437"/>
                </a:cubicBezTo>
                <a:cubicBezTo>
                  <a:pt x="2517" y="440"/>
                  <a:pt x="2513" y="444"/>
                  <a:pt x="2509" y="448"/>
                </a:cubicBezTo>
                <a:cubicBezTo>
                  <a:pt x="2506" y="451"/>
                  <a:pt x="2502" y="455"/>
                  <a:pt x="2499" y="458"/>
                </a:cubicBezTo>
                <a:cubicBezTo>
                  <a:pt x="2495" y="462"/>
                  <a:pt x="2491" y="466"/>
                  <a:pt x="2488" y="470"/>
                </a:cubicBezTo>
                <a:cubicBezTo>
                  <a:pt x="2484" y="474"/>
                  <a:pt x="2481" y="477"/>
                  <a:pt x="2478" y="481"/>
                </a:cubicBezTo>
                <a:cubicBezTo>
                  <a:pt x="2474" y="485"/>
                  <a:pt x="2470" y="489"/>
                  <a:pt x="2467" y="493"/>
                </a:cubicBezTo>
                <a:cubicBezTo>
                  <a:pt x="2463" y="496"/>
                  <a:pt x="2460" y="500"/>
                  <a:pt x="2457" y="503"/>
                </a:cubicBezTo>
                <a:cubicBezTo>
                  <a:pt x="2453" y="507"/>
                  <a:pt x="2450" y="512"/>
                  <a:pt x="2446" y="516"/>
                </a:cubicBezTo>
                <a:cubicBezTo>
                  <a:pt x="2443" y="519"/>
                  <a:pt x="2440" y="523"/>
                  <a:pt x="2437" y="526"/>
                </a:cubicBezTo>
                <a:cubicBezTo>
                  <a:pt x="2433" y="531"/>
                  <a:pt x="2429" y="535"/>
                  <a:pt x="2426" y="539"/>
                </a:cubicBezTo>
                <a:cubicBezTo>
                  <a:pt x="2423" y="543"/>
                  <a:pt x="2420" y="546"/>
                  <a:pt x="2417" y="550"/>
                </a:cubicBezTo>
                <a:cubicBezTo>
                  <a:pt x="2413" y="554"/>
                  <a:pt x="2410" y="559"/>
                  <a:pt x="2406" y="563"/>
                </a:cubicBezTo>
                <a:cubicBezTo>
                  <a:pt x="2403" y="567"/>
                  <a:pt x="2400" y="570"/>
                  <a:pt x="2397" y="574"/>
                </a:cubicBezTo>
                <a:cubicBezTo>
                  <a:pt x="2394" y="578"/>
                  <a:pt x="2390" y="583"/>
                  <a:pt x="2387" y="587"/>
                </a:cubicBezTo>
                <a:cubicBezTo>
                  <a:pt x="2384" y="591"/>
                  <a:pt x="2381" y="594"/>
                  <a:pt x="2379" y="598"/>
                </a:cubicBezTo>
                <a:cubicBezTo>
                  <a:pt x="2375" y="603"/>
                  <a:pt x="2371" y="607"/>
                  <a:pt x="2368" y="612"/>
                </a:cubicBezTo>
                <a:cubicBezTo>
                  <a:pt x="2365" y="616"/>
                  <a:pt x="2363" y="619"/>
                  <a:pt x="2360" y="622"/>
                </a:cubicBezTo>
                <a:cubicBezTo>
                  <a:pt x="2357" y="627"/>
                  <a:pt x="2353" y="632"/>
                  <a:pt x="2349" y="637"/>
                </a:cubicBezTo>
                <a:cubicBezTo>
                  <a:pt x="2347" y="641"/>
                  <a:pt x="2345" y="644"/>
                  <a:pt x="2342" y="647"/>
                </a:cubicBezTo>
                <a:cubicBezTo>
                  <a:pt x="2339" y="653"/>
                  <a:pt x="2335" y="658"/>
                  <a:pt x="2331" y="663"/>
                </a:cubicBezTo>
                <a:cubicBezTo>
                  <a:pt x="2329" y="667"/>
                  <a:pt x="2327" y="670"/>
                  <a:pt x="2325" y="673"/>
                </a:cubicBezTo>
                <a:cubicBezTo>
                  <a:pt x="2321" y="679"/>
                  <a:pt x="2317" y="685"/>
                  <a:pt x="2313" y="691"/>
                </a:cubicBezTo>
                <a:cubicBezTo>
                  <a:pt x="2311" y="694"/>
                  <a:pt x="2310" y="696"/>
                  <a:pt x="2308" y="698"/>
                </a:cubicBezTo>
                <a:cubicBezTo>
                  <a:pt x="2303" y="707"/>
                  <a:pt x="2297" y="716"/>
                  <a:pt x="2292" y="724"/>
                </a:cubicBezTo>
                <a:cubicBezTo>
                  <a:pt x="2290" y="727"/>
                  <a:pt x="2288" y="730"/>
                  <a:pt x="2286" y="734"/>
                </a:cubicBezTo>
                <a:cubicBezTo>
                  <a:pt x="2283" y="739"/>
                  <a:pt x="2280" y="745"/>
                  <a:pt x="2276" y="751"/>
                </a:cubicBezTo>
                <a:cubicBezTo>
                  <a:pt x="2274" y="755"/>
                  <a:pt x="2272" y="759"/>
                  <a:pt x="2269" y="763"/>
                </a:cubicBezTo>
                <a:cubicBezTo>
                  <a:pt x="2266" y="768"/>
                  <a:pt x="2264" y="773"/>
                  <a:pt x="2261" y="777"/>
                </a:cubicBezTo>
                <a:cubicBezTo>
                  <a:pt x="2258" y="782"/>
                  <a:pt x="2256" y="786"/>
                  <a:pt x="2254" y="791"/>
                </a:cubicBezTo>
                <a:cubicBezTo>
                  <a:pt x="2251" y="795"/>
                  <a:pt x="2249" y="799"/>
                  <a:pt x="2247" y="804"/>
                </a:cubicBezTo>
                <a:cubicBezTo>
                  <a:pt x="2242" y="806"/>
                  <a:pt x="2237" y="809"/>
                  <a:pt x="2232" y="812"/>
                </a:cubicBezTo>
                <a:cubicBezTo>
                  <a:pt x="2230" y="813"/>
                  <a:pt x="2228" y="814"/>
                  <a:pt x="2226" y="815"/>
                </a:cubicBezTo>
                <a:cubicBezTo>
                  <a:pt x="2212" y="822"/>
                  <a:pt x="2198" y="830"/>
                  <a:pt x="2184" y="837"/>
                </a:cubicBezTo>
                <a:cubicBezTo>
                  <a:pt x="2181" y="838"/>
                  <a:pt x="2179" y="839"/>
                  <a:pt x="2177" y="840"/>
                </a:cubicBezTo>
                <a:cubicBezTo>
                  <a:pt x="2172" y="843"/>
                  <a:pt x="2167" y="845"/>
                  <a:pt x="2162" y="847"/>
                </a:cubicBezTo>
                <a:cubicBezTo>
                  <a:pt x="2159" y="849"/>
                  <a:pt x="2156" y="850"/>
                  <a:pt x="2153" y="852"/>
                </a:cubicBezTo>
                <a:cubicBezTo>
                  <a:pt x="2149" y="854"/>
                  <a:pt x="2145" y="856"/>
                  <a:pt x="2140" y="858"/>
                </a:cubicBezTo>
                <a:cubicBezTo>
                  <a:pt x="2137" y="859"/>
                  <a:pt x="2134" y="861"/>
                  <a:pt x="2131" y="862"/>
                </a:cubicBezTo>
                <a:cubicBezTo>
                  <a:pt x="2127" y="864"/>
                  <a:pt x="2123" y="866"/>
                  <a:pt x="2119" y="867"/>
                </a:cubicBezTo>
                <a:cubicBezTo>
                  <a:pt x="2115" y="869"/>
                  <a:pt x="2112" y="870"/>
                  <a:pt x="2108" y="872"/>
                </a:cubicBezTo>
                <a:cubicBezTo>
                  <a:pt x="2104" y="874"/>
                  <a:pt x="2100" y="875"/>
                  <a:pt x="2097" y="877"/>
                </a:cubicBezTo>
                <a:cubicBezTo>
                  <a:pt x="2093" y="878"/>
                  <a:pt x="2090" y="880"/>
                  <a:pt x="2086" y="881"/>
                </a:cubicBezTo>
                <a:cubicBezTo>
                  <a:pt x="2082" y="883"/>
                  <a:pt x="2078" y="884"/>
                  <a:pt x="2074" y="886"/>
                </a:cubicBezTo>
                <a:cubicBezTo>
                  <a:pt x="2071" y="887"/>
                  <a:pt x="2067" y="889"/>
                  <a:pt x="2064" y="890"/>
                </a:cubicBezTo>
                <a:cubicBezTo>
                  <a:pt x="2060" y="892"/>
                  <a:pt x="2056" y="893"/>
                  <a:pt x="2052" y="895"/>
                </a:cubicBezTo>
                <a:cubicBezTo>
                  <a:pt x="2048" y="896"/>
                  <a:pt x="2045" y="897"/>
                  <a:pt x="2041" y="899"/>
                </a:cubicBezTo>
                <a:cubicBezTo>
                  <a:pt x="2037" y="900"/>
                  <a:pt x="2033" y="902"/>
                  <a:pt x="2030" y="903"/>
                </a:cubicBezTo>
                <a:cubicBezTo>
                  <a:pt x="2026" y="904"/>
                  <a:pt x="2022" y="906"/>
                  <a:pt x="2019" y="907"/>
                </a:cubicBezTo>
                <a:cubicBezTo>
                  <a:pt x="2015" y="908"/>
                  <a:pt x="2011" y="910"/>
                  <a:pt x="2007" y="911"/>
                </a:cubicBezTo>
                <a:cubicBezTo>
                  <a:pt x="2003" y="912"/>
                  <a:pt x="2000" y="914"/>
                  <a:pt x="1996" y="915"/>
                </a:cubicBezTo>
                <a:cubicBezTo>
                  <a:pt x="1992" y="916"/>
                  <a:pt x="1988" y="918"/>
                  <a:pt x="1984" y="919"/>
                </a:cubicBezTo>
                <a:cubicBezTo>
                  <a:pt x="1981" y="920"/>
                  <a:pt x="1977" y="921"/>
                  <a:pt x="1973" y="922"/>
                </a:cubicBezTo>
                <a:cubicBezTo>
                  <a:pt x="1969" y="924"/>
                  <a:pt x="1965" y="925"/>
                  <a:pt x="1961" y="926"/>
                </a:cubicBezTo>
                <a:cubicBezTo>
                  <a:pt x="1958" y="927"/>
                  <a:pt x="1954" y="928"/>
                  <a:pt x="1950" y="930"/>
                </a:cubicBezTo>
                <a:cubicBezTo>
                  <a:pt x="1946" y="931"/>
                  <a:pt x="1942" y="932"/>
                  <a:pt x="1938" y="933"/>
                </a:cubicBezTo>
                <a:cubicBezTo>
                  <a:pt x="1935" y="934"/>
                  <a:pt x="1931" y="935"/>
                  <a:pt x="1927" y="936"/>
                </a:cubicBezTo>
                <a:cubicBezTo>
                  <a:pt x="1923" y="937"/>
                  <a:pt x="1919" y="939"/>
                  <a:pt x="1915" y="940"/>
                </a:cubicBezTo>
                <a:cubicBezTo>
                  <a:pt x="1912" y="941"/>
                  <a:pt x="1908" y="942"/>
                  <a:pt x="1904" y="943"/>
                </a:cubicBezTo>
                <a:cubicBezTo>
                  <a:pt x="1902" y="943"/>
                  <a:pt x="1900" y="944"/>
                  <a:pt x="1898" y="944"/>
                </a:cubicBezTo>
                <a:cubicBezTo>
                  <a:pt x="1900" y="941"/>
                  <a:pt x="1901" y="937"/>
                  <a:pt x="1903" y="934"/>
                </a:cubicBezTo>
                <a:cubicBezTo>
                  <a:pt x="1904" y="929"/>
                  <a:pt x="1906" y="925"/>
                  <a:pt x="1908" y="920"/>
                </a:cubicBezTo>
                <a:cubicBezTo>
                  <a:pt x="1911" y="915"/>
                  <a:pt x="1913" y="909"/>
                  <a:pt x="1916" y="904"/>
                </a:cubicBezTo>
                <a:cubicBezTo>
                  <a:pt x="1918" y="899"/>
                  <a:pt x="1920" y="895"/>
                  <a:pt x="1922" y="890"/>
                </a:cubicBezTo>
                <a:cubicBezTo>
                  <a:pt x="1924" y="885"/>
                  <a:pt x="1927" y="879"/>
                  <a:pt x="1929" y="874"/>
                </a:cubicBezTo>
                <a:cubicBezTo>
                  <a:pt x="1931" y="870"/>
                  <a:pt x="1933" y="865"/>
                  <a:pt x="1935" y="861"/>
                </a:cubicBezTo>
                <a:cubicBezTo>
                  <a:pt x="1938" y="855"/>
                  <a:pt x="1941" y="850"/>
                  <a:pt x="1944" y="844"/>
                </a:cubicBezTo>
                <a:cubicBezTo>
                  <a:pt x="1946" y="840"/>
                  <a:pt x="1948" y="836"/>
                  <a:pt x="1950" y="832"/>
                </a:cubicBezTo>
                <a:cubicBezTo>
                  <a:pt x="1953" y="826"/>
                  <a:pt x="1956" y="820"/>
                  <a:pt x="1959" y="814"/>
                </a:cubicBezTo>
                <a:cubicBezTo>
                  <a:pt x="1961" y="810"/>
                  <a:pt x="1963" y="807"/>
                  <a:pt x="1965" y="803"/>
                </a:cubicBezTo>
                <a:cubicBezTo>
                  <a:pt x="1969" y="796"/>
                  <a:pt x="1972" y="790"/>
                  <a:pt x="1976" y="783"/>
                </a:cubicBezTo>
                <a:cubicBezTo>
                  <a:pt x="1977" y="780"/>
                  <a:pt x="1979" y="777"/>
                  <a:pt x="1981" y="774"/>
                </a:cubicBezTo>
                <a:cubicBezTo>
                  <a:pt x="1986" y="765"/>
                  <a:pt x="1992" y="756"/>
                  <a:pt x="1997" y="746"/>
                </a:cubicBezTo>
                <a:cubicBezTo>
                  <a:pt x="1998" y="745"/>
                  <a:pt x="1999" y="743"/>
                  <a:pt x="2000" y="742"/>
                </a:cubicBezTo>
                <a:cubicBezTo>
                  <a:pt x="2004" y="734"/>
                  <a:pt x="2009" y="727"/>
                  <a:pt x="2014" y="719"/>
                </a:cubicBezTo>
                <a:cubicBezTo>
                  <a:pt x="2020" y="717"/>
                  <a:pt x="2026" y="715"/>
                  <a:pt x="2033" y="712"/>
                </a:cubicBezTo>
                <a:cubicBezTo>
                  <a:pt x="2038" y="711"/>
                  <a:pt x="2043" y="709"/>
                  <a:pt x="2049" y="707"/>
                </a:cubicBezTo>
                <a:cubicBezTo>
                  <a:pt x="2056" y="704"/>
                  <a:pt x="2062" y="701"/>
                  <a:pt x="2069" y="699"/>
                </a:cubicBezTo>
                <a:cubicBezTo>
                  <a:pt x="2074" y="697"/>
                  <a:pt x="2079" y="695"/>
                  <a:pt x="2084" y="693"/>
                </a:cubicBezTo>
                <a:cubicBezTo>
                  <a:pt x="2092" y="690"/>
                  <a:pt x="2099" y="687"/>
                  <a:pt x="2106" y="684"/>
                </a:cubicBezTo>
                <a:cubicBezTo>
                  <a:pt x="2110" y="682"/>
                  <a:pt x="2115" y="680"/>
                  <a:pt x="2120" y="678"/>
                </a:cubicBezTo>
                <a:cubicBezTo>
                  <a:pt x="2128" y="674"/>
                  <a:pt x="2136" y="670"/>
                  <a:pt x="2144" y="667"/>
                </a:cubicBezTo>
                <a:cubicBezTo>
                  <a:pt x="2148" y="665"/>
                  <a:pt x="2151" y="664"/>
                  <a:pt x="2155" y="662"/>
                </a:cubicBezTo>
                <a:cubicBezTo>
                  <a:pt x="2166" y="657"/>
                  <a:pt x="2178" y="651"/>
                  <a:pt x="2189" y="646"/>
                </a:cubicBezTo>
                <a:cubicBezTo>
                  <a:pt x="2193" y="644"/>
                  <a:pt x="2196" y="642"/>
                  <a:pt x="2200" y="640"/>
                </a:cubicBezTo>
                <a:cubicBezTo>
                  <a:pt x="2208" y="636"/>
                  <a:pt x="2215" y="632"/>
                  <a:pt x="2223" y="628"/>
                </a:cubicBezTo>
                <a:cubicBezTo>
                  <a:pt x="2227" y="626"/>
                  <a:pt x="2232" y="623"/>
                  <a:pt x="2237" y="621"/>
                </a:cubicBezTo>
                <a:cubicBezTo>
                  <a:pt x="2243" y="617"/>
                  <a:pt x="2250" y="614"/>
                  <a:pt x="2256" y="610"/>
                </a:cubicBezTo>
                <a:cubicBezTo>
                  <a:pt x="2261" y="607"/>
                  <a:pt x="2266" y="604"/>
                  <a:pt x="2271" y="601"/>
                </a:cubicBezTo>
                <a:cubicBezTo>
                  <a:pt x="2277" y="598"/>
                  <a:pt x="2283" y="594"/>
                  <a:pt x="2289" y="591"/>
                </a:cubicBezTo>
                <a:cubicBezTo>
                  <a:pt x="2294" y="588"/>
                  <a:pt x="2299" y="585"/>
                  <a:pt x="2304" y="582"/>
                </a:cubicBezTo>
                <a:cubicBezTo>
                  <a:pt x="2310" y="578"/>
                  <a:pt x="2316" y="575"/>
                  <a:pt x="2322" y="571"/>
                </a:cubicBezTo>
                <a:cubicBezTo>
                  <a:pt x="2327" y="568"/>
                  <a:pt x="2332" y="564"/>
                  <a:pt x="2337" y="561"/>
                </a:cubicBezTo>
                <a:cubicBezTo>
                  <a:pt x="2342" y="558"/>
                  <a:pt x="2348" y="554"/>
                  <a:pt x="2354" y="550"/>
                </a:cubicBezTo>
                <a:cubicBezTo>
                  <a:pt x="2359" y="547"/>
                  <a:pt x="2364" y="543"/>
                  <a:pt x="2368" y="540"/>
                </a:cubicBezTo>
                <a:cubicBezTo>
                  <a:pt x="2374" y="536"/>
                  <a:pt x="2380" y="532"/>
                  <a:pt x="2385" y="529"/>
                </a:cubicBezTo>
                <a:cubicBezTo>
                  <a:pt x="2390" y="525"/>
                  <a:pt x="2395" y="521"/>
                  <a:pt x="2400" y="518"/>
                </a:cubicBezTo>
                <a:cubicBezTo>
                  <a:pt x="2405" y="514"/>
                  <a:pt x="2411" y="510"/>
                  <a:pt x="2416" y="506"/>
                </a:cubicBezTo>
                <a:cubicBezTo>
                  <a:pt x="2421" y="502"/>
                  <a:pt x="2426" y="499"/>
                  <a:pt x="2431" y="495"/>
                </a:cubicBezTo>
                <a:cubicBezTo>
                  <a:pt x="2436" y="491"/>
                  <a:pt x="2441" y="487"/>
                  <a:pt x="2447" y="483"/>
                </a:cubicBezTo>
                <a:cubicBezTo>
                  <a:pt x="2451" y="479"/>
                  <a:pt x="2456" y="475"/>
                  <a:pt x="2461" y="471"/>
                </a:cubicBezTo>
                <a:cubicBezTo>
                  <a:pt x="2466" y="467"/>
                  <a:pt x="2471" y="463"/>
                  <a:pt x="2477" y="459"/>
                </a:cubicBezTo>
                <a:cubicBezTo>
                  <a:pt x="2481" y="455"/>
                  <a:pt x="2486" y="451"/>
                  <a:pt x="2490" y="447"/>
                </a:cubicBezTo>
                <a:cubicBezTo>
                  <a:pt x="2496" y="443"/>
                  <a:pt x="2501" y="438"/>
                  <a:pt x="2506" y="434"/>
                </a:cubicBezTo>
                <a:cubicBezTo>
                  <a:pt x="2511" y="430"/>
                  <a:pt x="2515" y="426"/>
                  <a:pt x="2520" y="422"/>
                </a:cubicBezTo>
                <a:cubicBezTo>
                  <a:pt x="2524" y="418"/>
                  <a:pt x="2528" y="414"/>
                  <a:pt x="2533" y="410"/>
                </a:cubicBezTo>
                <a:close/>
                <a:moveTo>
                  <a:pt x="2410" y="308"/>
                </a:moveTo>
                <a:cubicBezTo>
                  <a:pt x="2449" y="337"/>
                  <a:pt x="2488" y="369"/>
                  <a:pt x="2524" y="402"/>
                </a:cubicBezTo>
                <a:cubicBezTo>
                  <a:pt x="2519" y="406"/>
                  <a:pt x="2515" y="410"/>
                  <a:pt x="2511" y="414"/>
                </a:cubicBezTo>
                <a:cubicBezTo>
                  <a:pt x="2506" y="417"/>
                  <a:pt x="2502" y="421"/>
                  <a:pt x="2498" y="425"/>
                </a:cubicBezTo>
                <a:cubicBezTo>
                  <a:pt x="2492" y="430"/>
                  <a:pt x="2487" y="434"/>
                  <a:pt x="2481" y="439"/>
                </a:cubicBezTo>
                <a:cubicBezTo>
                  <a:pt x="2477" y="442"/>
                  <a:pt x="2473" y="446"/>
                  <a:pt x="2469" y="449"/>
                </a:cubicBezTo>
                <a:cubicBezTo>
                  <a:pt x="2463" y="454"/>
                  <a:pt x="2457" y="459"/>
                  <a:pt x="2451" y="464"/>
                </a:cubicBezTo>
                <a:cubicBezTo>
                  <a:pt x="2447" y="467"/>
                  <a:pt x="2444" y="470"/>
                  <a:pt x="2440" y="473"/>
                </a:cubicBezTo>
                <a:cubicBezTo>
                  <a:pt x="2432" y="479"/>
                  <a:pt x="2425" y="485"/>
                  <a:pt x="2417" y="491"/>
                </a:cubicBezTo>
                <a:cubicBezTo>
                  <a:pt x="2415" y="492"/>
                  <a:pt x="2412" y="494"/>
                  <a:pt x="2410" y="496"/>
                </a:cubicBezTo>
                <a:cubicBezTo>
                  <a:pt x="2400" y="503"/>
                  <a:pt x="2390" y="510"/>
                  <a:pt x="2380" y="518"/>
                </a:cubicBezTo>
                <a:cubicBezTo>
                  <a:pt x="2377" y="520"/>
                  <a:pt x="2374" y="521"/>
                  <a:pt x="2371" y="523"/>
                </a:cubicBezTo>
                <a:cubicBezTo>
                  <a:pt x="2364" y="529"/>
                  <a:pt x="2357" y="534"/>
                  <a:pt x="2349" y="539"/>
                </a:cubicBezTo>
                <a:cubicBezTo>
                  <a:pt x="2345" y="541"/>
                  <a:pt x="2341" y="544"/>
                  <a:pt x="2337" y="547"/>
                </a:cubicBezTo>
                <a:cubicBezTo>
                  <a:pt x="2331" y="551"/>
                  <a:pt x="2324" y="555"/>
                  <a:pt x="2318" y="559"/>
                </a:cubicBezTo>
                <a:cubicBezTo>
                  <a:pt x="2313" y="562"/>
                  <a:pt x="2309" y="565"/>
                  <a:pt x="2305" y="567"/>
                </a:cubicBezTo>
                <a:cubicBezTo>
                  <a:pt x="2298" y="571"/>
                  <a:pt x="2292" y="575"/>
                  <a:pt x="2286" y="579"/>
                </a:cubicBezTo>
                <a:cubicBezTo>
                  <a:pt x="2281" y="582"/>
                  <a:pt x="2277" y="584"/>
                  <a:pt x="2272" y="587"/>
                </a:cubicBezTo>
                <a:cubicBezTo>
                  <a:pt x="2266" y="590"/>
                  <a:pt x="2260" y="594"/>
                  <a:pt x="2254" y="598"/>
                </a:cubicBezTo>
                <a:cubicBezTo>
                  <a:pt x="2249" y="600"/>
                  <a:pt x="2244" y="603"/>
                  <a:pt x="2239" y="606"/>
                </a:cubicBezTo>
                <a:cubicBezTo>
                  <a:pt x="2233" y="609"/>
                  <a:pt x="2227" y="612"/>
                  <a:pt x="2221" y="615"/>
                </a:cubicBezTo>
                <a:cubicBezTo>
                  <a:pt x="2216" y="618"/>
                  <a:pt x="2211" y="621"/>
                  <a:pt x="2206" y="623"/>
                </a:cubicBezTo>
                <a:cubicBezTo>
                  <a:pt x="2200" y="626"/>
                  <a:pt x="2194" y="630"/>
                  <a:pt x="2188" y="633"/>
                </a:cubicBezTo>
                <a:cubicBezTo>
                  <a:pt x="2183" y="635"/>
                  <a:pt x="2178" y="638"/>
                  <a:pt x="2172" y="640"/>
                </a:cubicBezTo>
                <a:cubicBezTo>
                  <a:pt x="2166" y="643"/>
                  <a:pt x="2160" y="646"/>
                  <a:pt x="2154" y="649"/>
                </a:cubicBezTo>
                <a:cubicBezTo>
                  <a:pt x="2149" y="651"/>
                  <a:pt x="2144" y="654"/>
                  <a:pt x="2139" y="656"/>
                </a:cubicBezTo>
                <a:cubicBezTo>
                  <a:pt x="2132" y="659"/>
                  <a:pt x="2126" y="662"/>
                  <a:pt x="2120" y="664"/>
                </a:cubicBezTo>
                <a:cubicBezTo>
                  <a:pt x="2115" y="667"/>
                  <a:pt x="2110" y="669"/>
                  <a:pt x="2104" y="671"/>
                </a:cubicBezTo>
                <a:cubicBezTo>
                  <a:pt x="2098" y="674"/>
                  <a:pt x="2092" y="677"/>
                  <a:pt x="2086" y="679"/>
                </a:cubicBezTo>
                <a:cubicBezTo>
                  <a:pt x="2080" y="681"/>
                  <a:pt x="2075" y="683"/>
                  <a:pt x="2069" y="686"/>
                </a:cubicBezTo>
                <a:cubicBezTo>
                  <a:pt x="2063" y="688"/>
                  <a:pt x="2057" y="691"/>
                  <a:pt x="2051" y="693"/>
                </a:cubicBezTo>
                <a:cubicBezTo>
                  <a:pt x="2045" y="695"/>
                  <a:pt x="2040" y="697"/>
                  <a:pt x="2034" y="699"/>
                </a:cubicBezTo>
                <a:cubicBezTo>
                  <a:pt x="2031" y="700"/>
                  <a:pt x="2028" y="702"/>
                  <a:pt x="2024" y="703"/>
                </a:cubicBezTo>
                <a:cubicBezTo>
                  <a:pt x="2025" y="701"/>
                  <a:pt x="2026" y="700"/>
                  <a:pt x="2027" y="698"/>
                </a:cubicBezTo>
                <a:cubicBezTo>
                  <a:pt x="2029" y="695"/>
                  <a:pt x="2032" y="691"/>
                  <a:pt x="2034" y="687"/>
                </a:cubicBezTo>
                <a:cubicBezTo>
                  <a:pt x="2037" y="683"/>
                  <a:pt x="2039" y="679"/>
                  <a:pt x="2042" y="675"/>
                </a:cubicBezTo>
                <a:cubicBezTo>
                  <a:pt x="2045" y="672"/>
                  <a:pt x="2047" y="668"/>
                  <a:pt x="2050" y="665"/>
                </a:cubicBezTo>
                <a:cubicBezTo>
                  <a:pt x="2052" y="661"/>
                  <a:pt x="2055" y="657"/>
                  <a:pt x="2058" y="653"/>
                </a:cubicBezTo>
                <a:cubicBezTo>
                  <a:pt x="2060" y="649"/>
                  <a:pt x="2063" y="646"/>
                  <a:pt x="2065" y="642"/>
                </a:cubicBezTo>
                <a:cubicBezTo>
                  <a:pt x="2068" y="638"/>
                  <a:pt x="2071" y="634"/>
                  <a:pt x="2074" y="630"/>
                </a:cubicBezTo>
                <a:cubicBezTo>
                  <a:pt x="2076" y="627"/>
                  <a:pt x="2079" y="623"/>
                  <a:pt x="2081" y="620"/>
                </a:cubicBezTo>
                <a:cubicBezTo>
                  <a:pt x="2084" y="616"/>
                  <a:pt x="2087" y="612"/>
                  <a:pt x="2090" y="608"/>
                </a:cubicBezTo>
                <a:cubicBezTo>
                  <a:pt x="2093" y="605"/>
                  <a:pt x="2095" y="601"/>
                  <a:pt x="2098" y="598"/>
                </a:cubicBezTo>
                <a:cubicBezTo>
                  <a:pt x="2101" y="594"/>
                  <a:pt x="2104" y="590"/>
                  <a:pt x="2107" y="587"/>
                </a:cubicBezTo>
                <a:cubicBezTo>
                  <a:pt x="2110" y="583"/>
                  <a:pt x="2112" y="580"/>
                  <a:pt x="2115" y="576"/>
                </a:cubicBezTo>
                <a:cubicBezTo>
                  <a:pt x="2118" y="573"/>
                  <a:pt x="2121" y="569"/>
                  <a:pt x="2124" y="565"/>
                </a:cubicBezTo>
                <a:cubicBezTo>
                  <a:pt x="2127" y="562"/>
                  <a:pt x="2130" y="558"/>
                  <a:pt x="2132" y="555"/>
                </a:cubicBezTo>
                <a:cubicBezTo>
                  <a:pt x="2135" y="551"/>
                  <a:pt x="2138" y="548"/>
                  <a:pt x="2142" y="544"/>
                </a:cubicBezTo>
                <a:cubicBezTo>
                  <a:pt x="2144" y="541"/>
                  <a:pt x="2147" y="537"/>
                  <a:pt x="2150" y="534"/>
                </a:cubicBezTo>
                <a:cubicBezTo>
                  <a:pt x="2153" y="530"/>
                  <a:pt x="2156" y="527"/>
                  <a:pt x="2160" y="523"/>
                </a:cubicBezTo>
                <a:cubicBezTo>
                  <a:pt x="2162" y="520"/>
                  <a:pt x="2165" y="517"/>
                  <a:pt x="2168" y="514"/>
                </a:cubicBezTo>
                <a:cubicBezTo>
                  <a:pt x="2171" y="510"/>
                  <a:pt x="2175" y="506"/>
                  <a:pt x="2178" y="503"/>
                </a:cubicBezTo>
                <a:cubicBezTo>
                  <a:pt x="2181" y="500"/>
                  <a:pt x="2184" y="496"/>
                  <a:pt x="2187" y="493"/>
                </a:cubicBezTo>
                <a:cubicBezTo>
                  <a:pt x="2190" y="490"/>
                  <a:pt x="2193" y="486"/>
                  <a:pt x="2197" y="482"/>
                </a:cubicBezTo>
                <a:cubicBezTo>
                  <a:pt x="2200" y="479"/>
                  <a:pt x="2203" y="476"/>
                  <a:pt x="2205" y="473"/>
                </a:cubicBezTo>
                <a:cubicBezTo>
                  <a:pt x="2209" y="470"/>
                  <a:pt x="2213" y="466"/>
                  <a:pt x="2216" y="462"/>
                </a:cubicBezTo>
                <a:cubicBezTo>
                  <a:pt x="2219" y="459"/>
                  <a:pt x="2222" y="457"/>
                  <a:pt x="2225" y="454"/>
                </a:cubicBezTo>
                <a:cubicBezTo>
                  <a:pt x="2228" y="450"/>
                  <a:pt x="2232" y="446"/>
                  <a:pt x="2236" y="442"/>
                </a:cubicBezTo>
                <a:cubicBezTo>
                  <a:pt x="2239" y="440"/>
                  <a:pt x="2241" y="437"/>
                  <a:pt x="2244" y="434"/>
                </a:cubicBezTo>
                <a:cubicBezTo>
                  <a:pt x="2248" y="430"/>
                  <a:pt x="2253" y="426"/>
                  <a:pt x="2257" y="422"/>
                </a:cubicBezTo>
                <a:cubicBezTo>
                  <a:pt x="2259" y="420"/>
                  <a:pt x="2262" y="418"/>
                  <a:pt x="2264" y="416"/>
                </a:cubicBezTo>
                <a:cubicBezTo>
                  <a:pt x="2270" y="410"/>
                  <a:pt x="2275" y="406"/>
                  <a:pt x="2280" y="401"/>
                </a:cubicBezTo>
                <a:cubicBezTo>
                  <a:pt x="2282" y="399"/>
                  <a:pt x="2283" y="398"/>
                  <a:pt x="2284" y="397"/>
                </a:cubicBezTo>
                <a:cubicBezTo>
                  <a:pt x="2291" y="391"/>
                  <a:pt x="2298" y="385"/>
                  <a:pt x="2305" y="379"/>
                </a:cubicBezTo>
                <a:cubicBezTo>
                  <a:pt x="2314" y="373"/>
                  <a:pt x="2323" y="368"/>
                  <a:pt x="2332" y="362"/>
                </a:cubicBezTo>
                <a:cubicBezTo>
                  <a:pt x="2334" y="360"/>
                  <a:pt x="2337" y="359"/>
                  <a:pt x="2339" y="357"/>
                </a:cubicBezTo>
                <a:cubicBezTo>
                  <a:pt x="2346" y="353"/>
                  <a:pt x="2352" y="348"/>
                  <a:pt x="2359" y="344"/>
                </a:cubicBezTo>
                <a:cubicBezTo>
                  <a:pt x="2362" y="342"/>
                  <a:pt x="2366" y="339"/>
                  <a:pt x="2369" y="337"/>
                </a:cubicBezTo>
                <a:cubicBezTo>
                  <a:pt x="2375" y="333"/>
                  <a:pt x="2380" y="330"/>
                  <a:pt x="2386" y="326"/>
                </a:cubicBezTo>
                <a:cubicBezTo>
                  <a:pt x="2389" y="323"/>
                  <a:pt x="2393" y="320"/>
                  <a:pt x="2397" y="318"/>
                </a:cubicBezTo>
                <a:cubicBezTo>
                  <a:pt x="2401" y="315"/>
                  <a:pt x="2406" y="311"/>
                  <a:pt x="2410" y="308"/>
                </a:cubicBezTo>
                <a:close/>
                <a:moveTo>
                  <a:pt x="2254" y="207"/>
                </a:moveTo>
                <a:cubicBezTo>
                  <a:pt x="2254" y="207"/>
                  <a:pt x="2254" y="207"/>
                  <a:pt x="2254" y="207"/>
                </a:cubicBezTo>
                <a:cubicBezTo>
                  <a:pt x="2254" y="207"/>
                  <a:pt x="2254" y="207"/>
                  <a:pt x="2254" y="207"/>
                </a:cubicBezTo>
                <a:cubicBezTo>
                  <a:pt x="2301" y="233"/>
                  <a:pt x="2347" y="263"/>
                  <a:pt x="2391" y="295"/>
                </a:cubicBezTo>
                <a:cubicBezTo>
                  <a:pt x="2388" y="297"/>
                  <a:pt x="2384" y="300"/>
                  <a:pt x="2380" y="303"/>
                </a:cubicBezTo>
                <a:cubicBezTo>
                  <a:pt x="2377" y="305"/>
                  <a:pt x="2373" y="308"/>
                  <a:pt x="2370" y="311"/>
                </a:cubicBezTo>
                <a:cubicBezTo>
                  <a:pt x="2365" y="314"/>
                  <a:pt x="2360" y="318"/>
                  <a:pt x="2355" y="322"/>
                </a:cubicBezTo>
                <a:cubicBezTo>
                  <a:pt x="2352" y="325"/>
                  <a:pt x="2348" y="327"/>
                  <a:pt x="2345" y="330"/>
                </a:cubicBezTo>
                <a:cubicBezTo>
                  <a:pt x="2340" y="334"/>
                  <a:pt x="2334" y="339"/>
                  <a:pt x="2329" y="343"/>
                </a:cubicBezTo>
                <a:cubicBezTo>
                  <a:pt x="2326" y="345"/>
                  <a:pt x="2324" y="347"/>
                  <a:pt x="2321" y="349"/>
                </a:cubicBezTo>
                <a:cubicBezTo>
                  <a:pt x="2313" y="356"/>
                  <a:pt x="2306" y="362"/>
                  <a:pt x="2298" y="369"/>
                </a:cubicBezTo>
                <a:cubicBezTo>
                  <a:pt x="2289" y="375"/>
                  <a:pt x="2280" y="380"/>
                  <a:pt x="2271" y="385"/>
                </a:cubicBezTo>
                <a:cubicBezTo>
                  <a:pt x="2268" y="387"/>
                  <a:pt x="2265" y="388"/>
                  <a:pt x="2263" y="390"/>
                </a:cubicBezTo>
                <a:cubicBezTo>
                  <a:pt x="2256" y="394"/>
                  <a:pt x="2250" y="397"/>
                  <a:pt x="2243" y="401"/>
                </a:cubicBezTo>
                <a:cubicBezTo>
                  <a:pt x="2239" y="403"/>
                  <a:pt x="2236" y="405"/>
                  <a:pt x="2232" y="407"/>
                </a:cubicBezTo>
                <a:cubicBezTo>
                  <a:pt x="2226" y="410"/>
                  <a:pt x="2221" y="413"/>
                  <a:pt x="2215" y="416"/>
                </a:cubicBezTo>
                <a:cubicBezTo>
                  <a:pt x="2211" y="418"/>
                  <a:pt x="2207" y="420"/>
                  <a:pt x="2203" y="423"/>
                </a:cubicBezTo>
                <a:cubicBezTo>
                  <a:pt x="2197" y="425"/>
                  <a:pt x="2192" y="428"/>
                  <a:pt x="2187" y="431"/>
                </a:cubicBezTo>
                <a:cubicBezTo>
                  <a:pt x="2183" y="433"/>
                  <a:pt x="2178" y="435"/>
                  <a:pt x="2174" y="437"/>
                </a:cubicBezTo>
                <a:cubicBezTo>
                  <a:pt x="2169" y="440"/>
                  <a:pt x="2164" y="442"/>
                  <a:pt x="2158" y="445"/>
                </a:cubicBezTo>
                <a:cubicBezTo>
                  <a:pt x="2154" y="447"/>
                  <a:pt x="2149" y="449"/>
                  <a:pt x="2145" y="451"/>
                </a:cubicBezTo>
                <a:cubicBezTo>
                  <a:pt x="2140" y="453"/>
                  <a:pt x="2135" y="456"/>
                  <a:pt x="2130" y="458"/>
                </a:cubicBezTo>
                <a:cubicBezTo>
                  <a:pt x="2125" y="460"/>
                  <a:pt x="2120" y="462"/>
                  <a:pt x="2116" y="464"/>
                </a:cubicBezTo>
                <a:cubicBezTo>
                  <a:pt x="2111" y="466"/>
                  <a:pt x="2106" y="468"/>
                  <a:pt x="2100" y="471"/>
                </a:cubicBezTo>
                <a:cubicBezTo>
                  <a:pt x="2096" y="473"/>
                  <a:pt x="2091" y="475"/>
                  <a:pt x="2087" y="476"/>
                </a:cubicBezTo>
                <a:cubicBezTo>
                  <a:pt x="2082" y="479"/>
                  <a:pt x="2076" y="481"/>
                  <a:pt x="2071" y="483"/>
                </a:cubicBezTo>
                <a:cubicBezTo>
                  <a:pt x="2067" y="485"/>
                  <a:pt x="2062" y="486"/>
                  <a:pt x="2057" y="488"/>
                </a:cubicBezTo>
                <a:cubicBezTo>
                  <a:pt x="2052" y="490"/>
                  <a:pt x="2047" y="492"/>
                  <a:pt x="2042" y="494"/>
                </a:cubicBezTo>
                <a:cubicBezTo>
                  <a:pt x="2037" y="496"/>
                  <a:pt x="2032" y="498"/>
                  <a:pt x="2028" y="499"/>
                </a:cubicBezTo>
                <a:cubicBezTo>
                  <a:pt x="2022" y="501"/>
                  <a:pt x="2017" y="503"/>
                  <a:pt x="2012" y="505"/>
                </a:cubicBezTo>
                <a:cubicBezTo>
                  <a:pt x="2007" y="507"/>
                  <a:pt x="2002" y="508"/>
                  <a:pt x="1998" y="510"/>
                </a:cubicBezTo>
                <a:cubicBezTo>
                  <a:pt x="1992" y="512"/>
                  <a:pt x="1987" y="513"/>
                  <a:pt x="1982" y="515"/>
                </a:cubicBezTo>
                <a:cubicBezTo>
                  <a:pt x="1977" y="517"/>
                  <a:pt x="1972" y="518"/>
                  <a:pt x="1967" y="520"/>
                </a:cubicBezTo>
                <a:cubicBezTo>
                  <a:pt x="1962" y="521"/>
                  <a:pt x="1957" y="523"/>
                  <a:pt x="1952" y="525"/>
                </a:cubicBezTo>
                <a:cubicBezTo>
                  <a:pt x="1947" y="526"/>
                  <a:pt x="1942" y="528"/>
                  <a:pt x="1937" y="529"/>
                </a:cubicBezTo>
                <a:cubicBezTo>
                  <a:pt x="1932" y="531"/>
                  <a:pt x="1927" y="532"/>
                  <a:pt x="1921" y="534"/>
                </a:cubicBezTo>
                <a:cubicBezTo>
                  <a:pt x="1916" y="535"/>
                  <a:pt x="1911" y="536"/>
                  <a:pt x="1907" y="538"/>
                </a:cubicBezTo>
                <a:cubicBezTo>
                  <a:pt x="1901" y="539"/>
                  <a:pt x="1896" y="540"/>
                  <a:pt x="1891" y="542"/>
                </a:cubicBezTo>
                <a:cubicBezTo>
                  <a:pt x="1886" y="543"/>
                  <a:pt x="1881" y="544"/>
                  <a:pt x="1876" y="545"/>
                </a:cubicBezTo>
                <a:cubicBezTo>
                  <a:pt x="1870" y="547"/>
                  <a:pt x="1865" y="548"/>
                  <a:pt x="1860" y="549"/>
                </a:cubicBezTo>
                <a:cubicBezTo>
                  <a:pt x="1855" y="551"/>
                  <a:pt x="1850" y="552"/>
                  <a:pt x="1845" y="553"/>
                </a:cubicBezTo>
                <a:cubicBezTo>
                  <a:pt x="1842" y="553"/>
                  <a:pt x="1840" y="554"/>
                  <a:pt x="1837" y="554"/>
                </a:cubicBezTo>
                <a:cubicBezTo>
                  <a:pt x="1839" y="552"/>
                  <a:pt x="1841" y="550"/>
                  <a:pt x="1843" y="548"/>
                </a:cubicBezTo>
                <a:cubicBezTo>
                  <a:pt x="1846" y="544"/>
                  <a:pt x="1850" y="540"/>
                  <a:pt x="1853" y="535"/>
                </a:cubicBezTo>
                <a:cubicBezTo>
                  <a:pt x="1857" y="531"/>
                  <a:pt x="1861" y="527"/>
                  <a:pt x="1865" y="522"/>
                </a:cubicBezTo>
                <a:cubicBezTo>
                  <a:pt x="1869" y="518"/>
                  <a:pt x="1872" y="514"/>
                  <a:pt x="1876" y="510"/>
                </a:cubicBezTo>
                <a:cubicBezTo>
                  <a:pt x="1880" y="506"/>
                  <a:pt x="1884" y="501"/>
                  <a:pt x="1888" y="497"/>
                </a:cubicBezTo>
                <a:cubicBezTo>
                  <a:pt x="1891" y="493"/>
                  <a:pt x="1895" y="489"/>
                  <a:pt x="1898" y="485"/>
                </a:cubicBezTo>
                <a:cubicBezTo>
                  <a:pt x="1903" y="481"/>
                  <a:pt x="1907" y="477"/>
                  <a:pt x="1911" y="472"/>
                </a:cubicBezTo>
                <a:cubicBezTo>
                  <a:pt x="1914" y="469"/>
                  <a:pt x="1918" y="465"/>
                  <a:pt x="1922" y="461"/>
                </a:cubicBezTo>
                <a:cubicBezTo>
                  <a:pt x="1926" y="457"/>
                  <a:pt x="1930" y="452"/>
                  <a:pt x="1935" y="448"/>
                </a:cubicBezTo>
                <a:cubicBezTo>
                  <a:pt x="1938" y="445"/>
                  <a:pt x="1942" y="441"/>
                  <a:pt x="1946" y="437"/>
                </a:cubicBezTo>
                <a:cubicBezTo>
                  <a:pt x="1950" y="433"/>
                  <a:pt x="1954" y="429"/>
                  <a:pt x="1959" y="425"/>
                </a:cubicBezTo>
                <a:cubicBezTo>
                  <a:pt x="1962" y="421"/>
                  <a:pt x="1966" y="418"/>
                  <a:pt x="1970" y="414"/>
                </a:cubicBezTo>
                <a:cubicBezTo>
                  <a:pt x="1974" y="410"/>
                  <a:pt x="1979" y="406"/>
                  <a:pt x="1984" y="402"/>
                </a:cubicBezTo>
                <a:cubicBezTo>
                  <a:pt x="1987" y="398"/>
                  <a:pt x="1991" y="395"/>
                  <a:pt x="1995" y="392"/>
                </a:cubicBezTo>
                <a:cubicBezTo>
                  <a:pt x="1999" y="387"/>
                  <a:pt x="2004" y="383"/>
                  <a:pt x="2009" y="379"/>
                </a:cubicBezTo>
                <a:cubicBezTo>
                  <a:pt x="2013" y="376"/>
                  <a:pt x="2016" y="373"/>
                  <a:pt x="2020" y="370"/>
                </a:cubicBezTo>
                <a:cubicBezTo>
                  <a:pt x="2025" y="365"/>
                  <a:pt x="2030" y="361"/>
                  <a:pt x="2035" y="357"/>
                </a:cubicBezTo>
                <a:cubicBezTo>
                  <a:pt x="2038" y="354"/>
                  <a:pt x="2042" y="351"/>
                  <a:pt x="2046" y="348"/>
                </a:cubicBezTo>
                <a:cubicBezTo>
                  <a:pt x="2051" y="344"/>
                  <a:pt x="2056" y="340"/>
                  <a:pt x="2061" y="336"/>
                </a:cubicBezTo>
                <a:cubicBezTo>
                  <a:pt x="2065" y="333"/>
                  <a:pt x="2068" y="330"/>
                  <a:pt x="2072" y="327"/>
                </a:cubicBezTo>
                <a:cubicBezTo>
                  <a:pt x="2077" y="323"/>
                  <a:pt x="2083" y="319"/>
                  <a:pt x="2088" y="315"/>
                </a:cubicBezTo>
                <a:cubicBezTo>
                  <a:pt x="2092" y="312"/>
                  <a:pt x="2095" y="310"/>
                  <a:pt x="2099" y="307"/>
                </a:cubicBezTo>
                <a:cubicBezTo>
                  <a:pt x="2104" y="303"/>
                  <a:pt x="2110" y="299"/>
                  <a:pt x="2116" y="294"/>
                </a:cubicBezTo>
                <a:cubicBezTo>
                  <a:pt x="2119" y="292"/>
                  <a:pt x="2123" y="290"/>
                  <a:pt x="2126" y="287"/>
                </a:cubicBezTo>
                <a:cubicBezTo>
                  <a:pt x="2132" y="283"/>
                  <a:pt x="2138" y="279"/>
                  <a:pt x="2145" y="274"/>
                </a:cubicBezTo>
                <a:cubicBezTo>
                  <a:pt x="2148" y="272"/>
                  <a:pt x="2151" y="270"/>
                  <a:pt x="2154" y="268"/>
                </a:cubicBezTo>
                <a:cubicBezTo>
                  <a:pt x="2160" y="264"/>
                  <a:pt x="2167" y="259"/>
                  <a:pt x="2174" y="255"/>
                </a:cubicBezTo>
                <a:cubicBezTo>
                  <a:pt x="2177" y="253"/>
                  <a:pt x="2179" y="251"/>
                  <a:pt x="2182" y="250"/>
                </a:cubicBezTo>
                <a:cubicBezTo>
                  <a:pt x="2190" y="245"/>
                  <a:pt x="2198" y="240"/>
                  <a:pt x="2206" y="235"/>
                </a:cubicBezTo>
                <a:cubicBezTo>
                  <a:pt x="2208" y="234"/>
                  <a:pt x="2209" y="233"/>
                  <a:pt x="2210" y="232"/>
                </a:cubicBezTo>
                <a:cubicBezTo>
                  <a:pt x="2220" y="226"/>
                  <a:pt x="2230" y="220"/>
                  <a:pt x="2240" y="214"/>
                </a:cubicBezTo>
                <a:cubicBezTo>
                  <a:pt x="2244" y="212"/>
                  <a:pt x="2249" y="209"/>
                  <a:pt x="2254" y="207"/>
                </a:cubicBezTo>
                <a:close/>
                <a:moveTo>
                  <a:pt x="2106" y="133"/>
                </a:moveTo>
                <a:cubicBezTo>
                  <a:pt x="2152" y="153"/>
                  <a:pt x="2197" y="175"/>
                  <a:pt x="2241" y="200"/>
                </a:cubicBezTo>
                <a:cubicBezTo>
                  <a:pt x="2239" y="201"/>
                  <a:pt x="2236" y="202"/>
                  <a:pt x="2234" y="204"/>
                </a:cubicBezTo>
                <a:cubicBezTo>
                  <a:pt x="2224" y="209"/>
                  <a:pt x="2213" y="215"/>
                  <a:pt x="2203" y="220"/>
                </a:cubicBezTo>
                <a:cubicBezTo>
                  <a:pt x="2200" y="222"/>
                  <a:pt x="2196" y="224"/>
                  <a:pt x="2193" y="225"/>
                </a:cubicBezTo>
                <a:cubicBezTo>
                  <a:pt x="2186" y="229"/>
                  <a:pt x="2179" y="232"/>
                  <a:pt x="2172" y="236"/>
                </a:cubicBezTo>
                <a:cubicBezTo>
                  <a:pt x="2168" y="238"/>
                  <a:pt x="2164" y="240"/>
                  <a:pt x="2160" y="242"/>
                </a:cubicBezTo>
                <a:cubicBezTo>
                  <a:pt x="2153" y="245"/>
                  <a:pt x="2147" y="248"/>
                  <a:pt x="2141" y="251"/>
                </a:cubicBezTo>
                <a:cubicBezTo>
                  <a:pt x="2136" y="253"/>
                  <a:pt x="2132" y="255"/>
                  <a:pt x="2127" y="257"/>
                </a:cubicBezTo>
                <a:cubicBezTo>
                  <a:pt x="2121" y="259"/>
                  <a:pt x="2115" y="262"/>
                  <a:pt x="2109" y="265"/>
                </a:cubicBezTo>
                <a:cubicBezTo>
                  <a:pt x="2104" y="267"/>
                  <a:pt x="2100" y="269"/>
                  <a:pt x="2095" y="271"/>
                </a:cubicBezTo>
                <a:cubicBezTo>
                  <a:pt x="2089" y="273"/>
                  <a:pt x="2083" y="276"/>
                  <a:pt x="2077" y="278"/>
                </a:cubicBezTo>
                <a:cubicBezTo>
                  <a:pt x="2072" y="280"/>
                  <a:pt x="2068" y="282"/>
                  <a:pt x="2063" y="284"/>
                </a:cubicBezTo>
                <a:cubicBezTo>
                  <a:pt x="2057" y="286"/>
                  <a:pt x="2051" y="288"/>
                  <a:pt x="2045" y="291"/>
                </a:cubicBezTo>
                <a:cubicBezTo>
                  <a:pt x="2040" y="292"/>
                  <a:pt x="2035" y="294"/>
                  <a:pt x="2030" y="296"/>
                </a:cubicBezTo>
                <a:cubicBezTo>
                  <a:pt x="2024" y="298"/>
                  <a:pt x="2019" y="300"/>
                  <a:pt x="2013" y="302"/>
                </a:cubicBezTo>
                <a:cubicBezTo>
                  <a:pt x="2008" y="304"/>
                  <a:pt x="2003" y="306"/>
                  <a:pt x="1998" y="308"/>
                </a:cubicBezTo>
                <a:cubicBezTo>
                  <a:pt x="1992" y="310"/>
                  <a:pt x="1986" y="312"/>
                  <a:pt x="1980" y="313"/>
                </a:cubicBezTo>
                <a:cubicBezTo>
                  <a:pt x="1975" y="315"/>
                  <a:pt x="1970" y="317"/>
                  <a:pt x="1965" y="318"/>
                </a:cubicBezTo>
                <a:cubicBezTo>
                  <a:pt x="1959" y="320"/>
                  <a:pt x="1953" y="322"/>
                  <a:pt x="1947" y="324"/>
                </a:cubicBezTo>
                <a:cubicBezTo>
                  <a:pt x="1942" y="325"/>
                  <a:pt x="1937" y="327"/>
                  <a:pt x="1932" y="328"/>
                </a:cubicBezTo>
                <a:cubicBezTo>
                  <a:pt x="1926" y="330"/>
                  <a:pt x="1920" y="332"/>
                  <a:pt x="1914" y="333"/>
                </a:cubicBezTo>
                <a:cubicBezTo>
                  <a:pt x="1909" y="335"/>
                  <a:pt x="1904" y="336"/>
                  <a:pt x="1898" y="337"/>
                </a:cubicBezTo>
                <a:cubicBezTo>
                  <a:pt x="1892" y="339"/>
                  <a:pt x="1886" y="341"/>
                  <a:pt x="1880" y="342"/>
                </a:cubicBezTo>
                <a:cubicBezTo>
                  <a:pt x="1875" y="343"/>
                  <a:pt x="1870" y="345"/>
                  <a:pt x="1865" y="346"/>
                </a:cubicBezTo>
                <a:cubicBezTo>
                  <a:pt x="1859" y="347"/>
                  <a:pt x="1853" y="349"/>
                  <a:pt x="1847" y="350"/>
                </a:cubicBezTo>
                <a:cubicBezTo>
                  <a:pt x="1842" y="351"/>
                  <a:pt x="1836" y="352"/>
                  <a:pt x="1831" y="354"/>
                </a:cubicBezTo>
                <a:cubicBezTo>
                  <a:pt x="1825" y="355"/>
                  <a:pt x="1819" y="356"/>
                  <a:pt x="1813" y="357"/>
                </a:cubicBezTo>
                <a:cubicBezTo>
                  <a:pt x="1808" y="358"/>
                  <a:pt x="1802" y="359"/>
                  <a:pt x="1797" y="360"/>
                </a:cubicBezTo>
                <a:cubicBezTo>
                  <a:pt x="1791" y="362"/>
                  <a:pt x="1785" y="363"/>
                  <a:pt x="1779" y="364"/>
                </a:cubicBezTo>
                <a:cubicBezTo>
                  <a:pt x="1774" y="365"/>
                  <a:pt x="1768" y="366"/>
                  <a:pt x="1763" y="366"/>
                </a:cubicBezTo>
                <a:cubicBezTo>
                  <a:pt x="1757" y="367"/>
                  <a:pt x="1751" y="368"/>
                  <a:pt x="1745" y="369"/>
                </a:cubicBezTo>
                <a:cubicBezTo>
                  <a:pt x="1739" y="370"/>
                  <a:pt x="1734" y="371"/>
                  <a:pt x="1729" y="372"/>
                </a:cubicBezTo>
                <a:cubicBezTo>
                  <a:pt x="1726" y="372"/>
                  <a:pt x="1723" y="372"/>
                  <a:pt x="1721" y="373"/>
                </a:cubicBezTo>
                <a:cubicBezTo>
                  <a:pt x="1722" y="372"/>
                  <a:pt x="1723" y="371"/>
                  <a:pt x="1724" y="370"/>
                </a:cubicBezTo>
                <a:cubicBezTo>
                  <a:pt x="1728" y="367"/>
                  <a:pt x="1732" y="364"/>
                  <a:pt x="1735" y="361"/>
                </a:cubicBezTo>
                <a:cubicBezTo>
                  <a:pt x="1739" y="357"/>
                  <a:pt x="1743" y="354"/>
                  <a:pt x="1747" y="351"/>
                </a:cubicBezTo>
                <a:cubicBezTo>
                  <a:pt x="1751" y="348"/>
                  <a:pt x="1754" y="345"/>
                  <a:pt x="1758" y="342"/>
                </a:cubicBezTo>
                <a:cubicBezTo>
                  <a:pt x="1762" y="339"/>
                  <a:pt x="1766" y="336"/>
                  <a:pt x="1770" y="333"/>
                </a:cubicBezTo>
                <a:cubicBezTo>
                  <a:pt x="1773" y="330"/>
                  <a:pt x="1777" y="327"/>
                  <a:pt x="1781" y="324"/>
                </a:cubicBezTo>
                <a:cubicBezTo>
                  <a:pt x="1785" y="321"/>
                  <a:pt x="1789" y="318"/>
                  <a:pt x="1793" y="315"/>
                </a:cubicBezTo>
                <a:cubicBezTo>
                  <a:pt x="1797" y="312"/>
                  <a:pt x="1800" y="309"/>
                  <a:pt x="1804" y="306"/>
                </a:cubicBezTo>
                <a:cubicBezTo>
                  <a:pt x="1808" y="303"/>
                  <a:pt x="1812" y="300"/>
                  <a:pt x="1817" y="297"/>
                </a:cubicBezTo>
                <a:cubicBezTo>
                  <a:pt x="1820" y="295"/>
                  <a:pt x="1824" y="292"/>
                  <a:pt x="1828" y="289"/>
                </a:cubicBezTo>
                <a:cubicBezTo>
                  <a:pt x="1832" y="286"/>
                  <a:pt x="1836" y="283"/>
                  <a:pt x="1840" y="280"/>
                </a:cubicBezTo>
                <a:cubicBezTo>
                  <a:pt x="1844" y="278"/>
                  <a:pt x="1848" y="275"/>
                  <a:pt x="1852" y="273"/>
                </a:cubicBezTo>
                <a:cubicBezTo>
                  <a:pt x="1856" y="270"/>
                  <a:pt x="1860" y="267"/>
                  <a:pt x="1864" y="264"/>
                </a:cubicBezTo>
                <a:cubicBezTo>
                  <a:pt x="1868" y="261"/>
                  <a:pt x="1872" y="259"/>
                  <a:pt x="1876" y="256"/>
                </a:cubicBezTo>
                <a:cubicBezTo>
                  <a:pt x="1880" y="254"/>
                  <a:pt x="1885" y="251"/>
                  <a:pt x="1889" y="248"/>
                </a:cubicBezTo>
                <a:cubicBezTo>
                  <a:pt x="1893" y="246"/>
                  <a:pt x="1897" y="243"/>
                  <a:pt x="1901" y="241"/>
                </a:cubicBezTo>
                <a:cubicBezTo>
                  <a:pt x="1905" y="238"/>
                  <a:pt x="1909" y="235"/>
                  <a:pt x="1914" y="232"/>
                </a:cubicBezTo>
                <a:cubicBezTo>
                  <a:pt x="1918" y="230"/>
                  <a:pt x="1921" y="228"/>
                  <a:pt x="1925" y="225"/>
                </a:cubicBezTo>
                <a:cubicBezTo>
                  <a:pt x="1930" y="223"/>
                  <a:pt x="1934" y="220"/>
                  <a:pt x="1939" y="217"/>
                </a:cubicBezTo>
                <a:cubicBezTo>
                  <a:pt x="1943" y="215"/>
                  <a:pt x="1947" y="213"/>
                  <a:pt x="1950" y="211"/>
                </a:cubicBezTo>
                <a:cubicBezTo>
                  <a:pt x="1955" y="208"/>
                  <a:pt x="1960" y="205"/>
                  <a:pt x="1965" y="203"/>
                </a:cubicBezTo>
                <a:cubicBezTo>
                  <a:pt x="1968" y="201"/>
                  <a:pt x="1972" y="198"/>
                  <a:pt x="1976" y="196"/>
                </a:cubicBezTo>
                <a:cubicBezTo>
                  <a:pt x="1981" y="194"/>
                  <a:pt x="1986" y="191"/>
                  <a:pt x="1991" y="188"/>
                </a:cubicBezTo>
                <a:cubicBezTo>
                  <a:pt x="1994" y="186"/>
                  <a:pt x="1998" y="185"/>
                  <a:pt x="2002" y="183"/>
                </a:cubicBezTo>
                <a:cubicBezTo>
                  <a:pt x="2007" y="180"/>
                  <a:pt x="2013" y="177"/>
                  <a:pt x="2018" y="174"/>
                </a:cubicBezTo>
                <a:cubicBezTo>
                  <a:pt x="2021" y="173"/>
                  <a:pt x="2024" y="171"/>
                  <a:pt x="2027" y="169"/>
                </a:cubicBezTo>
                <a:cubicBezTo>
                  <a:pt x="2035" y="166"/>
                  <a:pt x="2043" y="162"/>
                  <a:pt x="2051" y="158"/>
                </a:cubicBezTo>
                <a:cubicBezTo>
                  <a:pt x="2052" y="158"/>
                  <a:pt x="2053" y="157"/>
                  <a:pt x="2054" y="157"/>
                </a:cubicBezTo>
                <a:cubicBezTo>
                  <a:pt x="2063" y="152"/>
                  <a:pt x="2071" y="148"/>
                  <a:pt x="2080" y="144"/>
                </a:cubicBezTo>
                <a:cubicBezTo>
                  <a:pt x="2083" y="143"/>
                  <a:pt x="2085" y="142"/>
                  <a:pt x="2088" y="141"/>
                </a:cubicBezTo>
                <a:cubicBezTo>
                  <a:pt x="2094" y="138"/>
                  <a:pt x="2100" y="136"/>
                  <a:pt x="2106" y="133"/>
                </a:cubicBezTo>
                <a:close/>
                <a:moveTo>
                  <a:pt x="2035" y="105"/>
                </a:moveTo>
                <a:cubicBezTo>
                  <a:pt x="2053" y="112"/>
                  <a:pt x="2072" y="119"/>
                  <a:pt x="2090" y="127"/>
                </a:cubicBezTo>
                <a:cubicBezTo>
                  <a:pt x="2088" y="128"/>
                  <a:pt x="2086" y="129"/>
                  <a:pt x="2083" y="130"/>
                </a:cubicBezTo>
                <a:cubicBezTo>
                  <a:pt x="2079" y="132"/>
                  <a:pt x="2074" y="134"/>
                  <a:pt x="2070" y="136"/>
                </a:cubicBezTo>
                <a:cubicBezTo>
                  <a:pt x="2065" y="138"/>
                  <a:pt x="2061" y="140"/>
                  <a:pt x="2056" y="142"/>
                </a:cubicBezTo>
                <a:cubicBezTo>
                  <a:pt x="2052" y="144"/>
                  <a:pt x="2047" y="146"/>
                  <a:pt x="2043" y="148"/>
                </a:cubicBezTo>
                <a:cubicBezTo>
                  <a:pt x="2038" y="151"/>
                  <a:pt x="2034" y="153"/>
                  <a:pt x="2029" y="155"/>
                </a:cubicBezTo>
                <a:cubicBezTo>
                  <a:pt x="2025" y="157"/>
                  <a:pt x="2021" y="159"/>
                  <a:pt x="2017" y="162"/>
                </a:cubicBezTo>
                <a:cubicBezTo>
                  <a:pt x="2012" y="164"/>
                  <a:pt x="2007" y="166"/>
                  <a:pt x="2003" y="168"/>
                </a:cubicBezTo>
                <a:cubicBezTo>
                  <a:pt x="1999" y="171"/>
                  <a:pt x="1994" y="173"/>
                  <a:pt x="1990" y="175"/>
                </a:cubicBezTo>
                <a:cubicBezTo>
                  <a:pt x="1986" y="177"/>
                  <a:pt x="1981" y="180"/>
                  <a:pt x="1977" y="182"/>
                </a:cubicBezTo>
                <a:cubicBezTo>
                  <a:pt x="1973" y="185"/>
                  <a:pt x="1968" y="187"/>
                  <a:pt x="1964" y="189"/>
                </a:cubicBezTo>
                <a:cubicBezTo>
                  <a:pt x="1960" y="192"/>
                  <a:pt x="1955" y="194"/>
                  <a:pt x="1951" y="197"/>
                </a:cubicBezTo>
                <a:cubicBezTo>
                  <a:pt x="1947" y="199"/>
                  <a:pt x="1943" y="201"/>
                  <a:pt x="1938" y="204"/>
                </a:cubicBezTo>
                <a:cubicBezTo>
                  <a:pt x="1934" y="206"/>
                  <a:pt x="1930" y="209"/>
                  <a:pt x="1925" y="212"/>
                </a:cubicBezTo>
                <a:cubicBezTo>
                  <a:pt x="1921" y="214"/>
                  <a:pt x="1917" y="216"/>
                  <a:pt x="1913" y="219"/>
                </a:cubicBezTo>
                <a:cubicBezTo>
                  <a:pt x="1909" y="221"/>
                  <a:pt x="1904" y="224"/>
                  <a:pt x="1900" y="227"/>
                </a:cubicBezTo>
                <a:cubicBezTo>
                  <a:pt x="1896" y="229"/>
                  <a:pt x="1892" y="232"/>
                  <a:pt x="1888" y="234"/>
                </a:cubicBezTo>
                <a:cubicBezTo>
                  <a:pt x="1883" y="237"/>
                  <a:pt x="1879" y="240"/>
                  <a:pt x="1875" y="243"/>
                </a:cubicBezTo>
                <a:cubicBezTo>
                  <a:pt x="1871" y="245"/>
                  <a:pt x="1867" y="248"/>
                  <a:pt x="1863" y="250"/>
                </a:cubicBezTo>
                <a:cubicBezTo>
                  <a:pt x="1859" y="253"/>
                  <a:pt x="1854" y="256"/>
                  <a:pt x="1850" y="259"/>
                </a:cubicBezTo>
                <a:cubicBezTo>
                  <a:pt x="1846" y="262"/>
                  <a:pt x="1842" y="264"/>
                  <a:pt x="1839" y="267"/>
                </a:cubicBezTo>
                <a:cubicBezTo>
                  <a:pt x="1834" y="270"/>
                  <a:pt x="1830" y="273"/>
                  <a:pt x="1825" y="276"/>
                </a:cubicBezTo>
                <a:cubicBezTo>
                  <a:pt x="1822" y="279"/>
                  <a:pt x="1818" y="281"/>
                  <a:pt x="1814" y="284"/>
                </a:cubicBezTo>
                <a:cubicBezTo>
                  <a:pt x="1810" y="287"/>
                  <a:pt x="1805" y="291"/>
                  <a:pt x="1800" y="294"/>
                </a:cubicBezTo>
                <a:cubicBezTo>
                  <a:pt x="1797" y="297"/>
                  <a:pt x="1794" y="299"/>
                  <a:pt x="1791" y="302"/>
                </a:cubicBezTo>
                <a:cubicBezTo>
                  <a:pt x="1785" y="305"/>
                  <a:pt x="1780" y="309"/>
                  <a:pt x="1775" y="313"/>
                </a:cubicBezTo>
                <a:cubicBezTo>
                  <a:pt x="1773" y="315"/>
                  <a:pt x="1770" y="317"/>
                  <a:pt x="1767" y="320"/>
                </a:cubicBezTo>
                <a:cubicBezTo>
                  <a:pt x="1760" y="325"/>
                  <a:pt x="1753" y="330"/>
                  <a:pt x="1746" y="336"/>
                </a:cubicBezTo>
                <a:cubicBezTo>
                  <a:pt x="1745" y="337"/>
                  <a:pt x="1745" y="337"/>
                  <a:pt x="1744" y="338"/>
                </a:cubicBezTo>
                <a:cubicBezTo>
                  <a:pt x="1736" y="344"/>
                  <a:pt x="1728" y="351"/>
                  <a:pt x="1721" y="357"/>
                </a:cubicBezTo>
                <a:cubicBezTo>
                  <a:pt x="1719" y="359"/>
                  <a:pt x="1716" y="361"/>
                  <a:pt x="1714" y="363"/>
                </a:cubicBezTo>
                <a:cubicBezTo>
                  <a:pt x="1709" y="367"/>
                  <a:pt x="1704" y="371"/>
                  <a:pt x="1699" y="376"/>
                </a:cubicBezTo>
                <a:cubicBezTo>
                  <a:pt x="1695" y="376"/>
                  <a:pt x="1691" y="377"/>
                  <a:pt x="1687" y="377"/>
                </a:cubicBezTo>
                <a:cubicBezTo>
                  <a:pt x="1683" y="378"/>
                  <a:pt x="1680" y="378"/>
                  <a:pt x="1677" y="378"/>
                </a:cubicBezTo>
                <a:cubicBezTo>
                  <a:pt x="1673" y="379"/>
                  <a:pt x="1668" y="379"/>
                  <a:pt x="1664" y="380"/>
                </a:cubicBezTo>
                <a:cubicBezTo>
                  <a:pt x="1660" y="380"/>
                  <a:pt x="1657" y="380"/>
                  <a:pt x="1654" y="381"/>
                </a:cubicBezTo>
                <a:cubicBezTo>
                  <a:pt x="1650" y="381"/>
                  <a:pt x="1645" y="381"/>
                  <a:pt x="1641" y="382"/>
                </a:cubicBezTo>
                <a:cubicBezTo>
                  <a:pt x="1637" y="382"/>
                  <a:pt x="1634" y="382"/>
                  <a:pt x="1631" y="383"/>
                </a:cubicBezTo>
                <a:cubicBezTo>
                  <a:pt x="1626" y="383"/>
                  <a:pt x="1622" y="383"/>
                  <a:pt x="1618" y="383"/>
                </a:cubicBezTo>
                <a:cubicBezTo>
                  <a:pt x="1614" y="384"/>
                  <a:pt x="1611" y="384"/>
                  <a:pt x="1607" y="384"/>
                </a:cubicBezTo>
                <a:cubicBezTo>
                  <a:pt x="1603" y="384"/>
                  <a:pt x="1599" y="385"/>
                  <a:pt x="1594" y="385"/>
                </a:cubicBezTo>
                <a:cubicBezTo>
                  <a:pt x="1591" y="385"/>
                  <a:pt x="1588" y="385"/>
                  <a:pt x="1584" y="385"/>
                </a:cubicBezTo>
                <a:cubicBezTo>
                  <a:pt x="1579" y="386"/>
                  <a:pt x="1575" y="386"/>
                  <a:pt x="1570" y="386"/>
                </a:cubicBezTo>
                <a:cubicBezTo>
                  <a:pt x="1567" y="386"/>
                  <a:pt x="1564" y="386"/>
                  <a:pt x="1561" y="386"/>
                </a:cubicBezTo>
                <a:cubicBezTo>
                  <a:pt x="1556" y="386"/>
                  <a:pt x="1550" y="387"/>
                  <a:pt x="1545" y="387"/>
                </a:cubicBezTo>
                <a:cubicBezTo>
                  <a:pt x="1543" y="387"/>
                  <a:pt x="1540" y="387"/>
                  <a:pt x="1538" y="387"/>
                </a:cubicBezTo>
                <a:cubicBezTo>
                  <a:pt x="1530" y="387"/>
                  <a:pt x="1522" y="387"/>
                  <a:pt x="1515" y="387"/>
                </a:cubicBezTo>
                <a:cubicBezTo>
                  <a:pt x="1505" y="387"/>
                  <a:pt x="1496" y="387"/>
                  <a:pt x="1487" y="387"/>
                </a:cubicBezTo>
                <a:cubicBezTo>
                  <a:pt x="1484" y="387"/>
                  <a:pt x="1481" y="387"/>
                  <a:pt x="1478" y="387"/>
                </a:cubicBezTo>
                <a:cubicBezTo>
                  <a:pt x="1472" y="386"/>
                  <a:pt x="1466" y="386"/>
                  <a:pt x="1460" y="386"/>
                </a:cubicBezTo>
                <a:cubicBezTo>
                  <a:pt x="1456" y="386"/>
                  <a:pt x="1453" y="386"/>
                  <a:pt x="1449" y="386"/>
                </a:cubicBezTo>
                <a:cubicBezTo>
                  <a:pt x="1443" y="385"/>
                  <a:pt x="1438" y="385"/>
                  <a:pt x="1432" y="385"/>
                </a:cubicBezTo>
                <a:cubicBezTo>
                  <a:pt x="1428" y="385"/>
                  <a:pt x="1425" y="384"/>
                  <a:pt x="1421" y="384"/>
                </a:cubicBezTo>
                <a:cubicBezTo>
                  <a:pt x="1418" y="384"/>
                  <a:pt x="1416" y="384"/>
                  <a:pt x="1413" y="384"/>
                </a:cubicBezTo>
                <a:cubicBezTo>
                  <a:pt x="1414" y="383"/>
                  <a:pt x="1415" y="382"/>
                  <a:pt x="1416" y="381"/>
                </a:cubicBezTo>
                <a:cubicBezTo>
                  <a:pt x="1419" y="378"/>
                  <a:pt x="1421" y="376"/>
                  <a:pt x="1424" y="374"/>
                </a:cubicBezTo>
                <a:cubicBezTo>
                  <a:pt x="1427" y="371"/>
                  <a:pt x="1430" y="369"/>
                  <a:pt x="1433" y="366"/>
                </a:cubicBezTo>
                <a:cubicBezTo>
                  <a:pt x="1436" y="364"/>
                  <a:pt x="1438" y="362"/>
                  <a:pt x="1441" y="359"/>
                </a:cubicBezTo>
                <a:cubicBezTo>
                  <a:pt x="1444" y="357"/>
                  <a:pt x="1447" y="354"/>
                  <a:pt x="1450" y="352"/>
                </a:cubicBezTo>
                <a:cubicBezTo>
                  <a:pt x="1453" y="349"/>
                  <a:pt x="1456" y="347"/>
                  <a:pt x="1458" y="345"/>
                </a:cubicBezTo>
                <a:cubicBezTo>
                  <a:pt x="1462" y="343"/>
                  <a:pt x="1465" y="340"/>
                  <a:pt x="1468" y="338"/>
                </a:cubicBezTo>
                <a:cubicBezTo>
                  <a:pt x="1471" y="335"/>
                  <a:pt x="1473" y="333"/>
                  <a:pt x="1476" y="331"/>
                </a:cubicBezTo>
                <a:cubicBezTo>
                  <a:pt x="1479" y="329"/>
                  <a:pt x="1482" y="326"/>
                  <a:pt x="1486" y="324"/>
                </a:cubicBezTo>
                <a:cubicBezTo>
                  <a:pt x="1488" y="322"/>
                  <a:pt x="1491" y="320"/>
                  <a:pt x="1494" y="317"/>
                </a:cubicBezTo>
                <a:cubicBezTo>
                  <a:pt x="1497" y="315"/>
                  <a:pt x="1500" y="313"/>
                  <a:pt x="1504" y="310"/>
                </a:cubicBezTo>
                <a:cubicBezTo>
                  <a:pt x="1506" y="308"/>
                  <a:pt x="1509" y="306"/>
                  <a:pt x="1512" y="304"/>
                </a:cubicBezTo>
                <a:cubicBezTo>
                  <a:pt x="1515" y="302"/>
                  <a:pt x="1518" y="299"/>
                  <a:pt x="1522" y="297"/>
                </a:cubicBezTo>
                <a:cubicBezTo>
                  <a:pt x="1524" y="295"/>
                  <a:pt x="1527" y="293"/>
                  <a:pt x="1530" y="291"/>
                </a:cubicBezTo>
                <a:cubicBezTo>
                  <a:pt x="1533" y="288"/>
                  <a:pt x="1537" y="286"/>
                  <a:pt x="1540" y="284"/>
                </a:cubicBezTo>
                <a:cubicBezTo>
                  <a:pt x="1543" y="282"/>
                  <a:pt x="1545" y="280"/>
                  <a:pt x="1548" y="278"/>
                </a:cubicBezTo>
                <a:cubicBezTo>
                  <a:pt x="1552" y="276"/>
                  <a:pt x="1555" y="273"/>
                  <a:pt x="1559" y="271"/>
                </a:cubicBezTo>
                <a:cubicBezTo>
                  <a:pt x="1561" y="269"/>
                  <a:pt x="1564" y="267"/>
                  <a:pt x="1567" y="265"/>
                </a:cubicBezTo>
                <a:cubicBezTo>
                  <a:pt x="1570" y="263"/>
                  <a:pt x="1574" y="261"/>
                  <a:pt x="1577" y="258"/>
                </a:cubicBezTo>
                <a:cubicBezTo>
                  <a:pt x="1580" y="257"/>
                  <a:pt x="1583" y="255"/>
                  <a:pt x="1585" y="253"/>
                </a:cubicBezTo>
                <a:cubicBezTo>
                  <a:pt x="1589" y="251"/>
                  <a:pt x="1593" y="248"/>
                  <a:pt x="1596" y="246"/>
                </a:cubicBezTo>
                <a:cubicBezTo>
                  <a:pt x="1599" y="244"/>
                  <a:pt x="1602" y="243"/>
                  <a:pt x="1604" y="241"/>
                </a:cubicBezTo>
                <a:cubicBezTo>
                  <a:pt x="1608" y="239"/>
                  <a:pt x="1612" y="236"/>
                  <a:pt x="1616" y="234"/>
                </a:cubicBezTo>
                <a:cubicBezTo>
                  <a:pt x="1618" y="232"/>
                  <a:pt x="1621" y="231"/>
                  <a:pt x="1623" y="229"/>
                </a:cubicBezTo>
                <a:cubicBezTo>
                  <a:pt x="1627" y="227"/>
                  <a:pt x="1631" y="225"/>
                  <a:pt x="1635" y="222"/>
                </a:cubicBezTo>
                <a:cubicBezTo>
                  <a:pt x="1638" y="221"/>
                  <a:pt x="1640" y="219"/>
                  <a:pt x="1643" y="218"/>
                </a:cubicBezTo>
                <a:cubicBezTo>
                  <a:pt x="1647" y="215"/>
                  <a:pt x="1651" y="213"/>
                  <a:pt x="1655" y="210"/>
                </a:cubicBezTo>
                <a:cubicBezTo>
                  <a:pt x="1658" y="209"/>
                  <a:pt x="1660" y="208"/>
                  <a:pt x="1662" y="207"/>
                </a:cubicBezTo>
                <a:cubicBezTo>
                  <a:pt x="1668" y="203"/>
                  <a:pt x="1675" y="199"/>
                  <a:pt x="1681" y="196"/>
                </a:cubicBezTo>
                <a:cubicBezTo>
                  <a:pt x="1683" y="195"/>
                  <a:pt x="1685" y="194"/>
                  <a:pt x="1687" y="193"/>
                </a:cubicBezTo>
                <a:cubicBezTo>
                  <a:pt x="1691" y="190"/>
                  <a:pt x="1696" y="188"/>
                  <a:pt x="1701" y="185"/>
                </a:cubicBezTo>
                <a:cubicBezTo>
                  <a:pt x="1705" y="185"/>
                  <a:pt x="1710" y="184"/>
                  <a:pt x="1714" y="184"/>
                </a:cubicBezTo>
                <a:cubicBezTo>
                  <a:pt x="1717" y="183"/>
                  <a:pt x="1719" y="183"/>
                  <a:pt x="1722" y="183"/>
                </a:cubicBezTo>
                <a:cubicBezTo>
                  <a:pt x="1727" y="182"/>
                  <a:pt x="1731" y="181"/>
                  <a:pt x="1736" y="181"/>
                </a:cubicBezTo>
                <a:cubicBezTo>
                  <a:pt x="1739" y="180"/>
                  <a:pt x="1741" y="180"/>
                  <a:pt x="1743" y="180"/>
                </a:cubicBezTo>
                <a:cubicBezTo>
                  <a:pt x="1748" y="179"/>
                  <a:pt x="1753" y="178"/>
                  <a:pt x="1759" y="177"/>
                </a:cubicBezTo>
                <a:cubicBezTo>
                  <a:pt x="1761" y="177"/>
                  <a:pt x="1763" y="176"/>
                  <a:pt x="1764" y="176"/>
                </a:cubicBezTo>
                <a:cubicBezTo>
                  <a:pt x="1771" y="175"/>
                  <a:pt x="1777" y="174"/>
                  <a:pt x="1783" y="173"/>
                </a:cubicBezTo>
                <a:cubicBezTo>
                  <a:pt x="1784" y="173"/>
                  <a:pt x="1785" y="173"/>
                  <a:pt x="1786" y="172"/>
                </a:cubicBezTo>
                <a:cubicBezTo>
                  <a:pt x="1800" y="170"/>
                  <a:pt x="1814" y="167"/>
                  <a:pt x="1828" y="164"/>
                </a:cubicBezTo>
                <a:cubicBezTo>
                  <a:pt x="1828" y="164"/>
                  <a:pt x="1829" y="164"/>
                  <a:pt x="1829" y="164"/>
                </a:cubicBezTo>
                <a:cubicBezTo>
                  <a:pt x="1836" y="163"/>
                  <a:pt x="1843" y="161"/>
                  <a:pt x="1850" y="159"/>
                </a:cubicBezTo>
                <a:cubicBezTo>
                  <a:pt x="1851" y="159"/>
                  <a:pt x="1853" y="159"/>
                  <a:pt x="1855" y="158"/>
                </a:cubicBezTo>
                <a:cubicBezTo>
                  <a:pt x="1860" y="157"/>
                  <a:pt x="1865" y="156"/>
                  <a:pt x="1871" y="155"/>
                </a:cubicBezTo>
                <a:cubicBezTo>
                  <a:pt x="1873" y="154"/>
                  <a:pt x="1875" y="153"/>
                  <a:pt x="1877" y="153"/>
                </a:cubicBezTo>
                <a:cubicBezTo>
                  <a:pt x="1882" y="152"/>
                  <a:pt x="1887" y="151"/>
                  <a:pt x="1892" y="149"/>
                </a:cubicBezTo>
                <a:cubicBezTo>
                  <a:pt x="1894" y="149"/>
                  <a:pt x="1897" y="148"/>
                  <a:pt x="1899" y="147"/>
                </a:cubicBezTo>
                <a:cubicBezTo>
                  <a:pt x="1904" y="146"/>
                  <a:pt x="1908" y="145"/>
                  <a:pt x="1913" y="144"/>
                </a:cubicBezTo>
                <a:cubicBezTo>
                  <a:pt x="1915" y="143"/>
                  <a:pt x="1918" y="142"/>
                  <a:pt x="1921" y="142"/>
                </a:cubicBezTo>
                <a:cubicBezTo>
                  <a:pt x="1925" y="140"/>
                  <a:pt x="1929" y="139"/>
                  <a:pt x="1933" y="138"/>
                </a:cubicBezTo>
                <a:cubicBezTo>
                  <a:pt x="1936" y="137"/>
                  <a:pt x="1939" y="136"/>
                  <a:pt x="1942" y="136"/>
                </a:cubicBezTo>
                <a:cubicBezTo>
                  <a:pt x="1946" y="134"/>
                  <a:pt x="1950" y="133"/>
                  <a:pt x="1954" y="132"/>
                </a:cubicBezTo>
                <a:cubicBezTo>
                  <a:pt x="1957" y="131"/>
                  <a:pt x="1960" y="130"/>
                  <a:pt x="1963" y="129"/>
                </a:cubicBezTo>
                <a:cubicBezTo>
                  <a:pt x="1967" y="128"/>
                  <a:pt x="1971" y="127"/>
                  <a:pt x="1975" y="125"/>
                </a:cubicBezTo>
                <a:cubicBezTo>
                  <a:pt x="1978" y="125"/>
                  <a:pt x="1981" y="124"/>
                  <a:pt x="1984" y="123"/>
                </a:cubicBezTo>
                <a:cubicBezTo>
                  <a:pt x="1988" y="121"/>
                  <a:pt x="1991" y="120"/>
                  <a:pt x="1995" y="119"/>
                </a:cubicBezTo>
                <a:cubicBezTo>
                  <a:pt x="1998" y="118"/>
                  <a:pt x="2001" y="117"/>
                  <a:pt x="2004" y="116"/>
                </a:cubicBezTo>
                <a:cubicBezTo>
                  <a:pt x="2008" y="114"/>
                  <a:pt x="2012" y="113"/>
                  <a:pt x="2016" y="112"/>
                </a:cubicBezTo>
                <a:cubicBezTo>
                  <a:pt x="2019" y="111"/>
                  <a:pt x="2022" y="110"/>
                  <a:pt x="2025" y="109"/>
                </a:cubicBezTo>
                <a:cubicBezTo>
                  <a:pt x="2028" y="107"/>
                  <a:pt x="2032" y="106"/>
                  <a:pt x="2035" y="105"/>
                </a:cubicBezTo>
                <a:close/>
                <a:moveTo>
                  <a:pt x="1958" y="79"/>
                </a:moveTo>
                <a:cubicBezTo>
                  <a:pt x="1978" y="85"/>
                  <a:pt x="1998" y="92"/>
                  <a:pt x="2017" y="98"/>
                </a:cubicBezTo>
                <a:cubicBezTo>
                  <a:pt x="2017" y="99"/>
                  <a:pt x="2016" y="99"/>
                  <a:pt x="2016" y="99"/>
                </a:cubicBezTo>
                <a:cubicBezTo>
                  <a:pt x="2006" y="103"/>
                  <a:pt x="1996" y="106"/>
                  <a:pt x="1985" y="109"/>
                </a:cubicBezTo>
                <a:cubicBezTo>
                  <a:pt x="1983" y="110"/>
                  <a:pt x="1982" y="111"/>
                  <a:pt x="1980" y="111"/>
                </a:cubicBezTo>
                <a:cubicBezTo>
                  <a:pt x="1969" y="115"/>
                  <a:pt x="1959" y="118"/>
                  <a:pt x="1949" y="121"/>
                </a:cubicBezTo>
                <a:cubicBezTo>
                  <a:pt x="1948" y="121"/>
                  <a:pt x="1946" y="122"/>
                  <a:pt x="1945" y="122"/>
                </a:cubicBezTo>
                <a:cubicBezTo>
                  <a:pt x="1935" y="125"/>
                  <a:pt x="1925" y="128"/>
                  <a:pt x="1915" y="131"/>
                </a:cubicBezTo>
                <a:cubicBezTo>
                  <a:pt x="1914" y="131"/>
                  <a:pt x="1913" y="131"/>
                  <a:pt x="1911" y="132"/>
                </a:cubicBezTo>
                <a:cubicBezTo>
                  <a:pt x="1901" y="135"/>
                  <a:pt x="1891" y="137"/>
                  <a:pt x="1880" y="140"/>
                </a:cubicBezTo>
                <a:cubicBezTo>
                  <a:pt x="1878" y="140"/>
                  <a:pt x="1876" y="141"/>
                  <a:pt x="1874" y="141"/>
                </a:cubicBezTo>
                <a:cubicBezTo>
                  <a:pt x="1864" y="144"/>
                  <a:pt x="1853" y="146"/>
                  <a:pt x="1843" y="149"/>
                </a:cubicBezTo>
                <a:cubicBezTo>
                  <a:pt x="1841" y="149"/>
                  <a:pt x="1840" y="149"/>
                  <a:pt x="1838" y="150"/>
                </a:cubicBezTo>
                <a:cubicBezTo>
                  <a:pt x="1827" y="152"/>
                  <a:pt x="1816" y="154"/>
                  <a:pt x="1806" y="157"/>
                </a:cubicBezTo>
                <a:cubicBezTo>
                  <a:pt x="1805" y="157"/>
                  <a:pt x="1805" y="157"/>
                  <a:pt x="1805" y="157"/>
                </a:cubicBezTo>
                <a:cubicBezTo>
                  <a:pt x="1794" y="159"/>
                  <a:pt x="1783" y="161"/>
                  <a:pt x="1772" y="163"/>
                </a:cubicBezTo>
                <a:cubicBezTo>
                  <a:pt x="1771" y="163"/>
                  <a:pt x="1769" y="163"/>
                  <a:pt x="1767" y="164"/>
                </a:cubicBezTo>
                <a:cubicBezTo>
                  <a:pt x="1756" y="165"/>
                  <a:pt x="1746" y="167"/>
                  <a:pt x="1735" y="169"/>
                </a:cubicBezTo>
                <a:cubicBezTo>
                  <a:pt x="1734" y="169"/>
                  <a:pt x="1734" y="169"/>
                  <a:pt x="1733" y="169"/>
                </a:cubicBezTo>
                <a:cubicBezTo>
                  <a:pt x="1733" y="169"/>
                  <a:pt x="1733" y="169"/>
                  <a:pt x="1734" y="169"/>
                </a:cubicBezTo>
                <a:cubicBezTo>
                  <a:pt x="1743" y="164"/>
                  <a:pt x="1753" y="159"/>
                  <a:pt x="1762" y="155"/>
                </a:cubicBezTo>
                <a:cubicBezTo>
                  <a:pt x="1766" y="153"/>
                  <a:pt x="1769" y="152"/>
                  <a:pt x="1772" y="150"/>
                </a:cubicBezTo>
                <a:cubicBezTo>
                  <a:pt x="1779" y="147"/>
                  <a:pt x="1786" y="144"/>
                  <a:pt x="1792" y="141"/>
                </a:cubicBezTo>
                <a:cubicBezTo>
                  <a:pt x="1796" y="139"/>
                  <a:pt x="1800" y="138"/>
                  <a:pt x="1804" y="136"/>
                </a:cubicBezTo>
                <a:cubicBezTo>
                  <a:pt x="1810" y="133"/>
                  <a:pt x="1816" y="131"/>
                  <a:pt x="1823" y="128"/>
                </a:cubicBezTo>
                <a:cubicBezTo>
                  <a:pt x="1827" y="126"/>
                  <a:pt x="1831" y="125"/>
                  <a:pt x="1835" y="123"/>
                </a:cubicBezTo>
                <a:cubicBezTo>
                  <a:pt x="1841" y="120"/>
                  <a:pt x="1847" y="118"/>
                  <a:pt x="1854" y="115"/>
                </a:cubicBezTo>
                <a:cubicBezTo>
                  <a:pt x="1858" y="114"/>
                  <a:pt x="1862" y="112"/>
                  <a:pt x="1866" y="111"/>
                </a:cubicBezTo>
                <a:cubicBezTo>
                  <a:pt x="1872" y="108"/>
                  <a:pt x="1879" y="106"/>
                  <a:pt x="1885" y="103"/>
                </a:cubicBezTo>
                <a:cubicBezTo>
                  <a:pt x="1889" y="102"/>
                  <a:pt x="1893" y="101"/>
                  <a:pt x="1897" y="99"/>
                </a:cubicBezTo>
                <a:cubicBezTo>
                  <a:pt x="1904" y="97"/>
                  <a:pt x="1912" y="94"/>
                  <a:pt x="1920" y="91"/>
                </a:cubicBezTo>
                <a:cubicBezTo>
                  <a:pt x="1922" y="90"/>
                  <a:pt x="1925" y="89"/>
                  <a:pt x="1928" y="89"/>
                </a:cubicBezTo>
                <a:cubicBezTo>
                  <a:pt x="1938" y="85"/>
                  <a:pt x="1948" y="82"/>
                  <a:pt x="1958" y="79"/>
                </a:cubicBezTo>
                <a:close/>
                <a:moveTo>
                  <a:pt x="1784" y="47"/>
                </a:moveTo>
                <a:cubicBezTo>
                  <a:pt x="1793" y="45"/>
                  <a:pt x="1801" y="43"/>
                  <a:pt x="1810" y="41"/>
                </a:cubicBezTo>
                <a:cubicBezTo>
                  <a:pt x="1853" y="50"/>
                  <a:pt x="1896" y="60"/>
                  <a:pt x="1938" y="73"/>
                </a:cubicBezTo>
                <a:cubicBezTo>
                  <a:pt x="1935" y="74"/>
                  <a:pt x="1932" y="74"/>
                  <a:pt x="1930" y="75"/>
                </a:cubicBezTo>
                <a:cubicBezTo>
                  <a:pt x="1925" y="77"/>
                  <a:pt x="1920" y="79"/>
                  <a:pt x="1915" y="80"/>
                </a:cubicBezTo>
                <a:cubicBezTo>
                  <a:pt x="1909" y="82"/>
                  <a:pt x="1903" y="84"/>
                  <a:pt x="1897" y="86"/>
                </a:cubicBezTo>
                <a:cubicBezTo>
                  <a:pt x="1893" y="88"/>
                  <a:pt x="1888" y="90"/>
                  <a:pt x="1883" y="91"/>
                </a:cubicBezTo>
                <a:cubicBezTo>
                  <a:pt x="1877" y="94"/>
                  <a:pt x="1871" y="96"/>
                  <a:pt x="1865" y="98"/>
                </a:cubicBezTo>
                <a:cubicBezTo>
                  <a:pt x="1861" y="100"/>
                  <a:pt x="1856" y="102"/>
                  <a:pt x="1851" y="103"/>
                </a:cubicBezTo>
                <a:cubicBezTo>
                  <a:pt x="1845" y="106"/>
                  <a:pt x="1839" y="108"/>
                  <a:pt x="1833" y="111"/>
                </a:cubicBezTo>
                <a:cubicBezTo>
                  <a:pt x="1829" y="112"/>
                  <a:pt x="1824" y="114"/>
                  <a:pt x="1820" y="116"/>
                </a:cubicBezTo>
                <a:cubicBezTo>
                  <a:pt x="1813" y="119"/>
                  <a:pt x="1807" y="121"/>
                  <a:pt x="1801" y="124"/>
                </a:cubicBezTo>
                <a:cubicBezTo>
                  <a:pt x="1797" y="126"/>
                  <a:pt x="1793" y="128"/>
                  <a:pt x="1788" y="130"/>
                </a:cubicBezTo>
                <a:cubicBezTo>
                  <a:pt x="1782" y="132"/>
                  <a:pt x="1775" y="135"/>
                  <a:pt x="1769" y="138"/>
                </a:cubicBezTo>
                <a:cubicBezTo>
                  <a:pt x="1765" y="140"/>
                  <a:pt x="1761" y="142"/>
                  <a:pt x="1757" y="144"/>
                </a:cubicBezTo>
                <a:cubicBezTo>
                  <a:pt x="1750" y="147"/>
                  <a:pt x="1742" y="151"/>
                  <a:pt x="1734" y="155"/>
                </a:cubicBezTo>
                <a:cubicBezTo>
                  <a:pt x="1732" y="156"/>
                  <a:pt x="1729" y="157"/>
                  <a:pt x="1727" y="158"/>
                </a:cubicBezTo>
                <a:cubicBezTo>
                  <a:pt x="1717" y="163"/>
                  <a:pt x="1707" y="169"/>
                  <a:pt x="1697" y="174"/>
                </a:cubicBezTo>
                <a:cubicBezTo>
                  <a:pt x="1693" y="174"/>
                  <a:pt x="1689" y="175"/>
                  <a:pt x="1686" y="175"/>
                </a:cubicBezTo>
                <a:cubicBezTo>
                  <a:pt x="1682" y="175"/>
                  <a:pt x="1678" y="176"/>
                  <a:pt x="1675" y="176"/>
                </a:cubicBezTo>
                <a:cubicBezTo>
                  <a:pt x="1671" y="177"/>
                  <a:pt x="1667" y="177"/>
                  <a:pt x="1663" y="177"/>
                </a:cubicBezTo>
                <a:cubicBezTo>
                  <a:pt x="1659" y="178"/>
                  <a:pt x="1656" y="178"/>
                  <a:pt x="1652" y="178"/>
                </a:cubicBezTo>
                <a:cubicBezTo>
                  <a:pt x="1648" y="179"/>
                  <a:pt x="1644" y="179"/>
                  <a:pt x="1640" y="179"/>
                </a:cubicBezTo>
                <a:cubicBezTo>
                  <a:pt x="1636" y="180"/>
                  <a:pt x="1633" y="180"/>
                  <a:pt x="1629" y="180"/>
                </a:cubicBezTo>
                <a:cubicBezTo>
                  <a:pt x="1625" y="181"/>
                  <a:pt x="1621" y="181"/>
                  <a:pt x="1617" y="181"/>
                </a:cubicBezTo>
                <a:cubicBezTo>
                  <a:pt x="1613" y="181"/>
                  <a:pt x="1610" y="182"/>
                  <a:pt x="1606" y="182"/>
                </a:cubicBezTo>
                <a:cubicBezTo>
                  <a:pt x="1602" y="182"/>
                  <a:pt x="1598" y="182"/>
                  <a:pt x="1593" y="183"/>
                </a:cubicBezTo>
                <a:cubicBezTo>
                  <a:pt x="1590" y="183"/>
                  <a:pt x="1587" y="183"/>
                  <a:pt x="1583" y="183"/>
                </a:cubicBezTo>
                <a:cubicBezTo>
                  <a:pt x="1579" y="183"/>
                  <a:pt x="1574" y="183"/>
                  <a:pt x="1570" y="184"/>
                </a:cubicBezTo>
                <a:cubicBezTo>
                  <a:pt x="1567" y="184"/>
                  <a:pt x="1564" y="184"/>
                  <a:pt x="1560" y="184"/>
                </a:cubicBezTo>
                <a:cubicBezTo>
                  <a:pt x="1556" y="184"/>
                  <a:pt x="1551" y="184"/>
                  <a:pt x="1546" y="184"/>
                </a:cubicBezTo>
                <a:cubicBezTo>
                  <a:pt x="1543" y="184"/>
                  <a:pt x="1540" y="184"/>
                  <a:pt x="1537" y="185"/>
                </a:cubicBezTo>
                <a:cubicBezTo>
                  <a:pt x="1530" y="185"/>
                  <a:pt x="1522" y="185"/>
                  <a:pt x="1515" y="185"/>
                </a:cubicBezTo>
                <a:cubicBezTo>
                  <a:pt x="1505" y="185"/>
                  <a:pt x="1496" y="185"/>
                  <a:pt x="1486" y="184"/>
                </a:cubicBezTo>
                <a:cubicBezTo>
                  <a:pt x="1483" y="184"/>
                  <a:pt x="1480" y="184"/>
                  <a:pt x="1477" y="184"/>
                </a:cubicBezTo>
                <a:cubicBezTo>
                  <a:pt x="1471" y="184"/>
                  <a:pt x="1464" y="184"/>
                  <a:pt x="1458" y="184"/>
                </a:cubicBezTo>
                <a:cubicBezTo>
                  <a:pt x="1454" y="183"/>
                  <a:pt x="1451" y="183"/>
                  <a:pt x="1447" y="183"/>
                </a:cubicBezTo>
                <a:cubicBezTo>
                  <a:pt x="1441" y="183"/>
                  <a:pt x="1435" y="183"/>
                  <a:pt x="1429" y="182"/>
                </a:cubicBezTo>
                <a:cubicBezTo>
                  <a:pt x="1425" y="182"/>
                  <a:pt x="1422" y="182"/>
                  <a:pt x="1419" y="182"/>
                </a:cubicBezTo>
                <a:cubicBezTo>
                  <a:pt x="1417" y="182"/>
                  <a:pt x="1415" y="181"/>
                  <a:pt x="1413" y="181"/>
                </a:cubicBezTo>
                <a:cubicBezTo>
                  <a:pt x="1414" y="181"/>
                  <a:pt x="1415" y="180"/>
                  <a:pt x="1416" y="180"/>
                </a:cubicBezTo>
                <a:cubicBezTo>
                  <a:pt x="1420" y="178"/>
                  <a:pt x="1423" y="176"/>
                  <a:pt x="1427" y="174"/>
                </a:cubicBezTo>
                <a:cubicBezTo>
                  <a:pt x="1431" y="172"/>
                  <a:pt x="1436" y="170"/>
                  <a:pt x="1440" y="167"/>
                </a:cubicBezTo>
                <a:cubicBezTo>
                  <a:pt x="1444" y="166"/>
                  <a:pt x="1448" y="164"/>
                  <a:pt x="1452" y="162"/>
                </a:cubicBezTo>
                <a:cubicBezTo>
                  <a:pt x="1456" y="160"/>
                  <a:pt x="1460" y="158"/>
                  <a:pt x="1465" y="156"/>
                </a:cubicBezTo>
                <a:cubicBezTo>
                  <a:pt x="1469" y="154"/>
                  <a:pt x="1472" y="152"/>
                  <a:pt x="1476" y="150"/>
                </a:cubicBezTo>
                <a:cubicBezTo>
                  <a:pt x="1481" y="148"/>
                  <a:pt x="1485" y="146"/>
                  <a:pt x="1490" y="144"/>
                </a:cubicBezTo>
                <a:cubicBezTo>
                  <a:pt x="1493" y="142"/>
                  <a:pt x="1497" y="141"/>
                  <a:pt x="1501" y="139"/>
                </a:cubicBezTo>
                <a:cubicBezTo>
                  <a:pt x="1505" y="137"/>
                  <a:pt x="1510" y="135"/>
                  <a:pt x="1514" y="133"/>
                </a:cubicBezTo>
                <a:cubicBezTo>
                  <a:pt x="1518" y="132"/>
                  <a:pt x="1522" y="130"/>
                  <a:pt x="1526" y="128"/>
                </a:cubicBezTo>
                <a:cubicBezTo>
                  <a:pt x="1530" y="126"/>
                  <a:pt x="1535" y="125"/>
                  <a:pt x="1539" y="123"/>
                </a:cubicBezTo>
                <a:cubicBezTo>
                  <a:pt x="1543" y="121"/>
                  <a:pt x="1547" y="120"/>
                  <a:pt x="1551" y="118"/>
                </a:cubicBezTo>
                <a:cubicBezTo>
                  <a:pt x="1556" y="116"/>
                  <a:pt x="1560" y="115"/>
                  <a:pt x="1565" y="113"/>
                </a:cubicBezTo>
                <a:cubicBezTo>
                  <a:pt x="1569" y="111"/>
                  <a:pt x="1572" y="110"/>
                  <a:pt x="1576" y="108"/>
                </a:cubicBezTo>
                <a:cubicBezTo>
                  <a:pt x="1581" y="107"/>
                  <a:pt x="1586" y="105"/>
                  <a:pt x="1590" y="103"/>
                </a:cubicBezTo>
                <a:cubicBezTo>
                  <a:pt x="1594" y="102"/>
                  <a:pt x="1598" y="100"/>
                  <a:pt x="1602" y="99"/>
                </a:cubicBezTo>
                <a:cubicBezTo>
                  <a:pt x="1606" y="97"/>
                  <a:pt x="1611" y="96"/>
                  <a:pt x="1616" y="94"/>
                </a:cubicBezTo>
                <a:cubicBezTo>
                  <a:pt x="1620" y="93"/>
                  <a:pt x="1623" y="91"/>
                  <a:pt x="1627" y="90"/>
                </a:cubicBezTo>
                <a:cubicBezTo>
                  <a:pt x="1632" y="89"/>
                  <a:pt x="1637" y="87"/>
                  <a:pt x="1642" y="85"/>
                </a:cubicBezTo>
                <a:cubicBezTo>
                  <a:pt x="1645" y="84"/>
                  <a:pt x="1649" y="83"/>
                  <a:pt x="1653" y="82"/>
                </a:cubicBezTo>
                <a:cubicBezTo>
                  <a:pt x="1658" y="80"/>
                  <a:pt x="1663" y="79"/>
                  <a:pt x="1668" y="77"/>
                </a:cubicBezTo>
                <a:cubicBezTo>
                  <a:pt x="1671" y="76"/>
                  <a:pt x="1675" y="75"/>
                  <a:pt x="1679" y="74"/>
                </a:cubicBezTo>
                <a:cubicBezTo>
                  <a:pt x="1684" y="72"/>
                  <a:pt x="1689" y="71"/>
                  <a:pt x="1694" y="69"/>
                </a:cubicBezTo>
                <a:cubicBezTo>
                  <a:pt x="1698" y="68"/>
                  <a:pt x="1701" y="67"/>
                  <a:pt x="1705" y="66"/>
                </a:cubicBezTo>
                <a:cubicBezTo>
                  <a:pt x="1710" y="65"/>
                  <a:pt x="1716" y="64"/>
                  <a:pt x="1721" y="62"/>
                </a:cubicBezTo>
                <a:cubicBezTo>
                  <a:pt x="1724" y="61"/>
                  <a:pt x="1728" y="60"/>
                  <a:pt x="1731" y="59"/>
                </a:cubicBezTo>
                <a:cubicBezTo>
                  <a:pt x="1737" y="58"/>
                  <a:pt x="1743" y="56"/>
                  <a:pt x="1749" y="55"/>
                </a:cubicBezTo>
                <a:cubicBezTo>
                  <a:pt x="1752" y="54"/>
                  <a:pt x="1755" y="54"/>
                  <a:pt x="1758" y="53"/>
                </a:cubicBezTo>
                <a:cubicBezTo>
                  <a:pt x="1766" y="51"/>
                  <a:pt x="1773" y="49"/>
                  <a:pt x="1781" y="47"/>
                </a:cubicBezTo>
                <a:cubicBezTo>
                  <a:pt x="1782" y="47"/>
                  <a:pt x="1783" y="47"/>
                  <a:pt x="1784" y="47"/>
                </a:cubicBezTo>
                <a:close/>
                <a:moveTo>
                  <a:pt x="1631" y="23"/>
                </a:moveTo>
                <a:cubicBezTo>
                  <a:pt x="1641" y="22"/>
                  <a:pt x="1652" y="21"/>
                  <a:pt x="1662" y="19"/>
                </a:cubicBezTo>
                <a:cubicBezTo>
                  <a:pt x="1701" y="23"/>
                  <a:pt x="1741" y="29"/>
                  <a:pt x="1779" y="36"/>
                </a:cubicBezTo>
                <a:cubicBezTo>
                  <a:pt x="1771" y="37"/>
                  <a:pt x="1764" y="39"/>
                  <a:pt x="1756" y="41"/>
                </a:cubicBezTo>
                <a:cubicBezTo>
                  <a:pt x="1755" y="41"/>
                  <a:pt x="1755" y="41"/>
                  <a:pt x="1754" y="41"/>
                </a:cubicBezTo>
                <a:cubicBezTo>
                  <a:pt x="1745" y="43"/>
                  <a:pt x="1737" y="46"/>
                  <a:pt x="1728" y="48"/>
                </a:cubicBezTo>
                <a:cubicBezTo>
                  <a:pt x="1725" y="49"/>
                  <a:pt x="1722" y="49"/>
                  <a:pt x="1720" y="50"/>
                </a:cubicBezTo>
                <a:cubicBezTo>
                  <a:pt x="1714" y="52"/>
                  <a:pt x="1708" y="53"/>
                  <a:pt x="1702" y="55"/>
                </a:cubicBezTo>
                <a:cubicBezTo>
                  <a:pt x="1698" y="56"/>
                  <a:pt x="1695" y="57"/>
                  <a:pt x="1692" y="58"/>
                </a:cubicBezTo>
                <a:cubicBezTo>
                  <a:pt x="1686" y="59"/>
                  <a:pt x="1681" y="61"/>
                  <a:pt x="1676" y="62"/>
                </a:cubicBezTo>
                <a:cubicBezTo>
                  <a:pt x="1672" y="63"/>
                  <a:pt x="1668" y="64"/>
                  <a:pt x="1665" y="66"/>
                </a:cubicBezTo>
                <a:cubicBezTo>
                  <a:pt x="1660" y="67"/>
                  <a:pt x="1655" y="69"/>
                  <a:pt x="1650" y="70"/>
                </a:cubicBezTo>
                <a:cubicBezTo>
                  <a:pt x="1646" y="71"/>
                  <a:pt x="1642" y="73"/>
                  <a:pt x="1639" y="74"/>
                </a:cubicBezTo>
                <a:cubicBezTo>
                  <a:pt x="1634" y="75"/>
                  <a:pt x="1629" y="77"/>
                  <a:pt x="1624" y="79"/>
                </a:cubicBezTo>
                <a:cubicBezTo>
                  <a:pt x="1620" y="80"/>
                  <a:pt x="1617" y="81"/>
                  <a:pt x="1613" y="82"/>
                </a:cubicBezTo>
                <a:cubicBezTo>
                  <a:pt x="1608" y="84"/>
                  <a:pt x="1603" y="86"/>
                  <a:pt x="1599" y="87"/>
                </a:cubicBezTo>
                <a:cubicBezTo>
                  <a:pt x="1595" y="89"/>
                  <a:pt x="1591" y="90"/>
                  <a:pt x="1587" y="92"/>
                </a:cubicBezTo>
                <a:cubicBezTo>
                  <a:pt x="1582" y="93"/>
                  <a:pt x="1578" y="95"/>
                  <a:pt x="1573" y="97"/>
                </a:cubicBezTo>
                <a:cubicBezTo>
                  <a:pt x="1569" y="98"/>
                  <a:pt x="1565" y="100"/>
                  <a:pt x="1562" y="101"/>
                </a:cubicBezTo>
                <a:cubicBezTo>
                  <a:pt x="1557" y="103"/>
                  <a:pt x="1552" y="105"/>
                  <a:pt x="1548" y="106"/>
                </a:cubicBezTo>
                <a:cubicBezTo>
                  <a:pt x="1544" y="108"/>
                  <a:pt x="1540" y="109"/>
                  <a:pt x="1537" y="111"/>
                </a:cubicBezTo>
                <a:cubicBezTo>
                  <a:pt x="1532" y="113"/>
                  <a:pt x="1527" y="115"/>
                  <a:pt x="1523" y="117"/>
                </a:cubicBezTo>
                <a:cubicBezTo>
                  <a:pt x="1519" y="118"/>
                  <a:pt x="1515" y="120"/>
                  <a:pt x="1512" y="121"/>
                </a:cubicBezTo>
                <a:cubicBezTo>
                  <a:pt x="1507" y="123"/>
                  <a:pt x="1502" y="125"/>
                  <a:pt x="1497" y="128"/>
                </a:cubicBezTo>
                <a:cubicBezTo>
                  <a:pt x="1494" y="129"/>
                  <a:pt x="1490" y="131"/>
                  <a:pt x="1487" y="132"/>
                </a:cubicBezTo>
                <a:cubicBezTo>
                  <a:pt x="1482" y="134"/>
                  <a:pt x="1477" y="137"/>
                  <a:pt x="1472" y="139"/>
                </a:cubicBezTo>
                <a:cubicBezTo>
                  <a:pt x="1469" y="140"/>
                  <a:pt x="1465" y="142"/>
                  <a:pt x="1462" y="144"/>
                </a:cubicBezTo>
                <a:cubicBezTo>
                  <a:pt x="1457" y="146"/>
                  <a:pt x="1452" y="149"/>
                  <a:pt x="1446" y="151"/>
                </a:cubicBezTo>
                <a:cubicBezTo>
                  <a:pt x="1444" y="152"/>
                  <a:pt x="1441" y="154"/>
                  <a:pt x="1438" y="155"/>
                </a:cubicBezTo>
                <a:cubicBezTo>
                  <a:pt x="1431" y="159"/>
                  <a:pt x="1424" y="162"/>
                  <a:pt x="1416" y="166"/>
                </a:cubicBezTo>
                <a:cubicBezTo>
                  <a:pt x="1415" y="166"/>
                  <a:pt x="1414" y="167"/>
                  <a:pt x="1414" y="167"/>
                </a:cubicBezTo>
                <a:cubicBezTo>
                  <a:pt x="1406" y="171"/>
                  <a:pt x="1398" y="175"/>
                  <a:pt x="1390" y="180"/>
                </a:cubicBezTo>
                <a:cubicBezTo>
                  <a:pt x="1382" y="179"/>
                  <a:pt x="1373" y="178"/>
                  <a:pt x="1364" y="177"/>
                </a:cubicBezTo>
                <a:cubicBezTo>
                  <a:pt x="1363" y="177"/>
                  <a:pt x="1361" y="177"/>
                  <a:pt x="1360" y="177"/>
                </a:cubicBezTo>
                <a:cubicBezTo>
                  <a:pt x="1352" y="176"/>
                  <a:pt x="1345" y="175"/>
                  <a:pt x="1337" y="174"/>
                </a:cubicBezTo>
                <a:cubicBezTo>
                  <a:pt x="1334" y="174"/>
                  <a:pt x="1331" y="173"/>
                  <a:pt x="1328" y="173"/>
                </a:cubicBezTo>
                <a:cubicBezTo>
                  <a:pt x="1322" y="172"/>
                  <a:pt x="1316" y="172"/>
                  <a:pt x="1310" y="171"/>
                </a:cubicBezTo>
                <a:cubicBezTo>
                  <a:pt x="1306" y="170"/>
                  <a:pt x="1303" y="170"/>
                  <a:pt x="1299" y="169"/>
                </a:cubicBezTo>
                <a:cubicBezTo>
                  <a:pt x="1294" y="168"/>
                  <a:pt x="1288" y="168"/>
                  <a:pt x="1283" y="167"/>
                </a:cubicBezTo>
                <a:cubicBezTo>
                  <a:pt x="1279" y="166"/>
                  <a:pt x="1275" y="166"/>
                  <a:pt x="1271" y="165"/>
                </a:cubicBezTo>
                <a:cubicBezTo>
                  <a:pt x="1266" y="164"/>
                  <a:pt x="1261" y="163"/>
                  <a:pt x="1256" y="162"/>
                </a:cubicBezTo>
                <a:cubicBezTo>
                  <a:pt x="1252" y="162"/>
                  <a:pt x="1248" y="161"/>
                  <a:pt x="1244" y="160"/>
                </a:cubicBezTo>
                <a:cubicBezTo>
                  <a:pt x="1239" y="159"/>
                  <a:pt x="1234" y="158"/>
                  <a:pt x="1229" y="157"/>
                </a:cubicBezTo>
                <a:cubicBezTo>
                  <a:pt x="1225" y="157"/>
                  <a:pt x="1221" y="156"/>
                  <a:pt x="1217" y="155"/>
                </a:cubicBezTo>
                <a:cubicBezTo>
                  <a:pt x="1212" y="154"/>
                  <a:pt x="1207" y="153"/>
                  <a:pt x="1202" y="152"/>
                </a:cubicBezTo>
                <a:cubicBezTo>
                  <a:pt x="1198" y="151"/>
                  <a:pt x="1194" y="150"/>
                  <a:pt x="1190" y="150"/>
                </a:cubicBezTo>
                <a:cubicBezTo>
                  <a:pt x="1189" y="149"/>
                  <a:pt x="1187" y="149"/>
                  <a:pt x="1185" y="148"/>
                </a:cubicBezTo>
                <a:cubicBezTo>
                  <a:pt x="1187" y="147"/>
                  <a:pt x="1189" y="146"/>
                  <a:pt x="1192" y="145"/>
                </a:cubicBezTo>
                <a:cubicBezTo>
                  <a:pt x="1196" y="143"/>
                  <a:pt x="1201" y="141"/>
                  <a:pt x="1205" y="139"/>
                </a:cubicBezTo>
                <a:cubicBezTo>
                  <a:pt x="1210" y="137"/>
                  <a:pt x="1216" y="135"/>
                  <a:pt x="1221" y="132"/>
                </a:cubicBezTo>
                <a:cubicBezTo>
                  <a:pt x="1225" y="130"/>
                  <a:pt x="1230" y="129"/>
                  <a:pt x="1235" y="127"/>
                </a:cubicBezTo>
                <a:cubicBezTo>
                  <a:pt x="1240" y="124"/>
                  <a:pt x="1245" y="122"/>
                  <a:pt x="1250" y="120"/>
                </a:cubicBezTo>
                <a:cubicBezTo>
                  <a:pt x="1255" y="118"/>
                  <a:pt x="1259" y="117"/>
                  <a:pt x="1264" y="115"/>
                </a:cubicBezTo>
                <a:cubicBezTo>
                  <a:pt x="1269" y="113"/>
                  <a:pt x="1274" y="111"/>
                  <a:pt x="1279" y="109"/>
                </a:cubicBezTo>
                <a:cubicBezTo>
                  <a:pt x="1284" y="107"/>
                  <a:pt x="1289" y="105"/>
                  <a:pt x="1293" y="104"/>
                </a:cubicBezTo>
                <a:cubicBezTo>
                  <a:pt x="1299" y="102"/>
                  <a:pt x="1304" y="100"/>
                  <a:pt x="1309" y="98"/>
                </a:cubicBezTo>
                <a:cubicBezTo>
                  <a:pt x="1314" y="96"/>
                  <a:pt x="1319" y="95"/>
                  <a:pt x="1323" y="93"/>
                </a:cubicBezTo>
                <a:cubicBezTo>
                  <a:pt x="1329" y="91"/>
                  <a:pt x="1334" y="89"/>
                  <a:pt x="1339" y="88"/>
                </a:cubicBezTo>
                <a:cubicBezTo>
                  <a:pt x="1344" y="86"/>
                  <a:pt x="1348" y="85"/>
                  <a:pt x="1353" y="83"/>
                </a:cubicBezTo>
                <a:cubicBezTo>
                  <a:pt x="1359" y="81"/>
                  <a:pt x="1364" y="80"/>
                  <a:pt x="1369" y="78"/>
                </a:cubicBezTo>
                <a:cubicBezTo>
                  <a:pt x="1374" y="77"/>
                  <a:pt x="1379" y="75"/>
                  <a:pt x="1383" y="74"/>
                </a:cubicBezTo>
                <a:cubicBezTo>
                  <a:pt x="1389" y="72"/>
                  <a:pt x="1394" y="71"/>
                  <a:pt x="1400" y="69"/>
                </a:cubicBezTo>
                <a:cubicBezTo>
                  <a:pt x="1404" y="68"/>
                  <a:pt x="1409" y="66"/>
                  <a:pt x="1414" y="65"/>
                </a:cubicBezTo>
                <a:cubicBezTo>
                  <a:pt x="1419" y="64"/>
                  <a:pt x="1425" y="62"/>
                  <a:pt x="1430" y="61"/>
                </a:cubicBezTo>
                <a:cubicBezTo>
                  <a:pt x="1435" y="60"/>
                  <a:pt x="1440" y="58"/>
                  <a:pt x="1444" y="57"/>
                </a:cubicBezTo>
                <a:cubicBezTo>
                  <a:pt x="1450" y="56"/>
                  <a:pt x="1456" y="54"/>
                  <a:pt x="1461" y="53"/>
                </a:cubicBezTo>
                <a:cubicBezTo>
                  <a:pt x="1466" y="52"/>
                  <a:pt x="1470" y="51"/>
                  <a:pt x="1475" y="50"/>
                </a:cubicBezTo>
                <a:cubicBezTo>
                  <a:pt x="1481" y="49"/>
                  <a:pt x="1487" y="47"/>
                  <a:pt x="1492" y="46"/>
                </a:cubicBezTo>
                <a:cubicBezTo>
                  <a:pt x="1497" y="45"/>
                  <a:pt x="1501" y="44"/>
                  <a:pt x="1506" y="43"/>
                </a:cubicBezTo>
                <a:cubicBezTo>
                  <a:pt x="1512" y="42"/>
                  <a:pt x="1518" y="41"/>
                  <a:pt x="1524" y="40"/>
                </a:cubicBezTo>
                <a:cubicBezTo>
                  <a:pt x="1528" y="39"/>
                  <a:pt x="1532" y="38"/>
                  <a:pt x="1537" y="37"/>
                </a:cubicBezTo>
                <a:cubicBezTo>
                  <a:pt x="1543" y="36"/>
                  <a:pt x="1549" y="35"/>
                  <a:pt x="1555" y="34"/>
                </a:cubicBezTo>
                <a:cubicBezTo>
                  <a:pt x="1560" y="33"/>
                  <a:pt x="1564" y="32"/>
                  <a:pt x="1568" y="32"/>
                </a:cubicBezTo>
                <a:cubicBezTo>
                  <a:pt x="1575" y="31"/>
                  <a:pt x="1581" y="30"/>
                  <a:pt x="1588" y="29"/>
                </a:cubicBezTo>
                <a:cubicBezTo>
                  <a:pt x="1592" y="28"/>
                  <a:pt x="1596" y="28"/>
                  <a:pt x="1599" y="27"/>
                </a:cubicBezTo>
                <a:cubicBezTo>
                  <a:pt x="1607" y="26"/>
                  <a:pt x="1615" y="25"/>
                  <a:pt x="1623" y="24"/>
                </a:cubicBezTo>
                <a:cubicBezTo>
                  <a:pt x="1626" y="24"/>
                  <a:pt x="1628" y="23"/>
                  <a:pt x="1631" y="23"/>
                </a:cubicBezTo>
                <a:close/>
                <a:moveTo>
                  <a:pt x="1515" y="12"/>
                </a:moveTo>
                <a:cubicBezTo>
                  <a:pt x="1543" y="12"/>
                  <a:pt x="1572" y="13"/>
                  <a:pt x="1600" y="15"/>
                </a:cubicBezTo>
                <a:cubicBezTo>
                  <a:pt x="1600" y="15"/>
                  <a:pt x="1599" y="15"/>
                  <a:pt x="1599" y="15"/>
                </a:cubicBezTo>
                <a:cubicBezTo>
                  <a:pt x="1595" y="15"/>
                  <a:pt x="1592" y="16"/>
                  <a:pt x="1589" y="16"/>
                </a:cubicBezTo>
                <a:cubicBezTo>
                  <a:pt x="1582" y="17"/>
                  <a:pt x="1575" y="18"/>
                  <a:pt x="1568" y="20"/>
                </a:cubicBezTo>
                <a:cubicBezTo>
                  <a:pt x="1564" y="20"/>
                  <a:pt x="1560" y="21"/>
                  <a:pt x="1557" y="21"/>
                </a:cubicBezTo>
                <a:cubicBezTo>
                  <a:pt x="1550" y="23"/>
                  <a:pt x="1544" y="24"/>
                  <a:pt x="1538" y="25"/>
                </a:cubicBezTo>
                <a:cubicBezTo>
                  <a:pt x="1534" y="25"/>
                  <a:pt x="1530" y="26"/>
                  <a:pt x="1526" y="27"/>
                </a:cubicBezTo>
                <a:cubicBezTo>
                  <a:pt x="1520" y="28"/>
                  <a:pt x="1514" y="29"/>
                  <a:pt x="1508" y="31"/>
                </a:cubicBezTo>
                <a:cubicBezTo>
                  <a:pt x="1503" y="31"/>
                  <a:pt x="1499" y="32"/>
                  <a:pt x="1495" y="33"/>
                </a:cubicBezTo>
                <a:cubicBezTo>
                  <a:pt x="1489" y="34"/>
                  <a:pt x="1483" y="36"/>
                  <a:pt x="1477" y="37"/>
                </a:cubicBezTo>
                <a:cubicBezTo>
                  <a:pt x="1473" y="38"/>
                  <a:pt x="1469" y="39"/>
                  <a:pt x="1465" y="40"/>
                </a:cubicBezTo>
                <a:cubicBezTo>
                  <a:pt x="1459" y="41"/>
                  <a:pt x="1452" y="43"/>
                  <a:pt x="1446" y="44"/>
                </a:cubicBezTo>
                <a:cubicBezTo>
                  <a:pt x="1442" y="45"/>
                  <a:pt x="1439" y="46"/>
                  <a:pt x="1436" y="47"/>
                </a:cubicBezTo>
                <a:cubicBezTo>
                  <a:pt x="1427" y="49"/>
                  <a:pt x="1419" y="51"/>
                  <a:pt x="1411" y="53"/>
                </a:cubicBezTo>
                <a:cubicBezTo>
                  <a:pt x="1409" y="54"/>
                  <a:pt x="1408" y="54"/>
                  <a:pt x="1406" y="55"/>
                </a:cubicBezTo>
                <a:cubicBezTo>
                  <a:pt x="1396" y="57"/>
                  <a:pt x="1386" y="60"/>
                  <a:pt x="1377" y="63"/>
                </a:cubicBezTo>
                <a:cubicBezTo>
                  <a:pt x="1374" y="64"/>
                  <a:pt x="1371" y="65"/>
                  <a:pt x="1369" y="66"/>
                </a:cubicBezTo>
                <a:cubicBezTo>
                  <a:pt x="1362" y="68"/>
                  <a:pt x="1355" y="70"/>
                  <a:pt x="1347" y="72"/>
                </a:cubicBezTo>
                <a:cubicBezTo>
                  <a:pt x="1344" y="73"/>
                  <a:pt x="1340" y="75"/>
                  <a:pt x="1337" y="76"/>
                </a:cubicBezTo>
                <a:cubicBezTo>
                  <a:pt x="1331" y="78"/>
                  <a:pt x="1325" y="80"/>
                  <a:pt x="1318" y="82"/>
                </a:cubicBezTo>
                <a:cubicBezTo>
                  <a:pt x="1315" y="83"/>
                  <a:pt x="1311" y="85"/>
                  <a:pt x="1307" y="86"/>
                </a:cubicBezTo>
                <a:cubicBezTo>
                  <a:pt x="1301" y="88"/>
                  <a:pt x="1295" y="90"/>
                  <a:pt x="1289" y="92"/>
                </a:cubicBezTo>
                <a:cubicBezTo>
                  <a:pt x="1285" y="94"/>
                  <a:pt x="1282" y="95"/>
                  <a:pt x="1278" y="97"/>
                </a:cubicBezTo>
                <a:cubicBezTo>
                  <a:pt x="1272" y="99"/>
                  <a:pt x="1266" y="101"/>
                  <a:pt x="1260" y="103"/>
                </a:cubicBezTo>
                <a:cubicBezTo>
                  <a:pt x="1257" y="105"/>
                  <a:pt x="1253" y="106"/>
                  <a:pt x="1249" y="108"/>
                </a:cubicBezTo>
                <a:cubicBezTo>
                  <a:pt x="1243" y="110"/>
                  <a:pt x="1237" y="113"/>
                  <a:pt x="1231" y="115"/>
                </a:cubicBezTo>
                <a:cubicBezTo>
                  <a:pt x="1227" y="117"/>
                  <a:pt x="1224" y="118"/>
                  <a:pt x="1221" y="119"/>
                </a:cubicBezTo>
                <a:cubicBezTo>
                  <a:pt x="1214" y="122"/>
                  <a:pt x="1206" y="125"/>
                  <a:pt x="1199" y="129"/>
                </a:cubicBezTo>
                <a:cubicBezTo>
                  <a:pt x="1197" y="130"/>
                  <a:pt x="1195" y="131"/>
                  <a:pt x="1192" y="132"/>
                </a:cubicBezTo>
                <a:cubicBezTo>
                  <a:pt x="1183" y="136"/>
                  <a:pt x="1175" y="140"/>
                  <a:pt x="1166" y="144"/>
                </a:cubicBezTo>
                <a:cubicBezTo>
                  <a:pt x="1159" y="142"/>
                  <a:pt x="1152" y="141"/>
                  <a:pt x="1146" y="139"/>
                </a:cubicBezTo>
                <a:cubicBezTo>
                  <a:pt x="1146" y="139"/>
                  <a:pt x="1146" y="139"/>
                  <a:pt x="1145" y="139"/>
                </a:cubicBezTo>
                <a:cubicBezTo>
                  <a:pt x="1139" y="137"/>
                  <a:pt x="1132" y="136"/>
                  <a:pt x="1125" y="134"/>
                </a:cubicBezTo>
                <a:cubicBezTo>
                  <a:pt x="1123" y="133"/>
                  <a:pt x="1121" y="133"/>
                  <a:pt x="1119" y="132"/>
                </a:cubicBezTo>
                <a:cubicBezTo>
                  <a:pt x="1114" y="131"/>
                  <a:pt x="1109" y="129"/>
                  <a:pt x="1105" y="128"/>
                </a:cubicBezTo>
                <a:cubicBezTo>
                  <a:pt x="1102" y="127"/>
                  <a:pt x="1100" y="127"/>
                  <a:pt x="1097" y="126"/>
                </a:cubicBezTo>
                <a:cubicBezTo>
                  <a:pt x="1093" y="125"/>
                  <a:pt x="1088" y="123"/>
                  <a:pt x="1084" y="122"/>
                </a:cubicBezTo>
                <a:cubicBezTo>
                  <a:pt x="1081" y="121"/>
                  <a:pt x="1079" y="120"/>
                  <a:pt x="1076" y="120"/>
                </a:cubicBezTo>
                <a:cubicBezTo>
                  <a:pt x="1072" y="118"/>
                  <a:pt x="1068" y="117"/>
                  <a:pt x="1064" y="116"/>
                </a:cubicBezTo>
                <a:cubicBezTo>
                  <a:pt x="1061" y="115"/>
                  <a:pt x="1058" y="114"/>
                  <a:pt x="1055" y="113"/>
                </a:cubicBezTo>
                <a:cubicBezTo>
                  <a:pt x="1051" y="112"/>
                  <a:pt x="1047" y="111"/>
                  <a:pt x="1043" y="109"/>
                </a:cubicBezTo>
                <a:cubicBezTo>
                  <a:pt x="1040" y="108"/>
                  <a:pt x="1038" y="107"/>
                  <a:pt x="1035" y="106"/>
                </a:cubicBezTo>
                <a:cubicBezTo>
                  <a:pt x="1031" y="105"/>
                  <a:pt x="1027" y="104"/>
                  <a:pt x="1023" y="102"/>
                </a:cubicBezTo>
                <a:cubicBezTo>
                  <a:pt x="1020" y="101"/>
                  <a:pt x="1017" y="100"/>
                  <a:pt x="1015" y="99"/>
                </a:cubicBezTo>
                <a:cubicBezTo>
                  <a:pt x="1014" y="99"/>
                  <a:pt x="1013" y="99"/>
                  <a:pt x="1012" y="98"/>
                </a:cubicBezTo>
                <a:cubicBezTo>
                  <a:pt x="1173" y="41"/>
                  <a:pt x="1342" y="12"/>
                  <a:pt x="1515" y="12"/>
                </a:cubicBezTo>
                <a:close/>
                <a:moveTo>
                  <a:pt x="994" y="105"/>
                </a:moveTo>
                <a:cubicBezTo>
                  <a:pt x="1000" y="107"/>
                  <a:pt x="1007" y="109"/>
                  <a:pt x="1013" y="112"/>
                </a:cubicBezTo>
                <a:cubicBezTo>
                  <a:pt x="1013" y="112"/>
                  <a:pt x="1013" y="112"/>
                  <a:pt x="1014" y="112"/>
                </a:cubicBezTo>
                <a:cubicBezTo>
                  <a:pt x="1020" y="114"/>
                  <a:pt x="1027" y="116"/>
                  <a:pt x="1033" y="119"/>
                </a:cubicBezTo>
                <a:cubicBezTo>
                  <a:pt x="1036" y="119"/>
                  <a:pt x="1038" y="120"/>
                  <a:pt x="1040" y="121"/>
                </a:cubicBezTo>
                <a:cubicBezTo>
                  <a:pt x="1045" y="122"/>
                  <a:pt x="1049" y="124"/>
                  <a:pt x="1054" y="125"/>
                </a:cubicBezTo>
                <a:cubicBezTo>
                  <a:pt x="1056" y="126"/>
                  <a:pt x="1059" y="127"/>
                  <a:pt x="1062" y="128"/>
                </a:cubicBezTo>
                <a:cubicBezTo>
                  <a:pt x="1066" y="129"/>
                  <a:pt x="1070" y="130"/>
                  <a:pt x="1074" y="132"/>
                </a:cubicBezTo>
                <a:cubicBezTo>
                  <a:pt x="1077" y="133"/>
                  <a:pt x="1080" y="133"/>
                  <a:pt x="1083" y="134"/>
                </a:cubicBezTo>
                <a:cubicBezTo>
                  <a:pt x="1087" y="135"/>
                  <a:pt x="1091" y="137"/>
                  <a:pt x="1095" y="138"/>
                </a:cubicBezTo>
                <a:cubicBezTo>
                  <a:pt x="1098" y="139"/>
                  <a:pt x="1101" y="139"/>
                  <a:pt x="1104" y="140"/>
                </a:cubicBezTo>
                <a:cubicBezTo>
                  <a:pt x="1108" y="141"/>
                  <a:pt x="1112" y="143"/>
                  <a:pt x="1116" y="144"/>
                </a:cubicBezTo>
                <a:cubicBezTo>
                  <a:pt x="1119" y="144"/>
                  <a:pt x="1122" y="145"/>
                  <a:pt x="1125" y="146"/>
                </a:cubicBezTo>
                <a:cubicBezTo>
                  <a:pt x="1129" y="147"/>
                  <a:pt x="1133" y="148"/>
                  <a:pt x="1137" y="149"/>
                </a:cubicBezTo>
                <a:cubicBezTo>
                  <a:pt x="1140" y="150"/>
                  <a:pt x="1143" y="151"/>
                  <a:pt x="1146" y="151"/>
                </a:cubicBezTo>
                <a:cubicBezTo>
                  <a:pt x="1147" y="152"/>
                  <a:pt x="1147" y="152"/>
                  <a:pt x="1148" y="152"/>
                </a:cubicBezTo>
                <a:cubicBezTo>
                  <a:pt x="1148" y="152"/>
                  <a:pt x="1148" y="152"/>
                  <a:pt x="1148" y="152"/>
                </a:cubicBezTo>
                <a:cubicBezTo>
                  <a:pt x="1148" y="152"/>
                  <a:pt x="1148" y="152"/>
                  <a:pt x="1148" y="152"/>
                </a:cubicBezTo>
                <a:cubicBezTo>
                  <a:pt x="1146" y="153"/>
                  <a:pt x="1143" y="155"/>
                  <a:pt x="1141" y="156"/>
                </a:cubicBezTo>
                <a:cubicBezTo>
                  <a:pt x="1137" y="158"/>
                  <a:pt x="1133" y="160"/>
                  <a:pt x="1129" y="162"/>
                </a:cubicBezTo>
                <a:cubicBezTo>
                  <a:pt x="1123" y="165"/>
                  <a:pt x="1118" y="167"/>
                  <a:pt x="1113" y="170"/>
                </a:cubicBezTo>
                <a:cubicBezTo>
                  <a:pt x="1109" y="172"/>
                  <a:pt x="1105" y="174"/>
                  <a:pt x="1101" y="177"/>
                </a:cubicBezTo>
                <a:cubicBezTo>
                  <a:pt x="1095" y="179"/>
                  <a:pt x="1090" y="182"/>
                  <a:pt x="1085" y="185"/>
                </a:cubicBezTo>
                <a:cubicBezTo>
                  <a:pt x="1081" y="187"/>
                  <a:pt x="1077" y="189"/>
                  <a:pt x="1073" y="192"/>
                </a:cubicBezTo>
                <a:cubicBezTo>
                  <a:pt x="1068" y="195"/>
                  <a:pt x="1062" y="198"/>
                  <a:pt x="1057" y="201"/>
                </a:cubicBezTo>
                <a:cubicBezTo>
                  <a:pt x="1053" y="203"/>
                  <a:pt x="1050" y="205"/>
                  <a:pt x="1046" y="207"/>
                </a:cubicBezTo>
                <a:cubicBezTo>
                  <a:pt x="1040" y="210"/>
                  <a:pt x="1035" y="214"/>
                  <a:pt x="1029" y="217"/>
                </a:cubicBezTo>
                <a:cubicBezTo>
                  <a:pt x="1026" y="219"/>
                  <a:pt x="1022" y="221"/>
                  <a:pt x="1019" y="223"/>
                </a:cubicBezTo>
                <a:cubicBezTo>
                  <a:pt x="1013" y="227"/>
                  <a:pt x="1006" y="231"/>
                  <a:pt x="1000" y="235"/>
                </a:cubicBezTo>
                <a:cubicBezTo>
                  <a:pt x="997" y="237"/>
                  <a:pt x="995" y="238"/>
                  <a:pt x="992" y="240"/>
                </a:cubicBezTo>
                <a:cubicBezTo>
                  <a:pt x="984" y="246"/>
                  <a:pt x="975" y="251"/>
                  <a:pt x="966" y="257"/>
                </a:cubicBezTo>
                <a:cubicBezTo>
                  <a:pt x="964" y="258"/>
                  <a:pt x="963" y="260"/>
                  <a:pt x="961" y="261"/>
                </a:cubicBezTo>
                <a:cubicBezTo>
                  <a:pt x="955" y="265"/>
                  <a:pt x="948" y="269"/>
                  <a:pt x="942" y="274"/>
                </a:cubicBezTo>
                <a:cubicBezTo>
                  <a:pt x="938" y="272"/>
                  <a:pt x="934" y="270"/>
                  <a:pt x="929" y="269"/>
                </a:cubicBezTo>
                <a:cubicBezTo>
                  <a:pt x="927" y="268"/>
                  <a:pt x="925" y="267"/>
                  <a:pt x="923" y="266"/>
                </a:cubicBezTo>
                <a:cubicBezTo>
                  <a:pt x="916" y="263"/>
                  <a:pt x="909" y="260"/>
                  <a:pt x="902" y="257"/>
                </a:cubicBezTo>
                <a:cubicBezTo>
                  <a:pt x="902" y="257"/>
                  <a:pt x="901" y="257"/>
                  <a:pt x="901" y="256"/>
                </a:cubicBezTo>
                <a:cubicBezTo>
                  <a:pt x="895" y="254"/>
                  <a:pt x="888" y="251"/>
                  <a:pt x="882" y="248"/>
                </a:cubicBezTo>
                <a:cubicBezTo>
                  <a:pt x="880" y="247"/>
                  <a:pt x="878" y="246"/>
                  <a:pt x="876" y="245"/>
                </a:cubicBezTo>
                <a:cubicBezTo>
                  <a:pt x="871" y="243"/>
                  <a:pt x="866" y="240"/>
                  <a:pt x="862" y="238"/>
                </a:cubicBezTo>
                <a:cubicBezTo>
                  <a:pt x="859" y="237"/>
                  <a:pt x="857" y="236"/>
                  <a:pt x="854" y="234"/>
                </a:cubicBezTo>
                <a:cubicBezTo>
                  <a:pt x="850" y="232"/>
                  <a:pt x="846" y="230"/>
                  <a:pt x="842" y="228"/>
                </a:cubicBezTo>
                <a:cubicBezTo>
                  <a:pt x="839" y="227"/>
                  <a:pt x="836" y="225"/>
                  <a:pt x="833" y="224"/>
                </a:cubicBezTo>
                <a:cubicBezTo>
                  <a:pt x="830" y="222"/>
                  <a:pt x="826" y="220"/>
                  <a:pt x="822" y="218"/>
                </a:cubicBezTo>
                <a:cubicBezTo>
                  <a:pt x="819" y="217"/>
                  <a:pt x="816" y="215"/>
                  <a:pt x="813" y="214"/>
                </a:cubicBezTo>
                <a:cubicBezTo>
                  <a:pt x="810" y="212"/>
                  <a:pt x="806" y="210"/>
                  <a:pt x="802" y="208"/>
                </a:cubicBezTo>
                <a:cubicBezTo>
                  <a:pt x="799" y="206"/>
                  <a:pt x="796" y="204"/>
                  <a:pt x="793" y="203"/>
                </a:cubicBezTo>
                <a:cubicBezTo>
                  <a:pt x="791" y="202"/>
                  <a:pt x="789" y="201"/>
                  <a:pt x="788" y="200"/>
                </a:cubicBezTo>
                <a:cubicBezTo>
                  <a:pt x="854" y="163"/>
                  <a:pt x="923" y="131"/>
                  <a:pt x="994" y="105"/>
                </a:cubicBezTo>
                <a:close/>
                <a:moveTo>
                  <a:pt x="775" y="207"/>
                </a:moveTo>
                <a:cubicBezTo>
                  <a:pt x="779" y="209"/>
                  <a:pt x="783" y="211"/>
                  <a:pt x="787" y="213"/>
                </a:cubicBezTo>
                <a:cubicBezTo>
                  <a:pt x="789" y="214"/>
                  <a:pt x="791" y="215"/>
                  <a:pt x="793" y="217"/>
                </a:cubicBezTo>
                <a:cubicBezTo>
                  <a:pt x="800" y="220"/>
                  <a:pt x="807" y="224"/>
                  <a:pt x="813" y="227"/>
                </a:cubicBezTo>
                <a:cubicBezTo>
                  <a:pt x="814" y="227"/>
                  <a:pt x="814" y="228"/>
                  <a:pt x="815" y="228"/>
                </a:cubicBezTo>
                <a:cubicBezTo>
                  <a:pt x="821" y="231"/>
                  <a:pt x="827" y="234"/>
                  <a:pt x="833" y="237"/>
                </a:cubicBezTo>
                <a:cubicBezTo>
                  <a:pt x="836" y="239"/>
                  <a:pt x="838" y="240"/>
                  <a:pt x="840" y="241"/>
                </a:cubicBezTo>
                <a:cubicBezTo>
                  <a:pt x="845" y="243"/>
                  <a:pt x="849" y="245"/>
                  <a:pt x="853" y="247"/>
                </a:cubicBezTo>
                <a:cubicBezTo>
                  <a:pt x="856" y="249"/>
                  <a:pt x="859" y="250"/>
                  <a:pt x="861" y="251"/>
                </a:cubicBezTo>
                <a:cubicBezTo>
                  <a:pt x="866" y="253"/>
                  <a:pt x="870" y="255"/>
                  <a:pt x="874" y="257"/>
                </a:cubicBezTo>
                <a:cubicBezTo>
                  <a:pt x="877" y="258"/>
                  <a:pt x="880" y="260"/>
                  <a:pt x="882" y="261"/>
                </a:cubicBezTo>
                <a:cubicBezTo>
                  <a:pt x="886" y="263"/>
                  <a:pt x="890" y="265"/>
                  <a:pt x="894" y="267"/>
                </a:cubicBezTo>
                <a:cubicBezTo>
                  <a:pt x="897" y="268"/>
                  <a:pt x="900" y="269"/>
                  <a:pt x="903" y="270"/>
                </a:cubicBezTo>
                <a:cubicBezTo>
                  <a:pt x="907" y="272"/>
                  <a:pt x="911" y="274"/>
                  <a:pt x="915" y="276"/>
                </a:cubicBezTo>
                <a:cubicBezTo>
                  <a:pt x="918" y="277"/>
                  <a:pt x="921" y="278"/>
                  <a:pt x="924" y="279"/>
                </a:cubicBezTo>
                <a:cubicBezTo>
                  <a:pt x="926" y="280"/>
                  <a:pt x="928" y="281"/>
                  <a:pt x="930" y="282"/>
                </a:cubicBezTo>
                <a:cubicBezTo>
                  <a:pt x="930" y="282"/>
                  <a:pt x="930" y="282"/>
                  <a:pt x="930" y="282"/>
                </a:cubicBezTo>
                <a:cubicBezTo>
                  <a:pt x="930" y="282"/>
                  <a:pt x="930" y="282"/>
                  <a:pt x="930" y="282"/>
                </a:cubicBezTo>
                <a:cubicBezTo>
                  <a:pt x="928" y="284"/>
                  <a:pt x="926" y="285"/>
                  <a:pt x="924" y="287"/>
                </a:cubicBezTo>
                <a:cubicBezTo>
                  <a:pt x="921" y="289"/>
                  <a:pt x="918" y="291"/>
                  <a:pt x="915" y="293"/>
                </a:cubicBezTo>
                <a:cubicBezTo>
                  <a:pt x="911" y="296"/>
                  <a:pt x="908" y="299"/>
                  <a:pt x="904" y="301"/>
                </a:cubicBezTo>
                <a:cubicBezTo>
                  <a:pt x="901" y="304"/>
                  <a:pt x="898" y="306"/>
                  <a:pt x="895" y="308"/>
                </a:cubicBezTo>
                <a:cubicBezTo>
                  <a:pt x="892" y="311"/>
                  <a:pt x="888" y="314"/>
                  <a:pt x="884" y="316"/>
                </a:cubicBezTo>
                <a:cubicBezTo>
                  <a:pt x="881" y="319"/>
                  <a:pt x="879" y="321"/>
                  <a:pt x="876" y="323"/>
                </a:cubicBezTo>
                <a:cubicBezTo>
                  <a:pt x="872" y="326"/>
                  <a:pt x="868" y="329"/>
                  <a:pt x="864" y="332"/>
                </a:cubicBezTo>
                <a:cubicBezTo>
                  <a:pt x="862" y="334"/>
                  <a:pt x="859" y="336"/>
                  <a:pt x="857" y="338"/>
                </a:cubicBezTo>
                <a:cubicBezTo>
                  <a:pt x="852" y="342"/>
                  <a:pt x="848" y="345"/>
                  <a:pt x="843" y="349"/>
                </a:cubicBezTo>
                <a:cubicBezTo>
                  <a:pt x="842" y="351"/>
                  <a:pt x="840" y="352"/>
                  <a:pt x="838" y="354"/>
                </a:cubicBezTo>
                <a:cubicBezTo>
                  <a:pt x="832" y="359"/>
                  <a:pt x="826" y="364"/>
                  <a:pt x="819" y="369"/>
                </a:cubicBezTo>
                <a:cubicBezTo>
                  <a:pt x="818" y="370"/>
                  <a:pt x="817" y="371"/>
                  <a:pt x="816" y="372"/>
                </a:cubicBezTo>
                <a:cubicBezTo>
                  <a:pt x="811" y="377"/>
                  <a:pt x="806" y="381"/>
                  <a:pt x="801" y="385"/>
                </a:cubicBezTo>
                <a:cubicBezTo>
                  <a:pt x="799" y="387"/>
                  <a:pt x="797" y="390"/>
                  <a:pt x="794" y="392"/>
                </a:cubicBezTo>
                <a:cubicBezTo>
                  <a:pt x="791" y="394"/>
                  <a:pt x="788" y="397"/>
                  <a:pt x="785" y="400"/>
                </a:cubicBezTo>
                <a:cubicBezTo>
                  <a:pt x="781" y="398"/>
                  <a:pt x="778" y="396"/>
                  <a:pt x="774" y="394"/>
                </a:cubicBezTo>
                <a:cubicBezTo>
                  <a:pt x="771" y="393"/>
                  <a:pt x="769" y="391"/>
                  <a:pt x="766" y="390"/>
                </a:cubicBezTo>
                <a:cubicBezTo>
                  <a:pt x="761" y="387"/>
                  <a:pt x="756" y="384"/>
                  <a:pt x="752" y="381"/>
                </a:cubicBezTo>
                <a:cubicBezTo>
                  <a:pt x="749" y="380"/>
                  <a:pt x="747" y="379"/>
                  <a:pt x="745" y="378"/>
                </a:cubicBezTo>
                <a:cubicBezTo>
                  <a:pt x="738" y="374"/>
                  <a:pt x="732" y="369"/>
                  <a:pt x="725" y="365"/>
                </a:cubicBezTo>
                <a:cubicBezTo>
                  <a:pt x="724" y="365"/>
                  <a:pt x="723" y="364"/>
                  <a:pt x="722" y="363"/>
                </a:cubicBezTo>
                <a:cubicBezTo>
                  <a:pt x="716" y="360"/>
                  <a:pt x="710" y="356"/>
                  <a:pt x="705" y="352"/>
                </a:cubicBezTo>
                <a:cubicBezTo>
                  <a:pt x="702" y="351"/>
                  <a:pt x="700" y="349"/>
                  <a:pt x="698" y="348"/>
                </a:cubicBezTo>
                <a:cubicBezTo>
                  <a:pt x="693" y="345"/>
                  <a:pt x="689" y="342"/>
                  <a:pt x="685" y="339"/>
                </a:cubicBezTo>
                <a:cubicBezTo>
                  <a:pt x="682" y="338"/>
                  <a:pt x="679" y="336"/>
                  <a:pt x="677" y="334"/>
                </a:cubicBezTo>
                <a:cubicBezTo>
                  <a:pt x="673" y="331"/>
                  <a:pt x="669" y="329"/>
                  <a:pt x="665" y="326"/>
                </a:cubicBezTo>
                <a:cubicBezTo>
                  <a:pt x="662" y="324"/>
                  <a:pt x="659" y="322"/>
                  <a:pt x="656" y="320"/>
                </a:cubicBezTo>
                <a:cubicBezTo>
                  <a:pt x="653" y="318"/>
                  <a:pt x="649" y="315"/>
                  <a:pt x="645" y="312"/>
                </a:cubicBezTo>
                <a:cubicBezTo>
                  <a:pt x="642" y="310"/>
                  <a:pt x="640" y="308"/>
                  <a:pt x="637" y="306"/>
                </a:cubicBezTo>
                <a:cubicBezTo>
                  <a:pt x="634" y="304"/>
                  <a:pt x="632" y="303"/>
                  <a:pt x="629" y="301"/>
                </a:cubicBezTo>
                <a:cubicBezTo>
                  <a:pt x="676" y="267"/>
                  <a:pt x="725" y="235"/>
                  <a:pt x="775" y="207"/>
                </a:cubicBezTo>
                <a:close/>
                <a:moveTo>
                  <a:pt x="619" y="308"/>
                </a:moveTo>
                <a:cubicBezTo>
                  <a:pt x="622" y="311"/>
                  <a:pt x="626" y="313"/>
                  <a:pt x="629" y="315"/>
                </a:cubicBezTo>
                <a:cubicBezTo>
                  <a:pt x="631" y="317"/>
                  <a:pt x="634" y="319"/>
                  <a:pt x="637" y="321"/>
                </a:cubicBezTo>
                <a:cubicBezTo>
                  <a:pt x="641" y="324"/>
                  <a:pt x="646" y="327"/>
                  <a:pt x="650" y="330"/>
                </a:cubicBezTo>
                <a:cubicBezTo>
                  <a:pt x="652" y="332"/>
                  <a:pt x="654" y="333"/>
                  <a:pt x="656" y="335"/>
                </a:cubicBezTo>
                <a:cubicBezTo>
                  <a:pt x="663" y="339"/>
                  <a:pt x="670" y="344"/>
                  <a:pt x="676" y="348"/>
                </a:cubicBezTo>
                <a:cubicBezTo>
                  <a:pt x="677" y="349"/>
                  <a:pt x="678" y="350"/>
                  <a:pt x="679" y="350"/>
                </a:cubicBezTo>
                <a:cubicBezTo>
                  <a:pt x="685" y="354"/>
                  <a:pt x="691" y="358"/>
                  <a:pt x="697" y="362"/>
                </a:cubicBezTo>
                <a:cubicBezTo>
                  <a:pt x="699" y="363"/>
                  <a:pt x="701" y="365"/>
                  <a:pt x="704" y="366"/>
                </a:cubicBezTo>
                <a:cubicBezTo>
                  <a:pt x="708" y="369"/>
                  <a:pt x="713" y="372"/>
                  <a:pt x="717" y="374"/>
                </a:cubicBezTo>
                <a:cubicBezTo>
                  <a:pt x="720" y="376"/>
                  <a:pt x="722" y="378"/>
                  <a:pt x="725" y="379"/>
                </a:cubicBezTo>
                <a:cubicBezTo>
                  <a:pt x="729" y="382"/>
                  <a:pt x="733" y="385"/>
                  <a:pt x="738" y="387"/>
                </a:cubicBezTo>
                <a:cubicBezTo>
                  <a:pt x="740" y="389"/>
                  <a:pt x="743" y="390"/>
                  <a:pt x="746" y="392"/>
                </a:cubicBezTo>
                <a:cubicBezTo>
                  <a:pt x="750" y="394"/>
                  <a:pt x="754" y="397"/>
                  <a:pt x="758" y="399"/>
                </a:cubicBezTo>
                <a:cubicBezTo>
                  <a:pt x="761" y="401"/>
                  <a:pt x="764" y="403"/>
                  <a:pt x="767" y="404"/>
                </a:cubicBezTo>
                <a:cubicBezTo>
                  <a:pt x="770" y="406"/>
                  <a:pt x="773" y="407"/>
                  <a:pt x="775" y="409"/>
                </a:cubicBezTo>
                <a:cubicBezTo>
                  <a:pt x="775" y="409"/>
                  <a:pt x="775" y="409"/>
                  <a:pt x="775" y="409"/>
                </a:cubicBezTo>
                <a:cubicBezTo>
                  <a:pt x="775" y="409"/>
                  <a:pt x="775" y="409"/>
                  <a:pt x="775" y="409"/>
                </a:cubicBezTo>
                <a:cubicBezTo>
                  <a:pt x="774" y="411"/>
                  <a:pt x="772" y="412"/>
                  <a:pt x="770" y="414"/>
                </a:cubicBezTo>
                <a:cubicBezTo>
                  <a:pt x="768" y="416"/>
                  <a:pt x="765" y="418"/>
                  <a:pt x="763" y="421"/>
                </a:cubicBezTo>
                <a:cubicBezTo>
                  <a:pt x="760" y="423"/>
                  <a:pt x="757" y="426"/>
                  <a:pt x="754" y="429"/>
                </a:cubicBezTo>
                <a:cubicBezTo>
                  <a:pt x="752" y="431"/>
                  <a:pt x="750" y="433"/>
                  <a:pt x="748" y="435"/>
                </a:cubicBezTo>
                <a:cubicBezTo>
                  <a:pt x="745" y="439"/>
                  <a:pt x="742" y="442"/>
                  <a:pt x="738" y="445"/>
                </a:cubicBezTo>
                <a:cubicBezTo>
                  <a:pt x="737" y="447"/>
                  <a:pt x="735" y="449"/>
                  <a:pt x="733" y="450"/>
                </a:cubicBezTo>
                <a:cubicBezTo>
                  <a:pt x="729" y="454"/>
                  <a:pt x="726" y="458"/>
                  <a:pt x="722" y="462"/>
                </a:cubicBezTo>
                <a:cubicBezTo>
                  <a:pt x="721" y="463"/>
                  <a:pt x="719" y="464"/>
                  <a:pt x="718" y="466"/>
                </a:cubicBezTo>
                <a:cubicBezTo>
                  <a:pt x="713" y="471"/>
                  <a:pt x="708" y="476"/>
                  <a:pt x="703" y="481"/>
                </a:cubicBezTo>
                <a:cubicBezTo>
                  <a:pt x="703" y="482"/>
                  <a:pt x="703" y="482"/>
                  <a:pt x="703" y="482"/>
                </a:cubicBezTo>
                <a:cubicBezTo>
                  <a:pt x="698" y="487"/>
                  <a:pt x="693" y="492"/>
                  <a:pt x="689" y="497"/>
                </a:cubicBezTo>
                <a:cubicBezTo>
                  <a:pt x="687" y="499"/>
                  <a:pt x="686" y="500"/>
                  <a:pt x="684" y="502"/>
                </a:cubicBezTo>
                <a:cubicBezTo>
                  <a:pt x="681" y="506"/>
                  <a:pt x="678" y="509"/>
                  <a:pt x="675" y="513"/>
                </a:cubicBezTo>
                <a:cubicBezTo>
                  <a:pt x="673" y="515"/>
                  <a:pt x="671" y="517"/>
                  <a:pt x="669" y="519"/>
                </a:cubicBezTo>
                <a:cubicBezTo>
                  <a:pt x="667" y="522"/>
                  <a:pt x="665" y="524"/>
                  <a:pt x="663" y="527"/>
                </a:cubicBezTo>
                <a:cubicBezTo>
                  <a:pt x="659" y="524"/>
                  <a:pt x="655" y="522"/>
                  <a:pt x="652" y="519"/>
                </a:cubicBezTo>
                <a:cubicBezTo>
                  <a:pt x="649" y="517"/>
                  <a:pt x="646" y="515"/>
                  <a:pt x="644" y="514"/>
                </a:cubicBezTo>
                <a:cubicBezTo>
                  <a:pt x="639" y="510"/>
                  <a:pt x="635" y="507"/>
                  <a:pt x="630" y="504"/>
                </a:cubicBezTo>
                <a:cubicBezTo>
                  <a:pt x="628" y="502"/>
                  <a:pt x="625" y="500"/>
                  <a:pt x="623" y="498"/>
                </a:cubicBezTo>
                <a:cubicBezTo>
                  <a:pt x="617" y="494"/>
                  <a:pt x="612" y="490"/>
                  <a:pt x="607" y="486"/>
                </a:cubicBezTo>
                <a:cubicBezTo>
                  <a:pt x="605" y="485"/>
                  <a:pt x="604" y="484"/>
                  <a:pt x="602" y="483"/>
                </a:cubicBezTo>
                <a:cubicBezTo>
                  <a:pt x="595" y="477"/>
                  <a:pt x="588" y="472"/>
                  <a:pt x="581" y="467"/>
                </a:cubicBezTo>
                <a:cubicBezTo>
                  <a:pt x="580" y="466"/>
                  <a:pt x="579" y="465"/>
                  <a:pt x="578" y="464"/>
                </a:cubicBezTo>
                <a:cubicBezTo>
                  <a:pt x="572" y="459"/>
                  <a:pt x="567" y="455"/>
                  <a:pt x="561" y="450"/>
                </a:cubicBezTo>
                <a:cubicBezTo>
                  <a:pt x="559" y="448"/>
                  <a:pt x="557" y="447"/>
                  <a:pt x="554" y="445"/>
                </a:cubicBezTo>
                <a:cubicBezTo>
                  <a:pt x="550" y="441"/>
                  <a:pt x="546" y="437"/>
                  <a:pt x="541" y="434"/>
                </a:cubicBezTo>
                <a:cubicBezTo>
                  <a:pt x="539" y="432"/>
                  <a:pt x="536" y="429"/>
                  <a:pt x="534" y="427"/>
                </a:cubicBezTo>
                <a:cubicBezTo>
                  <a:pt x="530" y="424"/>
                  <a:pt x="526" y="420"/>
                  <a:pt x="522" y="417"/>
                </a:cubicBezTo>
                <a:cubicBezTo>
                  <a:pt x="519" y="414"/>
                  <a:pt x="516" y="412"/>
                  <a:pt x="514" y="409"/>
                </a:cubicBezTo>
                <a:cubicBezTo>
                  <a:pt x="511" y="407"/>
                  <a:pt x="508" y="404"/>
                  <a:pt x="505" y="402"/>
                </a:cubicBezTo>
                <a:cubicBezTo>
                  <a:pt x="542" y="369"/>
                  <a:pt x="580" y="337"/>
                  <a:pt x="619" y="308"/>
                </a:cubicBezTo>
                <a:close/>
                <a:moveTo>
                  <a:pt x="496" y="410"/>
                </a:moveTo>
                <a:cubicBezTo>
                  <a:pt x="499" y="413"/>
                  <a:pt x="502" y="415"/>
                  <a:pt x="505" y="418"/>
                </a:cubicBezTo>
                <a:cubicBezTo>
                  <a:pt x="508" y="421"/>
                  <a:pt x="511" y="423"/>
                  <a:pt x="514" y="426"/>
                </a:cubicBezTo>
                <a:cubicBezTo>
                  <a:pt x="518" y="429"/>
                  <a:pt x="522" y="433"/>
                  <a:pt x="526" y="436"/>
                </a:cubicBezTo>
                <a:cubicBezTo>
                  <a:pt x="528" y="438"/>
                  <a:pt x="531" y="440"/>
                  <a:pt x="533" y="443"/>
                </a:cubicBezTo>
                <a:cubicBezTo>
                  <a:pt x="538" y="447"/>
                  <a:pt x="543" y="451"/>
                  <a:pt x="548" y="455"/>
                </a:cubicBezTo>
                <a:cubicBezTo>
                  <a:pt x="550" y="456"/>
                  <a:pt x="551" y="458"/>
                  <a:pt x="553" y="459"/>
                </a:cubicBezTo>
                <a:cubicBezTo>
                  <a:pt x="560" y="465"/>
                  <a:pt x="567" y="470"/>
                  <a:pt x="574" y="476"/>
                </a:cubicBezTo>
                <a:cubicBezTo>
                  <a:pt x="575" y="477"/>
                  <a:pt x="576" y="478"/>
                  <a:pt x="578" y="479"/>
                </a:cubicBezTo>
                <a:cubicBezTo>
                  <a:pt x="583" y="483"/>
                  <a:pt x="589" y="488"/>
                  <a:pt x="594" y="492"/>
                </a:cubicBezTo>
                <a:cubicBezTo>
                  <a:pt x="597" y="494"/>
                  <a:pt x="599" y="496"/>
                  <a:pt x="602" y="498"/>
                </a:cubicBezTo>
                <a:cubicBezTo>
                  <a:pt x="606" y="501"/>
                  <a:pt x="611" y="504"/>
                  <a:pt x="615" y="508"/>
                </a:cubicBezTo>
                <a:cubicBezTo>
                  <a:pt x="618" y="510"/>
                  <a:pt x="621" y="512"/>
                  <a:pt x="624" y="514"/>
                </a:cubicBezTo>
                <a:cubicBezTo>
                  <a:pt x="628" y="517"/>
                  <a:pt x="632" y="520"/>
                  <a:pt x="636" y="523"/>
                </a:cubicBezTo>
                <a:cubicBezTo>
                  <a:pt x="639" y="525"/>
                  <a:pt x="642" y="527"/>
                  <a:pt x="646" y="529"/>
                </a:cubicBezTo>
                <a:cubicBezTo>
                  <a:pt x="649" y="532"/>
                  <a:pt x="652" y="534"/>
                  <a:pt x="655" y="536"/>
                </a:cubicBezTo>
                <a:cubicBezTo>
                  <a:pt x="655" y="536"/>
                  <a:pt x="655" y="536"/>
                  <a:pt x="655" y="536"/>
                </a:cubicBezTo>
                <a:cubicBezTo>
                  <a:pt x="655" y="536"/>
                  <a:pt x="655" y="536"/>
                  <a:pt x="655" y="536"/>
                </a:cubicBezTo>
                <a:cubicBezTo>
                  <a:pt x="654" y="537"/>
                  <a:pt x="653" y="537"/>
                  <a:pt x="653" y="538"/>
                </a:cubicBezTo>
                <a:cubicBezTo>
                  <a:pt x="646" y="547"/>
                  <a:pt x="639" y="555"/>
                  <a:pt x="632" y="564"/>
                </a:cubicBezTo>
                <a:cubicBezTo>
                  <a:pt x="631" y="565"/>
                  <a:pt x="630" y="566"/>
                  <a:pt x="629" y="567"/>
                </a:cubicBezTo>
                <a:cubicBezTo>
                  <a:pt x="622" y="576"/>
                  <a:pt x="615" y="585"/>
                  <a:pt x="608" y="594"/>
                </a:cubicBezTo>
                <a:cubicBezTo>
                  <a:pt x="608" y="594"/>
                  <a:pt x="608" y="594"/>
                  <a:pt x="608" y="594"/>
                </a:cubicBezTo>
                <a:cubicBezTo>
                  <a:pt x="601" y="603"/>
                  <a:pt x="594" y="613"/>
                  <a:pt x="587" y="622"/>
                </a:cubicBezTo>
                <a:cubicBezTo>
                  <a:pt x="586" y="623"/>
                  <a:pt x="585" y="624"/>
                  <a:pt x="585" y="625"/>
                </a:cubicBezTo>
                <a:cubicBezTo>
                  <a:pt x="578" y="634"/>
                  <a:pt x="572" y="643"/>
                  <a:pt x="565" y="652"/>
                </a:cubicBezTo>
                <a:cubicBezTo>
                  <a:pt x="565" y="653"/>
                  <a:pt x="564" y="654"/>
                  <a:pt x="564" y="655"/>
                </a:cubicBezTo>
                <a:cubicBezTo>
                  <a:pt x="560" y="652"/>
                  <a:pt x="557" y="649"/>
                  <a:pt x="554" y="647"/>
                </a:cubicBezTo>
                <a:cubicBezTo>
                  <a:pt x="551" y="644"/>
                  <a:pt x="548" y="641"/>
                  <a:pt x="544" y="639"/>
                </a:cubicBezTo>
                <a:cubicBezTo>
                  <a:pt x="540" y="635"/>
                  <a:pt x="536" y="631"/>
                  <a:pt x="532" y="628"/>
                </a:cubicBezTo>
                <a:cubicBezTo>
                  <a:pt x="529" y="625"/>
                  <a:pt x="526" y="623"/>
                  <a:pt x="523" y="620"/>
                </a:cubicBezTo>
                <a:cubicBezTo>
                  <a:pt x="519" y="616"/>
                  <a:pt x="514" y="612"/>
                  <a:pt x="510" y="608"/>
                </a:cubicBezTo>
                <a:cubicBezTo>
                  <a:pt x="507" y="606"/>
                  <a:pt x="504" y="604"/>
                  <a:pt x="502" y="601"/>
                </a:cubicBezTo>
                <a:cubicBezTo>
                  <a:pt x="496" y="596"/>
                  <a:pt x="491" y="591"/>
                  <a:pt x="485" y="586"/>
                </a:cubicBezTo>
                <a:cubicBezTo>
                  <a:pt x="484" y="584"/>
                  <a:pt x="483" y="583"/>
                  <a:pt x="481" y="582"/>
                </a:cubicBezTo>
                <a:cubicBezTo>
                  <a:pt x="474" y="575"/>
                  <a:pt x="468" y="569"/>
                  <a:pt x="461" y="562"/>
                </a:cubicBezTo>
                <a:cubicBezTo>
                  <a:pt x="459" y="560"/>
                  <a:pt x="457" y="559"/>
                  <a:pt x="455" y="557"/>
                </a:cubicBezTo>
                <a:cubicBezTo>
                  <a:pt x="450" y="552"/>
                  <a:pt x="446" y="547"/>
                  <a:pt x="441" y="542"/>
                </a:cubicBezTo>
                <a:cubicBezTo>
                  <a:pt x="438" y="540"/>
                  <a:pt x="436" y="537"/>
                  <a:pt x="433" y="534"/>
                </a:cubicBezTo>
                <a:cubicBezTo>
                  <a:pt x="429" y="530"/>
                  <a:pt x="425" y="526"/>
                  <a:pt x="421" y="522"/>
                </a:cubicBezTo>
                <a:cubicBezTo>
                  <a:pt x="418" y="519"/>
                  <a:pt x="416" y="516"/>
                  <a:pt x="413" y="513"/>
                </a:cubicBezTo>
                <a:cubicBezTo>
                  <a:pt x="410" y="510"/>
                  <a:pt x="407" y="506"/>
                  <a:pt x="404" y="503"/>
                </a:cubicBezTo>
                <a:cubicBezTo>
                  <a:pt x="433" y="471"/>
                  <a:pt x="464" y="440"/>
                  <a:pt x="496" y="410"/>
                </a:cubicBezTo>
                <a:close/>
                <a:moveTo>
                  <a:pt x="396" y="512"/>
                </a:moveTo>
                <a:cubicBezTo>
                  <a:pt x="399" y="515"/>
                  <a:pt x="402" y="518"/>
                  <a:pt x="405" y="521"/>
                </a:cubicBezTo>
                <a:cubicBezTo>
                  <a:pt x="407" y="524"/>
                  <a:pt x="410" y="527"/>
                  <a:pt x="413" y="530"/>
                </a:cubicBezTo>
                <a:cubicBezTo>
                  <a:pt x="417" y="535"/>
                  <a:pt x="421" y="539"/>
                  <a:pt x="425" y="543"/>
                </a:cubicBezTo>
                <a:cubicBezTo>
                  <a:pt x="427" y="545"/>
                  <a:pt x="430" y="548"/>
                  <a:pt x="433" y="551"/>
                </a:cubicBezTo>
                <a:cubicBezTo>
                  <a:pt x="437" y="555"/>
                  <a:pt x="441" y="560"/>
                  <a:pt x="446" y="564"/>
                </a:cubicBezTo>
                <a:cubicBezTo>
                  <a:pt x="448" y="567"/>
                  <a:pt x="450" y="569"/>
                  <a:pt x="453" y="571"/>
                </a:cubicBezTo>
                <a:cubicBezTo>
                  <a:pt x="459" y="577"/>
                  <a:pt x="465" y="583"/>
                  <a:pt x="471" y="588"/>
                </a:cubicBezTo>
                <a:cubicBezTo>
                  <a:pt x="471" y="589"/>
                  <a:pt x="472" y="590"/>
                  <a:pt x="473" y="591"/>
                </a:cubicBezTo>
                <a:cubicBezTo>
                  <a:pt x="480" y="598"/>
                  <a:pt x="487" y="604"/>
                  <a:pt x="494" y="611"/>
                </a:cubicBezTo>
                <a:cubicBezTo>
                  <a:pt x="496" y="612"/>
                  <a:pt x="497" y="613"/>
                  <a:pt x="499" y="615"/>
                </a:cubicBezTo>
                <a:cubicBezTo>
                  <a:pt x="505" y="620"/>
                  <a:pt x="510" y="625"/>
                  <a:pt x="516" y="630"/>
                </a:cubicBezTo>
                <a:cubicBezTo>
                  <a:pt x="518" y="632"/>
                  <a:pt x="521" y="634"/>
                  <a:pt x="523" y="636"/>
                </a:cubicBezTo>
                <a:cubicBezTo>
                  <a:pt x="528" y="640"/>
                  <a:pt x="532" y="644"/>
                  <a:pt x="537" y="648"/>
                </a:cubicBezTo>
                <a:cubicBezTo>
                  <a:pt x="540" y="651"/>
                  <a:pt x="543" y="653"/>
                  <a:pt x="546" y="656"/>
                </a:cubicBezTo>
                <a:cubicBezTo>
                  <a:pt x="550" y="659"/>
                  <a:pt x="553" y="662"/>
                  <a:pt x="557" y="665"/>
                </a:cubicBezTo>
                <a:cubicBezTo>
                  <a:pt x="557" y="665"/>
                  <a:pt x="557" y="665"/>
                  <a:pt x="557" y="665"/>
                </a:cubicBezTo>
                <a:cubicBezTo>
                  <a:pt x="557" y="665"/>
                  <a:pt x="557" y="665"/>
                  <a:pt x="557" y="665"/>
                </a:cubicBezTo>
                <a:cubicBezTo>
                  <a:pt x="556" y="665"/>
                  <a:pt x="556" y="666"/>
                  <a:pt x="555" y="667"/>
                </a:cubicBezTo>
                <a:cubicBezTo>
                  <a:pt x="549" y="676"/>
                  <a:pt x="543" y="685"/>
                  <a:pt x="538" y="694"/>
                </a:cubicBezTo>
                <a:cubicBezTo>
                  <a:pt x="537" y="694"/>
                  <a:pt x="537" y="695"/>
                  <a:pt x="536" y="696"/>
                </a:cubicBezTo>
                <a:cubicBezTo>
                  <a:pt x="530" y="705"/>
                  <a:pt x="525" y="714"/>
                  <a:pt x="519" y="723"/>
                </a:cubicBezTo>
                <a:cubicBezTo>
                  <a:pt x="519" y="724"/>
                  <a:pt x="518" y="724"/>
                  <a:pt x="518" y="725"/>
                </a:cubicBezTo>
                <a:cubicBezTo>
                  <a:pt x="512" y="734"/>
                  <a:pt x="507" y="743"/>
                  <a:pt x="501" y="752"/>
                </a:cubicBezTo>
                <a:cubicBezTo>
                  <a:pt x="501" y="754"/>
                  <a:pt x="500" y="755"/>
                  <a:pt x="499" y="756"/>
                </a:cubicBezTo>
                <a:cubicBezTo>
                  <a:pt x="494" y="765"/>
                  <a:pt x="489" y="774"/>
                  <a:pt x="484" y="783"/>
                </a:cubicBezTo>
                <a:cubicBezTo>
                  <a:pt x="483" y="784"/>
                  <a:pt x="483" y="785"/>
                  <a:pt x="483" y="786"/>
                </a:cubicBezTo>
                <a:cubicBezTo>
                  <a:pt x="479" y="782"/>
                  <a:pt x="476" y="779"/>
                  <a:pt x="473" y="776"/>
                </a:cubicBezTo>
                <a:cubicBezTo>
                  <a:pt x="470" y="773"/>
                  <a:pt x="466" y="770"/>
                  <a:pt x="463" y="767"/>
                </a:cubicBezTo>
                <a:cubicBezTo>
                  <a:pt x="459" y="762"/>
                  <a:pt x="454" y="758"/>
                  <a:pt x="450" y="754"/>
                </a:cubicBezTo>
                <a:cubicBezTo>
                  <a:pt x="447" y="751"/>
                  <a:pt x="444" y="748"/>
                  <a:pt x="441" y="745"/>
                </a:cubicBezTo>
                <a:cubicBezTo>
                  <a:pt x="436" y="740"/>
                  <a:pt x="432" y="735"/>
                  <a:pt x="428" y="731"/>
                </a:cubicBezTo>
                <a:cubicBezTo>
                  <a:pt x="425" y="728"/>
                  <a:pt x="422" y="725"/>
                  <a:pt x="419" y="722"/>
                </a:cubicBezTo>
                <a:cubicBezTo>
                  <a:pt x="414" y="717"/>
                  <a:pt x="410" y="712"/>
                  <a:pt x="405" y="706"/>
                </a:cubicBezTo>
                <a:cubicBezTo>
                  <a:pt x="403" y="704"/>
                  <a:pt x="400" y="701"/>
                  <a:pt x="398" y="699"/>
                </a:cubicBezTo>
                <a:cubicBezTo>
                  <a:pt x="391" y="691"/>
                  <a:pt x="385" y="684"/>
                  <a:pt x="378" y="676"/>
                </a:cubicBezTo>
                <a:cubicBezTo>
                  <a:pt x="378" y="676"/>
                  <a:pt x="377" y="676"/>
                  <a:pt x="377" y="675"/>
                </a:cubicBezTo>
                <a:cubicBezTo>
                  <a:pt x="370" y="667"/>
                  <a:pt x="364" y="659"/>
                  <a:pt x="357" y="651"/>
                </a:cubicBezTo>
                <a:cubicBezTo>
                  <a:pt x="355" y="649"/>
                  <a:pt x="352" y="646"/>
                  <a:pt x="350" y="643"/>
                </a:cubicBezTo>
                <a:cubicBezTo>
                  <a:pt x="346" y="638"/>
                  <a:pt x="342" y="632"/>
                  <a:pt x="337" y="627"/>
                </a:cubicBezTo>
                <a:cubicBezTo>
                  <a:pt x="335" y="624"/>
                  <a:pt x="332" y="620"/>
                  <a:pt x="329" y="617"/>
                </a:cubicBezTo>
                <a:cubicBezTo>
                  <a:pt x="326" y="613"/>
                  <a:pt x="323" y="608"/>
                  <a:pt x="319" y="604"/>
                </a:cubicBezTo>
                <a:cubicBezTo>
                  <a:pt x="344" y="573"/>
                  <a:pt x="369" y="542"/>
                  <a:pt x="396" y="512"/>
                </a:cubicBezTo>
                <a:close/>
                <a:moveTo>
                  <a:pt x="312" y="614"/>
                </a:moveTo>
                <a:cubicBezTo>
                  <a:pt x="315" y="618"/>
                  <a:pt x="317" y="621"/>
                  <a:pt x="320" y="625"/>
                </a:cubicBezTo>
                <a:cubicBezTo>
                  <a:pt x="323" y="628"/>
                  <a:pt x="326" y="632"/>
                  <a:pt x="329" y="636"/>
                </a:cubicBezTo>
                <a:cubicBezTo>
                  <a:pt x="333" y="640"/>
                  <a:pt x="336" y="645"/>
                  <a:pt x="340" y="650"/>
                </a:cubicBezTo>
                <a:cubicBezTo>
                  <a:pt x="343" y="653"/>
                  <a:pt x="346" y="657"/>
                  <a:pt x="349" y="660"/>
                </a:cubicBezTo>
                <a:cubicBezTo>
                  <a:pt x="353" y="665"/>
                  <a:pt x="357" y="670"/>
                  <a:pt x="361" y="675"/>
                </a:cubicBezTo>
                <a:cubicBezTo>
                  <a:pt x="364" y="678"/>
                  <a:pt x="366" y="681"/>
                  <a:pt x="369" y="684"/>
                </a:cubicBezTo>
                <a:cubicBezTo>
                  <a:pt x="374" y="690"/>
                  <a:pt x="378" y="695"/>
                  <a:pt x="383" y="700"/>
                </a:cubicBezTo>
                <a:cubicBezTo>
                  <a:pt x="385" y="703"/>
                  <a:pt x="388" y="705"/>
                  <a:pt x="390" y="708"/>
                </a:cubicBezTo>
                <a:cubicBezTo>
                  <a:pt x="397" y="715"/>
                  <a:pt x="403" y="723"/>
                  <a:pt x="410" y="730"/>
                </a:cubicBezTo>
                <a:cubicBezTo>
                  <a:pt x="411" y="730"/>
                  <a:pt x="411" y="731"/>
                  <a:pt x="411" y="731"/>
                </a:cubicBezTo>
                <a:cubicBezTo>
                  <a:pt x="419" y="739"/>
                  <a:pt x="426" y="746"/>
                  <a:pt x="433" y="754"/>
                </a:cubicBezTo>
                <a:cubicBezTo>
                  <a:pt x="436" y="757"/>
                  <a:pt x="438" y="759"/>
                  <a:pt x="441" y="762"/>
                </a:cubicBezTo>
                <a:cubicBezTo>
                  <a:pt x="446" y="767"/>
                  <a:pt x="451" y="771"/>
                  <a:pt x="456" y="776"/>
                </a:cubicBezTo>
                <a:cubicBezTo>
                  <a:pt x="459" y="779"/>
                  <a:pt x="462" y="782"/>
                  <a:pt x="465" y="785"/>
                </a:cubicBezTo>
                <a:cubicBezTo>
                  <a:pt x="469" y="789"/>
                  <a:pt x="473" y="793"/>
                  <a:pt x="477" y="796"/>
                </a:cubicBezTo>
                <a:cubicBezTo>
                  <a:pt x="477" y="796"/>
                  <a:pt x="477" y="796"/>
                  <a:pt x="477" y="796"/>
                </a:cubicBezTo>
                <a:cubicBezTo>
                  <a:pt x="477" y="796"/>
                  <a:pt x="477" y="796"/>
                  <a:pt x="477" y="796"/>
                </a:cubicBezTo>
                <a:cubicBezTo>
                  <a:pt x="476" y="797"/>
                  <a:pt x="476" y="798"/>
                  <a:pt x="476" y="799"/>
                </a:cubicBezTo>
                <a:cubicBezTo>
                  <a:pt x="471" y="808"/>
                  <a:pt x="466" y="817"/>
                  <a:pt x="461" y="827"/>
                </a:cubicBezTo>
                <a:cubicBezTo>
                  <a:pt x="461" y="827"/>
                  <a:pt x="460" y="828"/>
                  <a:pt x="460" y="828"/>
                </a:cubicBezTo>
                <a:cubicBezTo>
                  <a:pt x="455" y="837"/>
                  <a:pt x="451" y="847"/>
                  <a:pt x="446" y="857"/>
                </a:cubicBezTo>
                <a:cubicBezTo>
                  <a:pt x="446" y="857"/>
                  <a:pt x="445" y="858"/>
                  <a:pt x="445" y="859"/>
                </a:cubicBezTo>
                <a:cubicBezTo>
                  <a:pt x="440" y="868"/>
                  <a:pt x="436" y="878"/>
                  <a:pt x="432" y="887"/>
                </a:cubicBezTo>
                <a:cubicBezTo>
                  <a:pt x="431" y="889"/>
                  <a:pt x="430" y="890"/>
                  <a:pt x="430" y="891"/>
                </a:cubicBezTo>
                <a:cubicBezTo>
                  <a:pt x="426" y="900"/>
                  <a:pt x="422" y="910"/>
                  <a:pt x="418" y="919"/>
                </a:cubicBezTo>
                <a:cubicBezTo>
                  <a:pt x="417" y="920"/>
                  <a:pt x="417" y="921"/>
                  <a:pt x="417" y="921"/>
                </a:cubicBezTo>
                <a:cubicBezTo>
                  <a:pt x="413" y="918"/>
                  <a:pt x="410" y="914"/>
                  <a:pt x="407" y="910"/>
                </a:cubicBezTo>
                <a:cubicBezTo>
                  <a:pt x="403" y="907"/>
                  <a:pt x="400" y="903"/>
                  <a:pt x="396" y="899"/>
                </a:cubicBezTo>
                <a:cubicBezTo>
                  <a:pt x="392" y="894"/>
                  <a:pt x="387" y="889"/>
                  <a:pt x="383" y="884"/>
                </a:cubicBezTo>
                <a:cubicBezTo>
                  <a:pt x="380" y="880"/>
                  <a:pt x="376" y="876"/>
                  <a:pt x="373" y="873"/>
                </a:cubicBezTo>
                <a:cubicBezTo>
                  <a:pt x="368" y="867"/>
                  <a:pt x="364" y="862"/>
                  <a:pt x="360" y="857"/>
                </a:cubicBezTo>
                <a:cubicBezTo>
                  <a:pt x="357" y="853"/>
                  <a:pt x="353" y="849"/>
                  <a:pt x="350" y="846"/>
                </a:cubicBezTo>
                <a:cubicBezTo>
                  <a:pt x="346" y="840"/>
                  <a:pt x="341" y="834"/>
                  <a:pt x="337" y="829"/>
                </a:cubicBezTo>
                <a:cubicBezTo>
                  <a:pt x="334" y="825"/>
                  <a:pt x="331" y="822"/>
                  <a:pt x="328" y="818"/>
                </a:cubicBezTo>
                <a:cubicBezTo>
                  <a:pt x="323" y="812"/>
                  <a:pt x="318" y="805"/>
                  <a:pt x="313" y="798"/>
                </a:cubicBezTo>
                <a:cubicBezTo>
                  <a:pt x="311" y="796"/>
                  <a:pt x="309" y="793"/>
                  <a:pt x="307" y="790"/>
                </a:cubicBezTo>
                <a:cubicBezTo>
                  <a:pt x="300" y="781"/>
                  <a:pt x="293" y="771"/>
                  <a:pt x="287" y="762"/>
                </a:cubicBezTo>
                <a:cubicBezTo>
                  <a:pt x="285" y="760"/>
                  <a:pt x="284" y="758"/>
                  <a:pt x="282" y="756"/>
                </a:cubicBezTo>
                <a:cubicBezTo>
                  <a:pt x="277" y="748"/>
                  <a:pt x="272" y="741"/>
                  <a:pt x="267" y="733"/>
                </a:cubicBezTo>
                <a:cubicBezTo>
                  <a:pt x="264" y="729"/>
                  <a:pt x="262" y="726"/>
                  <a:pt x="260" y="722"/>
                </a:cubicBezTo>
                <a:cubicBezTo>
                  <a:pt x="256" y="717"/>
                  <a:pt x="252" y="711"/>
                  <a:pt x="249" y="705"/>
                </a:cubicBezTo>
                <a:cubicBezTo>
                  <a:pt x="269" y="674"/>
                  <a:pt x="290" y="644"/>
                  <a:pt x="312" y="614"/>
                </a:cubicBezTo>
                <a:close/>
                <a:moveTo>
                  <a:pt x="242" y="717"/>
                </a:moveTo>
                <a:cubicBezTo>
                  <a:pt x="244" y="721"/>
                  <a:pt x="247" y="725"/>
                  <a:pt x="250" y="729"/>
                </a:cubicBezTo>
                <a:cubicBezTo>
                  <a:pt x="252" y="733"/>
                  <a:pt x="255" y="737"/>
                  <a:pt x="258" y="742"/>
                </a:cubicBezTo>
                <a:cubicBezTo>
                  <a:pt x="262" y="747"/>
                  <a:pt x="266" y="753"/>
                  <a:pt x="270" y="758"/>
                </a:cubicBezTo>
                <a:cubicBezTo>
                  <a:pt x="273" y="762"/>
                  <a:pt x="275" y="767"/>
                  <a:pt x="278" y="771"/>
                </a:cubicBezTo>
                <a:cubicBezTo>
                  <a:pt x="282" y="777"/>
                  <a:pt x="286" y="782"/>
                  <a:pt x="291" y="788"/>
                </a:cubicBezTo>
                <a:cubicBezTo>
                  <a:pt x="293" y="792"/>
                  <a:pt x="296" y="796"/>
                  <a:pt x="299" y="800"/>
                </a:cubicBezTo>
                <a:cubicBezTo>
                  <a:pt x="304" y="805"/>
                  <a:pt x="308" y="811"/>
                  <a:pt x="312" y="817"/>
                </a:cubicBezTo>
                <a:cubicBezTo>
                  <a:pt x="315" y="821"/>
                  <a:pt x="318" y="824"/>
                  <a:pt x="321" y="828"/>
                </a:cubicBezTo>
                <a:cubicBezTo>
                  <a:pt x="326" y="834"/>
                  <a:pt x="331" y="841"/>
                  <a:pt x="337" y="848"/>
                </a:cubicBezTo>
                <a:cubicBezTo>
                  <a:pt x="339" y="850"/>
                  <a:pt x="341" y="853"/>
                  <a:pt x="343" y="855"/>
                </a:cubicBezTo>
                <a:cubicBezTo>
                  <a:pt x="350" y="864"/>
                  <a:pt x="358" y="873"/>
                  <a:pt x="366" y="882"/>
                </a:cubicBezTo>
                <a:cubicBezTo>
                  <a:pt x="367" y="884"/>
                  <a:pt x="368" y="886"/>
                  <a:pt x="370" y="887"/>
                </a:cubicBezTo>
                <a:cubicBezTo>
                  <a:pt x="376" y="895"/>
                  <a:pt x="382" y="902"/>
                  <a:pt x="389" y="909"/>
                </a:cubicBezTo>
                <a:cubicBezTo>
                  <a:pt x="392" y="912"/>
                  <a:pt x="394" y="915"/>
                  <a:pt x="397" y="918"/>
                </a:cubicBezTo>
                <a:cubicBezTo>
                  <a:pt x="402" y="923"/>
                  <a:pt x="407" y="928"/>
                  <a:pt x="411" y="933"/>
                </a:cubicBezTo>
                <a:cubicBezTo>
                  <a:pt x="411" y="934"/>
                  <a:pt x="411" y="934"/>
                  <a:pt x="411" y="934"/>
                </a:cubicBezTo>
                <a:cubicBezTo>
                  <a:pt x="411" y="934"/>
                  <a:pt x="411" y="934"/>
                  <a:pt x="411" y="934"/>
                </a:cubicBezTo>
                <a:cubicBezTo>
                  <a:pt x="411" y="934"/>
                  <a:pt x="411" y="935"/>
                  <a:pt x="410" y="936"/>
                </a:cubicBezTo>
                <a:cubicBezTo>
                  <a:pt x="406" y="946"/>
                  <a:pt x="402" y="956"/>
                  <a:pt x="399" y="966"/>
                </a:cubicBezTo>
                <a:cubicBezTo>
                  <a:pt x="398" y="966"/>
                  <a:pt x="398" y="966"/>
                  <a:pt x="398" y="966"/>
                </a:cubicBezTo>
                <a:cubicBezTo>
                  <a:pt x="394" y="976"/>
                  <a:pt x="391" y="986"/>
                  <a:pt x="387" y="996"/>
                </a:cubicBezTo>
                <a:cubicBezTo>
                  <a:pt x="387" y="997"/>
                  <a:pt x="386" y="998"/>
                  <a:pt x="386" y="1000"/>
                </a:cubicBezTo>
                <a:cubicBezTo>
                  <a:pt x="382" y="1009"/>
                  <a:pt x="379" y="1019"/>
                  <a:pt x="376" y="1028"/>
                </a:cubicBezTo>
                <a:cubicBezTo>
                  <a:pt x="375" y="1030"/>
                  <a:pt x="375" y="1032"/>
                  <a:pt x="374" y="1033"/>
                </a:cubicBezTo>
                <a:cubicBezTo>
                  <a:pt x="371" y="1043"/>
                  <a:pt x="368" y="1052"/>
                  <a:pt x="365" y="1062"/>
                </a:cubicBezTo>
                <a:cubicBezTo>
                  <a:pt x="365" y="1063"/>
                  <a:pt x="364" y="1064"/>
                  <a:pt x="364" y="1064"/>
                </a:cubicBezTo>
                <a:cubicBezTo>
                  <a:pt x="363" y="1063"/>
                  <a:pt x="362" y="1062"/>
                  <a:pt x="361" y="1060"/>
                </a:cubicBezTo>
                <a:cubicBezTo>
                  <a:pt x="359" y="1058"/>
                  <a:pt x="357" y="1056"/>
                  <a:pt x="355" y="1054"/>
                </a:cubicBezTo>
                <a:cubicBezTo>
                  <a:pt x="353" y="1051"/>
                  <a:pt x="350" y="1048"/>
                  <a:pt x="348" y="1045"/>
                </a:cubicBezTo>
                <a:cubicBezTo>
                  <a:pt x="346" y="1043"/>
                  <a:pt x="344" y="1040"/>
                  <a:pt x="342" y="1038"/>
                </a:cubicBezTo>
                <a:cubicBezTo>
                  <a:pt x="340" y="1035"/>
                  <a:pt x="338" y="1032"/>
                  <a:pt x="335" y="1029"/>
                </a:cubicBezTo>
                <a:cubicBezTo>
                  <a:pt x="334" y="1027"/>
                  <a:pt x="332" y="1025"/>
                  <a:pt x="330" y="1022"/>
                </a:cubicBezTo>
                <a:cubicBezTo>
                  <a:pt x="328" y="1019"/>
                  <a:pt x="325" y="1017"/>
                  <a:pt x="323" y="1014"/>
                </a:cubicBezTo>
                <a:cubicBezTo>
                  <a:pt x="321" y="1011"/>
                  <a:pt x="320" y="1009"/>
                  <a:pt x="318" y="1006"/>
                </a:cubicBezTo>
                <a:cubicBezTo>
                  <a:pt x="316" y="1004"/>
                  <a:pt x="313" y="1001"/>
                  <a:pt x="311" y="998"/>
                </a:cubicBezTo>
                <a:cubicBezTo>
                  <a:pt x="309" y="995"/>
                  <a:pt x="308" y="993"/>
                  <a:pt x="306" y="990"/>
                </a:cubicBezTo>
                <a:cubicBezTo>
                  <a:pt x="304" y="987"/>
                  <a:pt x="301" y="984"/>
                  <a:pt x="299" y="982"/>
                </a:cubicBezTo>
                <a:cubicBezTo>
                  <a:pt x="297" y="979"/>
                  <a:pt x="296" y="977"/>
                  <a:pt x="294" y="974"/>
                </a:cubicBezTo>
                <a:cubicBezTo>
                  <a:pt x="292" y="971"/>
                  <a:pt x="290" y="968"/>
                  <a:pt x="287" y="965"/>
                </a:cubicBezTo>
                <a:cubicBezTo>
                  <a:pt x="286" y="963"/>
                  <a:pt x="284" y="960"/>
                  <a:pt x="282" y="958"/>
                </a:cubicBezTo>
                <a:cubicBezTo>
                  <a:pt x="280" y="955"/>
                  <a:pt x="278" y="952"/>
                  <a:pt x="276" y="949"/>
                </a:cubicBezTo>
                <a:cubicBezTo>
                  <a:pt x="274" y="946"/>
                  <a:pt x="273" y="944"/>
                  <a:pt x="271" y="942"/>
                </a:cubicBezTo>
                <a:cubicBezTo>
                  <a:pt x="269" y="938"/>
                  <a:pt x="267" y="935"/>
                  <a:pt x="265" y="932"/>
                </a:cubicBezTo>
                <a:cubicBezTo>
                  <a:pt x="263" y="930"/>
                  <a:pt x="261" y="927"/>
                  <a:pt x="260" y="925"/>
                </a:cubicBezTo>
                <a:cubicBezTo>
                  <a:pt x="258" y="922"/>
                  <a:pt x="256" y="918"/>
                  <a:pt x="254" y="915"/>
                </a:cubicBezTo>
                <a:cubicBezTo>
                  <a:pt x="252" y="913"/>
                  <a:pt x="251" y="911"/>
                  <a:pt x="249" y="908"/>
                </a:cubicBezTo>
                <a:cubicBezTo>
                  <a:pt x="247" y="905"/>
                  <a:pt x="245" y="901"/>
                  <a:pt x="242" y="898"/>
                </a:cubicBezTo>
                <a:cubicBezTo>
                  <a:pt x="241" y="896"/>
                  <a:pt x="240" y="893"/>
                  <a:pt x="238" y="891"/>
                </a:cubicBezTo>
                <a:cubicBezTo>
                  <a:pt x="236" y="887"/>
                  <a:pt x="233" y="882"/>
                  <a:pt x="230" y="878"/>
                </a:cubicBezTo>
                <a:cubicBezTo>
                  <a:pt x="229" y="877"/>
                  <a:pt x="229" y="876"/>
                  <a:pt x="228" y="874"/>
                </a:cubicBezTo>
                <a:cubicBezTo>
                  <a:pt x="224" y="869"/>
                  <a:pt x="221" y="863"/>
                  <a:pt x="218" y="857"/>
                </a:cubicBezTo>
                <a:cubicBezTo>
                  <a:pt x="217" y="856"/>
                  <a:pt x="216" y="854"/>
                  <a:pt x="215" y="853"/>
                </a:cubicBezTo>
                <a:cubicBezTo>
                  <a:pt x="213" y="848"/>
                  <a:pt x="210" y="844"/>
                  <a:pt x="208" y="840"/>
                </a:cubicBezTo>
                <a:cubicBezTo>
                  <a:pt x="207" y="838"/>
                  <a:pt x="205" y="836"/>
                  <a:pt x="204" y="834"/>
                </a:cubicBezTo>
                <a:cubicBezTo>
                  <a:pt x="202" y="830"/>
                  <a:pt x="200" y="826"/>
                  <a:pt x="198" y="822"/>
                </a:cubicBezTo>
                <a:cubicBezTo>
                  <a:pt x="197" y="820"/>
                  <a:pt x="196" y="818"/>
                  <a:pt x="194" y="816"/>
                </a:cubicBezTo>
                <a:cubicBezTo>
                  <a:pt x="193" y="813"/>
                  <a:pt x="191" y="810"/>
                  <a:pt x="189" y="806"/>
                </a:cubicBezTo>
                <a:cubicBezTo>
                  <a:pt x="206" y="776"/>
                  <a:pt x="223" y="746"/>
                  <a:pt x="242" y="717"/>
                </a:cubicBezTo>
                <a:close/>
                <a:moveTo>
                  <a:pt x="183" y="819"/>
                </a:moveTo>
                <a:cubicBezTo>
                  <a:pt x="183" y="821"/>
                  <a:pt x="184" y="822"/>
                  <a:pt x="185" y="823"/>
                </a:cubicBezTo>
                <a:cubicBezTo>
                  <a:pt x="186" y="826"/>
                  <a:pt x="188" y="829"/>
                  <a:pt x="189" y="832"/>
                </a:cubicBezTo>
                <a:cubicBezTo>
                  <a:pt x="191" y="835"/>
                  <a:pt x="193" y="838"/>
                  <a:pt x="195" y="841"/>
                </a:cubicBezTo>
                <a:cubicBezTo>
                  <a:pt x="196" y="844"/>
                  <a:pt x="198" y="846"/>
                  <a:pt x="199" y="849"/>
                </a:cubicBezTo>
                <a:cubicBezTo>
                  <a:pt x="201" y="852"/>
                  <a:pt x="203" y="855"/>
                  <a:pt x="205" y="858"/>
                </a:cubicBezTo>
                <a:cubicBezTo>
                  <a:pt x="206" y="861"/>
                  <a:pt x="208" y="864"/>
                  <a:pt x="209" y="867"/>
                </a:cubicBezTo>
                <a:cubicBezTo>
                  <a:pt x="211" y="870"/>
                  <a:pt x="213" y="873"/>
                  <a:pt x="215" y="876"/>
                </a:cubicBezTo>
                <a:cubicBezTo>
                  <a:pt x="216" y="878"/>
                  <a:pt x="218" y="881"/>
                  <a:pt x="220" y="884"/>
                </a:cubicBezTo>
                <a:cubicBezTo>
                  <a:pt x="222" y="887"/>
                  <a:pt x="223" y="890"/>
                  <a:pt x="225" y="893"/>
                </a:cubicBezTo>
                <a:cubicBezTo>
                  <a:pt x="227" y="896"/>
                  <a:pt x="229" y="898"/>
                  <a:pt x="230" y="901"/>
                </a:cubicBezTo>
                <a:cubicBezTo>
                  <a:pt x="232" y="904"/>
                  <a:pt x="234" y="907"/>
                  <a:pt x="236" y="910"/>
                </a:cubicBezTo>
                <a:cubicBezTo>
                  <a:pt x="238" y="913"/>
                  <a:pt x="239" y="915"/>
                  <a:pt x="241" y="918"/>
                </a:cubicBezTo>
                <a:cubicBezTo>
                  <a:pt x="243" y="921"/>
                  <a:pt x="245" y="924"/>
                  <a:pt x="247" y="927"/>
                </a:cubicBezTo>
                <a:cubicBezTo>
                  <a:pt x="249" y="930"/>
                  <a:pt x="250" y="932"/>
                  <a:pt x="252" y="935"/>
                </a:cubicBezTo>
                <a:cubicBezTo>
                  <a:pt x="254" y="938"/>
                  <a:pt x="256" y="941"/>
                  <a:pt x="258" y="944"/>
                </a:cubicBezTo>
                <a:cubicBezTo>
                  <a:pt x="260" y="946"/>
                  <a:pt x="262" y="949"/>
                  <a:pt x="263" y="952"/>
                </a:cubicBezTo>
                <a:cubicBezTo>
                  <a:pt x="265" y="955"/>
                  <a:pt x="267" y="957"/>
                  <a:pt x="270" y="960"/>
                </a:cubicBezTo>
                <a:cubicBezTo>
                  <a:pt x="271" y="963"/>
                  <a:pt x="273" y="966"/>
                  <a:pt x="275" y="968"/>
                </a:cubicBezTo>
                <a:cubicBezTo>
                  <a:pt x="277" y="971"/>
                  <a:pt x="279" y="974"/>
                  <a:pt x="281" y="977"/>
                </a:cubicBezTo>
                <a:cubicBezTo>
                  <a:pt x="283" y="980"/>
                  <a:pt x="285" y="982"/>
                  <a:pt x="286" y="984"/>
                </a:cubicBezTo>
                <a:cubicBezTo>
                  <a:pt x="289" y="988"/>
                  <a:pt x="291" y="991"/>
                  <a:pt x="293" y="994"/>
                </a:cubicBezTo>
                <a:cubicBezTo>
                  <a:pt x="295" y="996"/>
                  <a:pt x="297" y="998"/>
                  <a:pt x="298" y="1001"/>
                </a:cubicBezTo>
                <a:cubicBezTo>
                  <a:pt x="301" y="1004"/>
                  <a:pt x="304" y="1008"/>
                  <a:pt x="307" y="1012"/>
                </a:cubicBezTo>
                <a:cubicBezTo>
                  <a:pt x="308" y="1014"/>
                  <a:pt x="309" y="1015"/>
                  <a:pt x="310" y="1017"/>
                </a:cubicBezTo>
                <a:cubicBezTo>
                  <a:pt x="314" y="1022"/>
                  <a:pt x="319" y="1027"/>
                  <a:pt x="323" y="1033"/>
                </a:cubicBezTo>
                <a:cubicBezTo>
                  <a:pt x="324" y="1034"/>
                  <a:pt x="325" y="1036"/>
                  <a:pt x="327" y="1038"/>
                </a:cubicBezTo>
                <a:cubicBezTo>
                  <a:pt x="330" y="1041"/>
                  <a:pt x="332" y="1045"/>
                  <a:pt x="335" y="1048"/>
                </a:cubicBezTo>
                <a:cubicBezTo>
                  <a:pt x="337" y="1050"/>
                  <a:pt x="339" y="1053"/>
                  <a:pt x="340" y="1055"/>
                </a:cubicBezTo>
                <a:cubicBezTo>
                  <a:pt x="343" y="1058"/>
                  <a:pt x="345" y="1061"/>
                  <a:pt x="348" y="1064"/>
                </a:cubicBezTo>
                <a:cubicBezTo>
                  <a:pt x="350" y="1066"/>
                  <a:pt x="352" y="1068"/>
                  <a:pt x="354" y="1071"/>
                </a:cubicBezTo>
                <a:cubicBezTo>
                  <a:pt x="356" y="1073"/>
                  <a:pt x="358" y="1076"/>
                  <a:pt x="360" y="1078"/>
                </a:cubicBezTo>
                <a:cubicBezTo>
                  <a:pt x="360" y="1078"/>
                  <a:pt x="360" y="1078"/>
                  <a:pt x="360" y="1078"/>
                </a:cubicBezTo>
                <a:cubicBezTo>
                  <a:pt x="360" y="1078"/>
                  <a:pt x="360" y="1078"/>
                  <a:pt x="360" y="1078"/>
                </a:cubicBezTo>
                <a:cubicBezTo>
                  <a:pt x="360" y="1079"/>
                  <a:pt x="359" y="1080"/>
                  <a:pt x="359" y="1080"/>
                </a:cubicBezTo>
                <a:cubicBezTo>
                  <a:pt x="356" y="1091"/>
                  <a:pt x="353" y="1101"/>
                  <a:pt x="350" y="1112"/>
                </a:cubicBezTo>
                <a:cubicBezTo>
                  <a:pt x="350" y="1112"/>
                  <a:pt x="350" y="1113"/>
                  <a:pt x="350" y="1113"/>
                </a:cubicBezTo>
                <a:cubicBezTo>
                  <a:pt x="347" y="1124"/>
                  <a:pt x="344" y="1134"/>
                  <a:pt x="341" y="1145"/>
                </a:cubicBezTo>
                <a:cubicBezTo>
                  <a:pt x="341" y="1146"/>
                  <a:pt x="341" y="1148"/>
                  <a:pt x="340" y="1149"/>
                </a:cubicBezTo>
                <a:cubicBezTo>
                  <a:pt x="338" y="1160"/>
                  <a:pt x="335" y="1170"/>
                  <a:pt x="333" y="1180"/>
                </a:cubicBezTo>
                <a:cubicBezTo>
                  <a:pt x="333" y="1182"/>
                  <a:pt x="332" y="1184"/>
                  <a:pt x="332" y="1185"/>
                </a:cubicBezTo>
                <a:cubicBezTo>
                  <a:pt x="330" y="1196"/>
                  <a:pt x="327" y="1206"/>
                  <a:pt x="325" y="1216"/>
                </a:cubicBezTo>
                <a:cubicBezTo>
                  <a:pt x="325" y="1217"/>
                  <a:pt x="325" y="1217"/>
                  <a:pt x="325" y="1218"/>
                </a:cubicBezTo>
                <a:cubicBezTo>
                  <a:pt x="324" y="1217"/>
                  <a:pt x="323" y="1215"/>
                  <a:pt x="322" y="1214"/>
                </a:cubicBezTo>
                <a:cubicBezTo>
                  <a:pt x="319" y="1211"/>
                  <a:pt x="317" y="1208"/>
                  <a:pt x="315" y="1205"/>
                </a:cubicBezTo>
                <a:cubicBezTo>
                  <a:pt x="313" y="1202"/>
                  <a:pt x="310" y="1199"/>
                  <a:pt x="308" y="1195"/>
                </a:cubicBezTo>
                <a:cubicBezTo>
                  <a:pt x="305" y="1192"/>
                  <a:pt x="303" y="1189"/>
                  <a:pt x="301" y="1187"/>
                </a:cubicBezTo>
                <a:cubicBezTo>
                  <a:pt x="299" y="1183"/>
                  <a:pt x="296" y="1180"/>
                  <a:pt x="294" y="1177"/>
                </a:cubicBezTo>
                <a:cubicBezTo>
                  <a:pt x="292" y="1174"/>
                  <a:pt x="290" y="1171"/>
                  <a:pt x="288" y="1168"/>
                </a:cubicBezTo>
                <a:cubicBezTo>
                  <a:pt x="285" y="1164"/>
                  <a:pt x="283" y="1161"/>
                  <a:pt x="281" y="1158"/>
                </a:cubicBezTo>
                <a:cubicBezTo>
                  <a:pt x="279" y="1155"/>
                  <a:pt x="276" y="1152"/>
                  <a:pt x="274" y="1149"/>
                </a:cubicBezTo>
                <a:cubicBezTo>
                  <a:pt x="272" y="1145"/>
                  <a:pt x="270" y="1142"/>
                  <a:pt x="268" y="1139"/>
                </a:cubicBezTo>
                <a:cubicBezTo>
                  <a:pt x="265" y="1136"/>
                  <a:pt x="263" y="1132"/>
                  <a:pt x="261" y="1129"/>
                </a:cubicBezTo>
                <a:cubicBezTo>
                  <a:pt x="259" y="1126"/>
                  <a:pt x="257" y="1123"/>
                  <a:pt x="255" y="1119"/>
                </a:cubicBezTo>
                <a:cubicBezTo>
                  <a:pt x="253" y="1116"/>
                  <a:pt x="251" y="1113"/>
                  <a:pt x="249" y="1110"/>
                </a:cubicBezTo>
                <a:cubicBezTo>
                  <a:pt x="247" y="1107"/>
                  <a:pt x="244" y="1103"/>
                  <a:pt x="242" y="1100"/>
                </a:cubicBezTo>
                <a:cubicBezTo>
                  <a:pt x="240" y="1097"/>
                  <a:pt x="238" y="1094"/>
                  <a:pt x="236" y="1090"/>
                </a:cubicBezTo>
                <a:cubicBezTo>
                  <a:pt x="234" y="1087"/>
                  <a:pt x="232" y="1083"/>
                  <a:pt x="230" y="1080"/>
                </a:cubicBezTo>
                <a:cubicBezTo>
                  <a:pt x="228" y="1077"/>
                  <a:pt x="226" y="1074"/>
                  <a:pt x="224" y="1071"/>
                </a:cubicBezTo>
                <a:cubicBezTo>
                  <a:pt x="222" y="1067"/>
                  <a:pt x="220" y="1064"/>
                  <a:pt x="218" y="1060"/>
                </a:cubicBezTo>
                <a:cubicBezTo>
                  <a:pt x="216" y="1057"/>
                  <a:pt x="214" y="1054"/>
                  <a:pt x="213" y="1051"/>
                </a:cubicBezTo>
                <a:cubicBezTo>
                  <a:pt x="211" y="1047"/>
                  <a:pt x="208" y="1043"/>
                  <a:pt x="206" y="1040"/>
                </a:cubicBezTo>
                <a:cubicBezTo>
                  <a:pt x="205" y="1037"/>
                  <a:pt x="203" y="1034"/>
                  <a:pt x="201" y="1031"/>
                </a:cubicBezTo>
                <a:cubicBezTo>
                  <a:pt x="199" y="1027"/>
                  <a:pt x="197" y="1023"/>
                  <a:pt x="195" y="1019"/>
                </a:cubicBezTo>
                <a:cubicBezTo>
                  <a:pt x="193" y="1016"/>
                  <a:pt x="192" y="1013"/>
                  <a:pt x="190" y="1010"/>
                </a:cubicBezTo>
                <a:cubicBezTo>
                  <a:pt x="188" y="1006"/>
                  <a:pt x="186" y="1002"/>
                  <a:pt x="184" y="998"/>
                </a:cubicBezTo>
                <a:cubicBezTo>
                  <a:pt x="182" y="995"/>
                  <a:pt x="181" y="993"/>
                  <a:pt x="179" y="990"/>
                </a:cubicBezTo>
                <a:cubicBezTo>
                  <a:pt x="177" y="985"/>
                  <a:pt x="174" y="980"/>
                  <a:pt x="172" y="975"/>
                </a:cubicBezTo>
                <a:cubicBezTo>
                  <a:pt x="171" y="973"/>
                  <a:pt x="170" y="971"/>
                  <a:pt x="169" y="969"/>
                </a:cubicBezTo>
                <a:cubicBezTo>
                  <a:pt x="165" y="962"/>
                  <a:pt x="162" y="955"/>
                  <a:pt x="159" y="948"/>
                </a:cubicBezTo>
                <a:cubicBezTo>
                  <a:pt x="158" y="946"/>
                  <a:pt x="157" y="944"/>
                  <a:pt x="155" y="941"/>
                </a:cubicBezTo>
                <a:cubicBezTo>
                  <a:pt x="153" y="937"/>
                  <a:pt x="151" y="932"/>
                  <a:pt x="149" y="928"/>
                </a:cubicBezTo>
                <a:cubicBezTo>
                  <a:pt x="148" y="925"/>
                  <a:pt x="146" y="922"/>
                  <a:pt x="145" y="919"/>
                </a:cubicBezTo>
                <a:cubicBezTo>
                  <a:pt x="143" y="915"/>
                  <a:pt x="142" y="911"/>
                  <a:pt x="140" y="908"/>
                </a:cubicBezTo>
                <a:cubicBezTo>
                  <a:pt x="153" y="878"/>
                  <a:pt x="167" y="848"/>
                  <a:pt x="183" y="819"/>
                </a:cubicBezTo>
                <a:close/>
                <a:moveTo>
                  <a:pt x="133" y="923"/>
                </a:moveTo>
                <a:cubicBezTo>
                  <a:pt x="134" y="924"/>
                  <a:pt x="135" y="926"/>
                  <a:pt x="136" y="927"/>
                </a:cubicBezTo>
                <a:cubicBezTo>
                  <a:pt x="137" y="931"/>
                  <a:pt x="139" y="934"/>
                  <a:pt x="140" y="937"/>
                </a:cubicBezTo>
                <a:cubicBezTo>
                  <a:pt x="142" y="941"/>
                  <a:pt x="144" y="945"/>
                  <a:pt x="145" y="948"/>
                </a:cubicBezTo>
                <a:cubicBezTo>
                  <a:pt x="147" y="952"/>
                  <a:pt x="149" y="955"/>
                  <a:pt x="150" y="958"/>
                </a:cubicBezTo>
                <a:cubicBezTo>
                  <a:pt x="152" y="962"/>
                  <a:pt x="154" y="966"/>
                  <a:pt x="156" y="969"/>
                </a:cubicBezTo>
                <a:cubicBezTo>
                  <a:pt x="157" y="973"/>
                  <a:pt x="159" y="976"/>
                  <a:pt x="161" y="979"/>
                </a:cubicBezTo>
                <a:cubicBezTo>
                  <a:pt x="162" y="983"/>
                  <a:pt x="164" y="987"/>
                  <a:pt x="166" y="990"/>
                </a:cubicBezTo>
                <a:cubicBezTo>
                  <a:pt x="168" y="994"/>
                  <a:pt x="169" y="997"/>
                  <a:pt x="171" y="1000"/>
                </a:cubicBezTo>
                <a:cubicBezTo>
                  <a:pt x="173" y="1004"/>
                  <a:pt x="175" y="1007"/>
                  <a:pt x="177" y="1011"/>
                </a:cubicBezTo>
                <a:cubicBezTo>
                  <a:pt x="179" y="1014"/>
                  <a:pt x="180" y="1017"/>
                  <a:pt x="182" y="1021"/>
                </a:cubicBezTo>
                <a:cubicBezTo>
                  <a:pt x="184" y="1024"/>
                  <a:pt x="186" y="1028"/>
                  <a:pt x="188" y="1032"/>
                </a:cubicBezTo>
                <a:cubicBezTo>
                  <a:pt x="190" y="1035"/>
                  <a:pt x="192" y="1038"/>
                  <a:pt x="193" y="1041"/>
                </a:cubicBezTo>
                <a:cubicBezTo>
                  <a:pt x="195" y="1045"/>
                  <a:pt x="197" y="1048"/>
                  <a:pt x="200" y="1052"/>
                </a:cubicBezTo>
                <a:cubicBezTo>
                  <a:pt x="201" y="1055"/>
                  <a:pt x="203" y="1058"/>
                  <a:pt x="205" y="1061"/>
                </a:cubicBezTo>
                <a:cubicBezTo>
                  <a:pt x="207" y="1065"/>
                  <a:pt x="209" y="1069"/>
                  <a:pt x="211" y="1072"/>
                </a:cubicBezTo>
                <a:cubicBezTo>
                  <a:pt x="213" y="1075"/>
                  <a:pt x="215" y="1078"/>
                  <a:pt x="217" y="1081"/>
                </a:cubicBezTo>
                <a:cubicBezTo>
                  <a:pt x="219" y="1085"/>
                  <a:pt x="221" y="1089"/>
                  <a:pt x="224" y="1092"/>
                </a:cubicBezTo>
                <a:cubicBezTo>
                  <a:pt x="225" y="1095"/>
                  <a:pt x="227" y="1098"/>
                  <a:pt x="229" y="1101"/>
                </a:cubicBezTo>
                <a:cubicBezTo>
                  <a:pt x="231" y="1105"/>
                  <a:pt x="234" y="1109"/>
                  <a:pt x="236" y="1112"/>
                </a:cubicBezTo>
                <a:cubicBezTo>
                  <a:pt x="238" y="1115"/>
                  <a:pt x="240" y="1118"/>
                  <a:pt x="241" y="1121"/>
                </a:cubicBezTo>
                <a:cubicBezTo>
                  <a:pt x="244" y="1125"/>
                  <a:pt x="247" y="1129"/>
                  <a:pt x="249" y="1133"/>
                </a:cubicBezTo>
                <a:cubicBezTo>
                  <a:pt x="251" y="1135"/>
                  <a:pt x="253" y="1138"/>
                  <a:pt x="254" y="1140"/>
                </a:cubicBezTo>
                <a:cubicBezTo>
                  <a:pt x="257" y="1145"/>
                  <a:pt x="260" y="1149"/>
                  <a:pt x="263" y="1153"/>
                </a:cubicBezTo>
                <a:cubicBezTo>
                  <a:pt x="264" y="1155"/>
                  <a:pt x="266" y="1157"/>
                  <a:pt x="267" y="1160"/>
                </a:cubicBezTo>
                <a:cubicBezTo>
                  <a:pt x="271" y="1165"/>
                  <a:pt x="275" y="1170"/>
                  <a:pt x="278" y="1175"/>
                </a:cubicBezTo>
                <a:cubicBezTo>
                  <a:pt x="279" y="1177"/>
                  <a:pt x="280" y="1178"/>
                  <a:pt x="281" y="1179"/>
                </a:cubicBezTo>
                <a:cubicBezTo>
                  <a:pt x="285" y="1185"/>
                  <a:pt x="290" y="1192"/>
                  <a:pt x="294" y="1198"/>
                </a:cubicBezTo>
                <a:cubicBezTo>
                  <a:pt x="296" y="1200"/>
                  <a:pt x="297" y="1201"/>
                  <a:pt x="298" y="1203"/>
                </a:cubicBezTo>
                <a:cubicBezTo>
                  <a:pt x="302" y="1207"/>
                  <a:pt x="305" y="1212"/>
                  <a:pt x="308" y="1217"/>
                </a:cubicBezTo>
                <a:cubicBezTo>
                  <a:pt x="310" y="1219"/>
                  <a:pt x="312" y="1221"/>
                  <a:pt x="314" y="1223"/>
                </a:cubicBezTo>
                <a:cubicBezTo>
                  <a:pt x="317" y="1227"/>
                  <a:pt x="319" y="1230"/>
                  <a:pt x="322" y="1234"/>
                </a:cubicBezTo>
                <a:cubicBezTo>
                  <a:pt x="322" y="1234"/>
                  <a:pt x="322" y="1234"/>
                  <a:pt x="322" y="1234"/>
                </a:cubicBezTo>
                <a:cubicBezTo>
                  <a:pt x="322" y="1234"/>
                  <a:pt x="322" y="1234"/>
                  <a:pt x="322" y="1234"/>
                </a:cubicBezTo>
                <a:cubicBezTo>
                  <a:pt x="321" y="1239"/>
                  <a:pt x="320" y="1245"/>
                  <a:pt x="319" y="1250"/>
                </a:cubicBezTo>
                <a:cubicBezTo>
                  <a:pt x="319" y="1251"/>
                  <a:pt x="319" y="1252"/>
                  <a:pt x="318" y="1253"/>
                </a:cubicBezTo>
                <a:cubicBezTo>
                  <a:pt x="317" y="1260"/>
                  <a:pt x="316" y="1266"/>
                  <a:pt x="315" y="1273"/>
                </a:cubicBezTo>
                <a:cubicBezTo>
                  <a:pt x="315" y="1275"/>
                  <a:pt x="314" y="1277"/>
                  <a:pt x="314" y="1280"/>
                </a:cubicBezTo>
                <a:cubicBezTo>
                  <a:pt x="313" y="1284"/>
                  <a:pt x="313" y="1289"/>
                  <a:pt x="312" y="1294"/>
                </a:cubicBezTo>
                <a:cubicBezTo>
                  <a:pt x="312" y="1297"/>
                  <a:pt x="311" y="1299"/>
                  <a:pt x="311" y="1302"/>
                </a:cubicBezTo>
                <a:cubicBezTo>
                  <a:pt x="310" y="1306"/>
                  <a:pt x="310" y="1310"/>
                  <a:pt x="309" y="1315"/>
                </a:cubicBezTo>
                <a:cubicBezTo>
                  <a:pt x="309" y="1317"/>
                  <a:pt x="308" y="1320"/>
                  <a:pt x="308" y="1323"/>
                </a:cubicBezTo>
                <a:cubicBezTo>
                  <a:pt x="307" y="1327"/>
                  <a:pt x="307" y="1331"/>
                  <a:pt x="306" y="1335"/>
                </a:cubicBezTo>
                <a:cubicBezTo>
                  <a:pt x="306" y="1338"/>
                  <a:pt x="306" y="1341"/>
                  <a:pt x="305" y="1344"/>
                </a:cubicBezTo>
                <a:cubicBezTo>
                  <a:pt x="305" y="1348"/>
                  <a:pt x="305" y="1352"/>
                  <a:pt x="304" y="1356"/>
                </a:cubicBezTo>
                <a:cubicBezTo>
                  <a:pt x="304" y="1359"/>
                  <a:pt x="304" y="1362"/>
                  <a:pt x="303" y="1365"/>
                </a:cubicBezTo>
                <a:cubicBezTo>
                  <a:pt x="303" y="1369"/>
                  <a:pt x="303" y="1373"/>
                  <a:pt x="302" y="1377"/>
                </a:cubicBezTo>
                <a:cubicBezTo>
                  <a:pt x="302" y="1380"/>
                  <a:pt x="302" y="1383"/>
                  <a:pt x="301" y="1386"/>
                </a:cubicBezTo>
                <a:cubicBezTo>
                  <a:pt x="301" y="1387"/>
                  <a:pt x="301" y="1388"/>
                  <a:pt x="301" y="1389"/>
                </a:cubicBezTo>
                <a:cubicBezTo>
                  <a:pt x="300" y="1387"/>
                  <a:pt x="299" y="1385"/>
                  <a:pt x="298" y="1384"/>
                </a:cubicBezTo>
                <a:cubicBezTo>
                  <a:pt x="295" y="1380"/>
                  <a:pt x="292" y="1377"/>
                  <a:pt x="290" y="1373"/>
                </a:cubicBezTo>
                <a:cubicBezTo>
                  <a:pt x="287" y="1369"/>
                  <a:pt x="284" y="1365"/>
                  <a:pt x="281" y="1361"/>
                </a:cubicBezTo>
                <a:cubicBezTo>
                  <a:pt x="279" y="1358"/>
                  <a:pt x="276" y="1354"/>
                  <a:pt x="274" y="1350"/>
                </a:cubicBezTo>
                <a:cubicBezTo>
                  <a:pt x="271" y="1346"/>
                  <a:pt x="269" y="1342"/>
                  <a:pt x="266" y="1338"/>
                </a:cubicBezTo>
                <a:cubicBezTo>
                  <a:pt x="263" y="1335"/>
                  <a:pt x="261" y="1331"/>
                  <a:pt x="259" y="1327"/>
                </a:cubicBezTo>
                <a:cubicBezTo>
                  <a:pt x="256" y="1323"/>
                  <a:pt x="253" y="1319"/>
                  <a:pt x="251" y="1315"/>
                </a:cubicBezTo>
                <a:cubicBezTo>
                  <a:pt x="248" y="1312"/>
                  <a:pt x="246" y="1308"/>
                  <a:pt x="244" y="1304"/>
                </a:cubicBezTo>
                <a:cubicBezTo>
                  <a:pt x="241" y="1300"/>
                  <a:pt x="238" y="1296"/>
                  <a:pt x="236" y="1292"/>
                </a:cubicBezTo>
                <a:cubicBezTo>
                  <a:pt x="234" y="1288"/>
                  <a:pt x="231" y="1285"/>
                  <a:pt x="229" y="1281"/>
                </a:cubicBezTo>
                <a:cubicBezTo>
                  <a:pt x="227" y="1277"/>
                  <a:pt x="224" y="1273"/>
                  <a:pt x="222" y="1268"/>
                </a:cubicBezTo>
                <a:cubicBezTo>
                  <a:pt x="219" y="1265"/>
                  <a:pt x="217" y="1261"/>
                  <a:pt x="215" y="1257"/>
                </a:cubicBezTo>
                <a:cubicBezTo>
                  <a:pt x="213" y="1253"/>
                  <a:pt x="210" y="1249"/>
                  <a:pt x="208" y="1245"/>
                </a:cubicBezTo>
                <a:cubicBezTo>
                  <a:pt x="206" y="1241"/>
                  <a:pt x="203" y="1237"/>
                  <a:pt x="201" y="1233"/>
                </a:cubicBezTo>
                <a:cubicBezTo>
                  <a:pt x="199" y="1229"/>
                  <a:pt x="197" y="1225"/>
                  <a:pt x="194" y="1220"/>
                </a:cubicBezTo>
                <a:cubicBezTo>
                  <a:pt x="192" y="1217"/>
                  <a:pt x="190" y="1213"/>
                  <a:pt x="188" y="1209"/>
                </a:cubicBezTo>
                <a:cubicBezTo>
                  <a:pt x="186" y="1205"/>
                  <a:pt x="184" y="1200"/>
                  <a:pt x="181" y="1196"/>
                </a:cubicBezTo>
                <a:cubicBezTo>
                  <a:pt x="179" y="1192"/>
                  <a:pt x="177" y="1188"/>
                  <a:pt x="175" y="1185"/>
                </a:cubicBezTo>
                <a:cubicBezTo>
                  <a:pt x="173" y="1180"/>
                  <a:pt x="171" y="1176"/>
                  <a:pt x="169" y="1171"/>
                </a:cubicBezTo>
                <a:cubicBezTo>
                  <a:pt x="167" y="1168"/>
                  <a:pt x="165" y="1164"/>
                  <a:pt x="163" y="1160"/>
                </a:cubicBezTo>
                <a:cubicBezTo>
                  <a:pt x="161" y="1155"/>
                  <a:pt x="159" y="1151"/>
                  <a:pt x="157" y="1146"/>
                </a:cubicBezTo>
                <a:cubicBezTo>
                  <a:pt x="155" y="1143"/>
                  <a:pt x="153" y="1139"/>
                  <a:pt x="151" y="1135"/>
                </a:cubicBezTo>
                <a:cubicBezTo>
                  <a:pt x="149" y="1130"/>
                  <a:pt x="147" y="1126"/>
                  <a:pt x="145" y="1121"/>
                </a:cubicBezTo>
                <a:cubicBezTo>
                  <a:pt x="143" y="1117"/>
                  <a:pt x="142" y="1114"/>
                  <a:pt x="140" y="1110"/>
                </a:cubicBezTo>
                <a:cubicBezTo>
                  <a:pt x="138" y="1105"/>
                  <a:pt x="136" y="1100"/>
                  <a:pt x="133" y="1094"/>
                </a:cubicBezTo>
                <a:cubicBezTo>
                  <a:pt x="132" y="1091"/>
                  <a:pt x="130" y="1088"/>
                  <a:pt x="129" y="1085"/>
                </a:cubicBezTo>
                <a:cubicBezTo>
                  <a:pt x="126" y="1078"/>
                  <a:pt x="123" y="1071"/>
                  <a:pt x="121" y="1064"/>
                </a:cubicBezTo>
                <a:cubicBezTo>
                  <a:pt x="120" y="1062"/>
                  <a:pt x="119" y="1061"/>
                  <a:pt x="119" y="1059"/>
                </a:cubicBezTo>
                <a:cubicBezTo>
                  <a:pt x="115" y="1051"/>
                  <a:pt x="112" y="1042"/>
                  <a:pt x="109" y="1034"/>
                </a:cubicBezTo>
                <a:cubicBezTo>
                  <a:pt x="108" y="1031"/>
                  <a:pt x="106" y="1028"/>
                  <a:pt x="105" y="1024"/>
                </a:cubicBezTo>
                <a:cubicBezTo>
                  <a:pt x="103" y="1019"/>
                  <a:pt x="101" y="1014"/>
                  <a:pt x="100" y="1009"/>
                </a:cubicBezTo>
                <a:cubicBezTo>
                  <a:pt x="110" y="980"/>
                  <a:pt x="121" y="951"/>
                  <a:pt x="133" y="923"/>
                </a:cubicBezTo>
                <a:close/>
                <a:moveTo>
                  <a:pt x="93" y="1027"/>
                </a:moveTo>
                <a:cubicBezTo>
                  <a:pt x="94" y="1029"/>
                  <a:pt x="95" y="1030"/>
                  <a:pt x="95" y="1032"/>
                </a:cubicBezTo>
                <a:cubicBezTo>
                  <a:pt x="97" y="1036"/>
                  <a:pt x="98" y="1040"/>
                  <a:pt x="100" y="1044"/>
                </a:cubicBezTo>
                <a:cubicBezTo>
                  <a:pt x="102" y="1049"/>
                  <a:pt x="104" y="1054"/>
                  <a:pt x="105" y="1058"/>
                </a:cubicBezTo>
                <a:cubicBezTo>
                  <a:pt x="107" y="1062"/>
                  <a:pt x="109" y="1066"/>
                  <a:pt x="110" y="1070"/>
                </a:cubicBezTo>
                <a:cubicBezTo>
                  <a:pt x="112" y="1075"/>
                  <a:pt x="114" y="1079"/>
                  <a:pt x="116" y="1084"/>
                </a:cubicBezTo>
                <a:cubicBezTo>
                  <a:pt x="117" y="1088"/>
                  <a:pt x="119" y="1092"/>
                  <a:pt x="121" y="1096"/>
                </a:cubicBezTo>
                <a:cubicBezTo>
                  <a:pt x="123" y="1100"/>
                  <a:pt x="125" y="1105"/>
                  <a:pt x="127" y="1109"/>
                </a:cubicBezTo>
                <a:cubicBezTo>
                  <a:pt x="128" y="1113"/>
                  <a:pt x="130" y="1117"/>
                  <a:pt x="132" y="1121"/>
                </a:cubicBezTo>
                <a:cubicBezTo>
                  <a:pt x="134" y="1126"/>
                  <a:pt x="136" y="1130"/>
                  <a:pt x="138" y="1135"/>
                </a:cubicBezTo>
                <a:cubicBezTo>
                  <a:pt x="140" y="1139"/>
                  <a:pt x="142" y="1143"/>
                  <a:pt x="144" y="1147"/>
                </a:cubicBezTo>
                <a:cubicBezTo>
                  <a:pt x="146" y="1151"/>
                  <a:pt x="148" y="1155"/>
                  <a:pt x="150" y="1160"/>
                </a:cubicBezTo>
                <a:cubicBezTo>
                  <a:pt x="152" y="1164"/>
                  <a:pt x="154" y="1168"/>
                  <a:pt x="156" y="1172"/>
                </a:cubicBezTo>
                <a:cubicBezTo>
                  <a:pt x="158" y="1176"/>
                  <a:pt x="160" y="1180"/>
                  <a:pt x="162" y="1185"/>
                </a:cubicBezTo>
                <a:cubicBezTo>
                  <a:pt x="164" y="1189"/>
                  <a:pt x="166" y="1193"/>
                  <a:pt x="168" y="1196"/>
                </a:cubicBezTo>
                <a:cubicBezTo>
                  <a:pt x="170" y="1201"/>
                  <a:pt x="173" y="1205"/>
                  <a:pt x="175" y="1210"/>
                </a:cubicBezTo>
                <a:cubicBezTo>
                  <a:pt x="177" y="1213"/>
                  <a:pt x="179" y="1217"/>
                  <a:pt x="181" y="1221"/>
                </a:cubicBezTo>
                <a:cubicBezTo>
                  <a:pt x="183" y="1225"/>
                  <a:pt x="186" y="1230"/>
                  <a:pt x="188" y="1234"/>
                </a:cubicBezTo>
                <a:cubicBezTo>
                  <a:pt x="190" y="1238"/>
                  <a:pt x="192" y="1241"/>
                  <a:pt x="194" y="1245"/>
                </a:cubicBezTo>
                <a:cubicBezTo>
                  <a:pt x="197" y="1250"/>
                  <a:pt x="199" y="1254"/>
                  <a:pt x="202" y="1258"/>
                </a:cubicBezTo>
                <a:cubicBezTo>
                  <a:pt x="204" y="1262"/>
                  <a:pt x="206" y="1266"/>
                  <a:pt x="208" y="1269"/>
                </a:cubicBezTo>
                <a:cubicBezTo>
                  <a:pt x="211" y="1274"/>
                  <a:pt x="214" y="1278"/>
                  <a:pt x="216" y="1283"/>
                </a:cubicBezTo>
                <a:cubicBezTo>
                  <a:pt x="218" y="1286"/>
                  <a:pt x="220" y="1290"/>
                  <a:pt x="222" y="1293"/>
                </a:cubicBezTo>
                <a:cubicBezTo>
                  <a:pt x="225" y="1298"/>
                  <a:pt x="228" y="1302"/>
                  <a:pt x="231" y="1307"/>
                </a:cubicBezTo>
                <a:cubicBezTo>
                  <a:pt x="233" y="1310"/>
                  <a:pt x="235" y="1313"/>
                  <a:pt x="237" y="1317"/>
                </a:cubicBezTo>
                <a:cubicBezTo>
                  <a:pt x="240" y="1322"/>
                  <a:pt x="244" y="1326"/>
                  <a:pt x="247" y="1331"/>
                </a:cubicBezTo>
                <a:cubicBezTo>
                  <a:pt x="249" y="1334"/>
                  <a:pt x="250" y="1337"/>
                  <a:pt x="252" y="1340"/>
                </a:cubicBezTo>
                <a:cubicBezTo>
                  <a:pt x="257" y="1346"/>
                  <a:pt x="261" y="1353"/>
                  <a:pt x="266" y="1360"/>
                </a:cubicBezTo>
                <a:cubicBezTo>
                  <a:pt x="267" y="1361"/>
                  <a:pt x="267" y="1362"/>
                  <a:pt x="268" y="1363"/>
                </a:cubicBezTo>
                <a:cubicBezTo>
                  <a:pt x="273" y="1370"/>
                  <a:pt x="279" y="1378"/>
                  <a:pt x="284" y="1386"/>
                </a:cubicBezTo>
                <a:cubicBezTo>
                  <a:pt x="286" y="1388"/>
                  <a:pt x="288" y="1391"/>
                  <a:pt x="290" y="1393"/>
                </a:cubicBezTo>
                <a:cubicBezTo>
                  <a:pt x="293" y="1398"/>
                  <a:pt x="296" y="1403"/>
                  <a:pt x="300" y="1407"/>
                </a:cubicBezTo>
                <a:cubicBezTo>
                  <a:pt x="300" y="1407"/>
                  <a:pt x="300" y="1407"/>
                  <a:pt x="300" y="1407"/>
                </a:cubicBezTo>
                <a:cubicBezTo>
                  <a:pt x="300" y="1407"/>
                  <a:pt x="300" y="1407"/>
                  <a:pt x="300" y="1407"/>
                </a:cubicBezTo>
                <a:cubicBezTo>
                  <a:pt x="299" y="1412"/>
                  <a:pt x="299" y="1416"/>
                  <a:pt x="299" y="1421"/>
                </a:cubicBezTo>
                <a:cubicBezTo>
                  <a:pt x="299" y="1425"/>
                  <a:pt x="298" y="1429"/>
                  <a:pt x="298" y="1433"/>
                </a:cubicBezTo>
                <a:cubicBezTo>
                  <a:pt x="298" y="1439"/>
                  <a:pt x="298" y="1444"/>
                  <a:pt x="297" y="1450"/>
                </a:cubicBezTo>
                <a:cubicBezTo>
                  <a:pt x="297" y="1453"/>
                  <a:pt x="297" y="1457"/>
                  <a:pt x="297" y="1460"/>
                </a:cubicBezTo>
                <a:cubicBezTo>
                  <a:pt x="297" y="1467"/>
                  <a:pt x="297" y="1473"/>
                  <a:pt x="296" y="1479"/>
                </a:cubicBezTo>
                <a:cubicBezTo>
                  <a:pt x="296" y="1482"/>
                  <a:pt x="296" y="1485"/>
                  <a:pt x="296" y="1487"/>
                </a:cubicBezTo>
                <a:cubicBezTo>
                  <a:pt x="296" y="1497"/>
                  <a:pt x="296" y="1506"/>
                  <a:pt x="296" y="1514"/>
                </a:cubicBezTo>
                <a:cubicBezTo>
                  <a:pt x="296" y="1525"/>
                  <a:pt x="296" y="1536"/>
                  <a:pt x="296" y="1546"/>
                </a:cubicBezTo>
                <a:cubicBezTo>
                  <a:pt x="296" y="1549"/>
                  <a:pt x="296" y="1551"/>
                  <a:pt x="296" y="1554"/>
                </a:cubicBezTo>
                <a:cubicBezTo>
                  <a:pt x="297" y="1564"/>
                  <a:pt x="297" y="1575"/>
                  <a:pt x="298" y="1585"/>
                </a:cubicBezTo>
                <a:cubicBezTo>
                  <a:pt x="298" y="1586"/>
                  <a:pt x="298" y="1586"/>
                  <a:pt x="298" y="1586"/>
                </a:cubicBezTo>
                <a:cubicBezTo>
                  <a:pt x="296" y="1584"/>
                  <a:pt x="295" y="1582"/>
                  <a:pt x="293" y="1580"/>
                </a:cubicBezTo>
                <a:cubicBezTo>
                  <a:pt x="290" y="1576"/>
                  <a:pt x="287" y="1571"/>
                  <a:pt x="284" y="1567"/>
                </a:cubicBezTo>
                <a:cubicBezTo>
                  <a:pt x="280" y="1562"/>
                  <a:pt x="277" y="1557"/>
                  <a:pt x="274" y="1552"/>
                </a:cubicBezTo>
                <a:cubicBezTo>
                  <a:pt x="271" y="1548"/>
                  <a:pt x="268" y="1543"/>
                  <a:pt x="265" y="1539"/>
                </a:cubicBezTo>
                <a:cubicBezTo>
                  <a:pt x="261" y="1534"/>
                  <a:pt x="258" y="1529"/>
                  <a:pt x="255" y="1524"/>
                </a:cubicBezTo>
                <a:cubicBezTo>
                  <a:pt x="252" y="1519"/>
                  <a:pt x="249" y="1515"/>
                  <a:pt x="246" y="1510"/>
                </a:cubicBezTo>
                <a:cubicBezTo>
                  <a:pt x="243" y="1505"/>
                  <a:pt x="240" y="1500"/>
                  <a:pt x="236" y="1495"/>
                </a:cubicBezTo>
                <a:cubicBezTo>
                  <a:pt x="234" y="1491"/>
                  <a:pt x="231" y="1486"/>
                  <a:pt x="228" y="1481"/>
                </a:cubicBezTo>
                <a:cubicBezTo>
                  <a:pt x="225" y="1476"/>
                  <a:pt x="222" y="1471"/>
                  <a:pt x="219" y="1466"/>
                </a:cubicBezTo>
                <a:cubicBezTo>
                  <a:pt x="216" y="1461"/>
                  <a:pt x="213" y="1457"/>
                  <a:pt x="211" y="1452"/>
                </a:cubicBezTo>
                <a:cubicBezTo>
                  <a:pt x="208" y="1447"/>
                  <a:pt x="205" y="1442"/>
                  <a:pt x="202" y="1436"/>
                </a:cubicBezTo>
                <a:cubicBezTo>
                  <a:pt x="199" y="1432"/>
                  <a:pt x="197" y="1427"/>
                  <a:pt x="194" y="1423"/>
                </a:cubicBezTo>
                <a:cubicBezTo>
                  <a:pt x="191" y="1417"/>
                  <a:pt x="189" y="1412"/>
                  <a:pt x="186" y="1407"/>
                </a:cubicBezTo>
                <a:cubicBezTo>
                  <a:pt x="183" y="1402"/>
                  <a:pt x="181" y="1397"/>
                  <a:pt x="178" y="1393"/>
                </a:cubicBezTo>
                <a:cubicBezTo>
                  <a:pt x="176" y="1387"/>
                  <a:pt x="173" y="1382"/>
                  <a:pt x="170" y="1376"/>
                </a:cubicBezTo>
                <a:cubicBezTo>
                  <a:pt x="168" y="1372"/>
                  <a:pt x="166" y="1367"/>
                  <a:pt x="163" y="1363"/>
                </a:cubicBezTo>
                <a:cubicBezTo>
                  <a:pt x="161" y="1357"/>
                  <a:pt x="158" y="1351"/>
                  <a:pt x="155" y="1346"/>
                </a:cubicBezTo>
                <a:cubicBezTo>
                  <a:pt x="153" y="1341"/>
                  <a:pt x="151" y="1337"/>
                  <a:pt x="149" y="1332"/>
                </a:cubicBezTo>
                <a:cubicBezTo>
                  <a:pt x="146" y="1326"/>
                  <a:pt x="144" y="1320"/>
                  <a:pt x="141" y="1315"/>
                </a:cubicBezTo>
                <a:cubicBezTo>
                  <a:pt x="139" y="1310"/>
                  <a:pt x="137" y="1306"/>
                  <a:pt x="135" y="1301"/>
                </a:cubicBezTo>
                <a:cubicBezTo>
                  <a:pt x="132" y="1295"/>
                  <a:pt x="130" y="1289"/>
                  <a:pt x="127" y="1283"/>
                </a:cubicBezTo>
                <a:cubicBezTo>
                  <a:pt x="126" y="1279"/>
                  <a:pt x="124" y="1274"/>
                  <a:pt x="122" y="1270"/>
                </a:cubicBezTo>
                <a:cubicBezTo>
                  <a:pt x="119" y="1264"/>
                  <a:pt x="117" y="1257"/>
                  <a:pt x="114" y="1251"/>
                </a:cubicBezTo>
                <a:cubicBezTo>
                  <a:pt x="113" y="1247"/>
                  <a:pt x="111" y="1243"/>
                  <a:pt x="110" y="1238"/>
                </a:cubicBezTo>
                <a:cubicBezTo>
                  <a:pt x="107" y="1232"/>
                  <a:pt x="105" y="1225"/>
                  <a:pt x="102" y="1218"/>
                </a:cubicBezTo>
                <a:cubicBezTo>
                  <a:pt x="101" y="1214"/>
                  <a:pt x="99" y="1210"/>
                  <a:pt x="98" y="1206"/>
                </a:cubicBezTo>
                <a:cubicBezTo>
                  <a:pt x="95" y="1198"/>
                  <a:pt x="92" y="1190"/>
                  <a:pt x="90" y="1182"/>
                </a:cubicBezTo>
                <a:cubicBezTo>
                  <a:pt x="89" y="1180"/>
                  <a:pt x="88" y="1177"/>
                  <a:pt x="87" y="1174"/>
                </a:cubicBezTo>
                <a:cubicBezTo>
                  <a:pt x="83" y="1164"/>
                  <a:pt x="80" y="1153"/>
                  <a:pt x="77" y="1142"/>
                </a:cubicBezTo>
                <a:cubicBezTo>
                  <a:pt x="76" y="1141"/>
                  <a:pt x="76" y="1140"/>
                  <a:pt x="76" y="1139"/>
                </a:cubicBezTo>
                <a:cubicBezTo>
                  <a:pt x="73" y="1129"/>
                  <a:pt x="70" y="1120"/>
                  <a:pt x="67" y="1110"/>
                </a:cubicBezTo>
                <a:cubicBezTo>
                  <a:pt x="75" y="1082"/>
                  <a:pt x="84" y="1054"/>
                  <a:pt x="93" y="1027"/>
                </a:cubicBezTo>
                <a:close/>
                <a:moveTo>
                  <a:pt x="61" y="1132"/>
                </a:moveTo>
                <a:cubicBezTo>
                  <a:pt x="62" y="1135"/>
                  <a:pt x="63" y="1137"/>
                  <a:pt x="63" y="1139"/>
                </a:cubicBezTo>
                <a:cubicBezTo>
                  <a:pt x="65" y="1144"/>
                  <a:pt x="66" y="1149"/>
                  <a:pt x="68" y="1154"/>
                </a:cubicBezTo>
                <a:cubicBezTo>
                  <a:pt x="70" y="1160"/>
                  <a:pt x="72" y="1166"/>
                  <a:pt x="74" y="1172"/>
                </a:cubicBezTo>
                <a:cubicBezTo>
                  <a:pt x="75" y="1177"/>
                  <a:pt x="77" y="1182"/>
                  <a:pt x="79" y="1187"/>
                </a:cubicBezTo>
                <a:cubicBezTo>
                  <a:pt x="80" y="1193"/>
                  <a:pt x="82" y="1198"/>
                  <a:pt x="84" y="1204"/>
                </a:cubicBezTo>
                <a:cubicBezTo>
                  <a:pt x="86" y="1209"/>
                  <a:pt x="88" y="1214"/>
                  <a:pt x="90" y="1219"/>
                </a:cubicBezTo>
                <a:cubicBezTo>
                  <a:pt x="92" y="1225"/>
                  <a:pt x="94" y="1231"/>
                  <a:pt x="96" y="1236"/>
                </a:cubicBezTo>
                <a:cubicBezTo>
                  <a:pt x="98" y="1241"/>
                  <a:pt x="100" y="1246"/>
                  <a:pt x="102" y="1251"/>
                </a:cubicBezTo>
                <a:cubicBezTo>
                  <a:pt x="104" y="1257"/>
                  <a:pt x="106" y="1262"/>
                  <a:pt x="108" y="1268"/>
                </a:cubicBezTo>
                <a:cubicBezTo>
                  <a:pt x="110" y="1273"/>
                  <a:pt x="112" y="1278"/>
                  <a:pt x="114" y="1283"/>
                </a:cubicBezTo>
                <a:cubicBezTo>
                  <a:pt x="117" y="1288"/>
                  <a:pt x="119" y="1294"/>
                  <a:pt x="121" y="1300"/>
                </a:cubicBezTo>
                <a:cubicBezTo>
                  <a:pt x="124" y="1305"/>
                  <a:pt x="126" y="1309"/>
                  <a:pt x="128" y="1314"/>
                </a:cubicBezTo>
                <a:cubicBezTo>
                  <a:pt x="130" y="1320"/>
                  <a:pt x="133" y="1325"/>
                  <a:pt x="135" y="1331"/>
                </a:cubicBezTo>
                <a:cubicBezTo>
                  <a:pt x="137" y="1336"/>
                  <a:pt x="140" y="1340"/>
                  <a:pt x="142" y="1345"/>
                </a:cubicBezTo>
                <a:cubicBezTo>
                  <a:pt x="144" y="1351"/>
                  <a:pt x="147" y="1356"/>
                  <a:pt x="150" y="1362"/>
                </a:cubicBezTo>
                <a:cubicBezTo>
                  <a:pt x="152" y="1367"/>
                  <a:pt x="154" y="1371"/>
                  <a:pt x="156" y="1376"/>
                </a:cubicBezTo>
                <a:cubicBezTo>
                  <a:pt x="159" y="1382"/>
                  <a:pt x="162" y="1387"/>
                  <a:pt x="165" y="1393"/>
                </a:cubicBezTo>
                <a:cubicBezTo>
                  <a:pt x="167" y="1397"/>
                  <a:pt x="170" y="1402"/>
                  <a:pt x="172" y="1406"/>
                </a:cubicBezTo>
                <a:cubicBezTo>
                  <a:pt x="175" y="1412"/>
                  <a:pt x="178" y="1417"/>
                  <a:pt x="181" y="1423"/>
                </a:cubicBezTo>
                <a:cubicBezTo>
                  <a:pt x="183" y="1427"/>
                  <a:pt x="186" y="1432"/>
                  <a:pt x="188" y="1436"/>
                </a:cubicBezTo>
                <a:cubicBezTo>
                  <a:pt x="191" y="1442"/>
                  <a:pt x="194" y="1448"/>
                  <a:pt x="198" y="1453"/>
                </a:cubicBezTo>
                <a:cubicBezTo>
                  <a:pt x="200" y="1457"/>
                  <a:pt x="202" y="1462"/>
                  <a:pt x="205" y="1466"/>
                </a:cubicBezTo>
                <a:cubicBezTo>
                  <a:pt x="208" y="1472"/>
                  <a:pt x="212" y="1478"/>
                  <a:pt x="215" y="1483"/>
                </a:cubicBezTo>
                <a:cubicBezTo>
                  <a:pt x="218" y="1487"/>
                  <a:pt x="220" y="1491"/>
                  <a:pt x="222" y="1495"/>
                </a:cubicBezTo>
                <a:cubicBezTo>
                  <a:pt x="226" y="1501"/>
                  <a:pt x="230" y="1508"/>
                  <a:pt x="234" y="1514"/>
                </a:cubicBezTo>
                <a:cubicBezTo>
                  <a:pt x="236" y="1517"/>
                  <a:pt x="238" y="1521"/>
                  <a:pt x="241" y="1524"/>
                </a:cubicBezTo>
                <a:cubicBezTo>
                  <a:pt x="245" y="1531"/>
                  <a:pt x="250" y="1539"/>
                  <a:pt x="255" y="1546"/>
                </a:cubicBezTo>
                <a:cubicBezTo>
                  <a:pt x="256" y="1548"/>
                  <a:pt x="258" y="1550"/>
                  <a:pt x="259" y="1553"/>
                </a:cubicBezTo>
                <a:cubicBezTo>
                  <a:pt x="266" y="1562"/>
                  <a:pt x="272" y="1572"/>
                  <a:pt x="279" y="1581"/>
                </a:cubicBezTo>
                <a:cubicBezTo>
                  <a:pt x="279" y="1582"/>
                  <a:pt x="280" y="1582"/>
                  <a:pt x="280" y="1582"/>
                </a:cubicBezTo>
                <a:cubicBezTo>
                  <a:pt x="286" y="1591"/>
                  <a:pt x="292" y="1600"/>
                  <a:pt x="299" y="1608"/>
                </a:cubicBezTo>
                <a:cubicBezTo>
                  <a:pt x="299" y="1618"/>
                  <a:pt x="300" y="1628"/>
                  <a:pt x="301" y="1637"/>
                </a:cubicBezTo>
                <a:cubicBezTo>
                  <a:pt x="301" y="1639"/>
                  <a:pt x="301" y="1641"/>
                  <a:pt x="301" y="1643"/>
                </a:cubicBezTo>
                <a:cubicBezTo>
                  <a:pt x="302" y="1651"/>
                  <a:pt x="303" y="1659"/>
                  <a:pt x="304" y="1667"/>
                </a:cubicBezTo>
                <a:cubicBezTo>
                  <a:pt x="304" y="1671"/>
                  <a:pt x="304" y="1674"/>
                  <a:pt x="305" y="1678"/>
                </a:cubicBezTo>
                <a:cubicBezTo>
                  <a:pt x="305" y="1684"/>
                  <a:pt x="306" y="1690"/>
                  <a:pt x="307" y="1697"/>
                </a:cubicBezTo>
                <a:cubicBezTo>
                  <a:pt x="307" y="1701"/>
                  <a:pt x="308" y="1705"/>
                  <a:pt x="308" y="1709"/>
                </a:cubicBezTo>
                <a:cubicBezTo>
                  <a:pt x="309" y="1715"/>
                  <a:pt x="310" y="1721"/>
                  <a:pt x="311" y="1727"/>
                </a:cubicBezTo>
                <a:cubicBezTo>
                  <a:pt x="311" y="1731"/>
                  <a:pt x="312" y="1735"/>
                  <a:pt x="313" y="1739"/>
                </a:cubicBezTo>
                <a:cubicBezTo>
                  <a:pt x="313" y="1745"/>
                  <a:pt x="314" y="1751"/>
                  <a:pt x="315" y="1756"/>
                </a:cubicBezTo>
                <a:cubicBezTo>
                  <a:pt x="316" y="1760"/>
                  <a:pt x="317" y="1765"/>
                  <a:pt x="317" y="1769"/>
                </a:cubicBezTo>
                <a:cubicBezTo>
                  <a:pt x="318" y="1775"/>
                  <a:pt x="319" y="1780"/>
                  <a:pt x="320" y="1786"/>
                </a:cubicBezTo>
                <a:cubicBezTo>
                  <a:pt x="321" y="1790"/>
                  <a:pt x="322" y="1794"/>
                  <a:pt x="323" y="1798"/>
                </a:cubicBezTo>
                <a:cubicBezTo>
                  <a:pt x="324" y="1804"/>
                  <a:pt x="325" y="1811"/>
                  <a:pt x="326" y="1817"/>
                </a:cubicBezTo>
                <a:cubicBezTo>
                  <a:pt x="327" y="1820"/>
                  <a:pt x="328" y="1824"/>
                  <a:pt x="328" y="1827"/>
                </a:cubicBezTo>
                <a:cubicBezTo>
                  <a:pt x="329" y="1828"/>
                  <a:pt x="329" y="1829"/>
                  <a:pt x="329" y="1830"/>
                </a:cubicBezTo>
                <a:cubicBezTo>
                  <a:pt x="327" y="1827"/>
                  <a:pt x="324" y="1824"/>
                  <a:pt x="322" y="1821"/>
                </a:cubicBezTo>
                <a:cubicBezTo>
                  <a:pt x="320" y="1819"/>
                  <a:pt x="318" y="1817"/>
                  <a:pt x="317" y="1814"/>
                </a:cubicBezTo>
                <a:cubicBezTo>
                  <a:pt x="314" y="1811"/>
                  <a:pt x="311" y="1807"/>
                  <a:pt x="308" y="1803"/>
                </a:cubicBezTo>
                <a:cubicBezTo>
                  <a:pt x="307" y="1801"/>
                  <a:pt x="305" y="1799"/>
                  <a:pt x="304" y="1797"/>
                </a:cubicBezTo>
                <a:cubicBezTo>
                  <a:pt x="301" y="1793"/>
                  <a:pt x="298" y="1789"/>
                  <a:pt x="295" y="1785"/>
                </a:cubicBezTo>
                <a:cubicBezTo>
                  <a:pt x="293" y="1783"/>
                  <a:pt x="292" y="1781"/>
                  <a:pt x="291" y="1779"/>
                </a:cubicBezTo>
                <a:cubicBezTo>
                  <a:pt x="287" y="1773"/>
                  <a:pt x="283" y="1768"/>
                  <a:pt x="279" y="1762"/>
                </a:cubicBezTo>
                <a:cubicBezTo>
                  <a:pt x="279" y="1762"/>
                  <a:pt x="278" y="1761"/>
                  <a:pt x="278" y="1761"/>
                </a:cubicBezTo>
                <a:cubicBezTo>
                  <a:pt x="274" y="1755"/>
                  <a:pt x="270" y="1749"/>
                  <a:pt x="266" y="1743"/>
                </a:cubicBezTo>
                <a:cubicBezTo>
                  <a:pt x="264" y="1741"/>
                  <a:pt x="263" y="1739"/>
                  <a:pt x="262" y="1737"/>
                </a:cubicBezTo>
                <a:cubicBezTo>
                  <a:pt x="259" y="1733"/>
                  <a:pt x="256" y="1729"/>
                  <a:pt x="254" y="1724"/>
                </a:cubicBezTo>
                <a:cubicBezTo>
                  <a:pt x="252" y="1722"/>
                  <a:pt x="251" y="1719"/>
                  <a:pt x="249" y="1717"/>
                </a:cubicBezTo>
                <a:cubicBezTo>
                  <a:pt x="247" y="1713"/>
                  <a:pt x="244" y="1710"/>
                  <a:pt x="242" y="1706"/>
                </a:cubicBezTo>
                <a:cubicBezTo>
                  <a:pt x="240" y="1703"/>
                  <a:pt x="239" y="1700"/>
                  <a:pt x="237" y="1698"/>
                </a:cubicBezTo>
                <a:cubicBezTo>
                  <a:pt x="235" y="1694"/>
                  <a:pt x="232" y="1691"/>
                  <a:pt x="230" y="1687"/>
                </a:cubicBezTo>
                <a:cubicBezTo>
                  <a:pt x="229" y="1684"/>
                  <a:pt x="227" y="1682"/>
                  <a:pt x="225" y="1679"/>
                </a:cubicBezTo>
                <a:cubicBezTo>
                  <a:pt x="223" y="1675"/>
                  <a:pt x="221" y="1672"/>
                  <a:pt x="219" y="1668"/>
                </a:cubicBezTo>
                <a:cubicBezTo>
                  <a:pt x="217" y="1665"/>
                  <a:pt x="216" y="1662"/>
                  <a:pt x="214" y="1660"/>
                </a:cubicBezTo>
                <a:cubicBezTo>
                  <a:pt x="212" y="1656"/>
                  <a:pt x="210" y="1653"/>
                  <a:pt x="208" y="1649"/>
                </a:cubicBezTo>
                <a:cubicBezTo>
                  <a:pt x="206" y="1646"/>
                  <a:pt x="205" y="1643"/>
                  <a:pt x="203" y="1640"/>
                </a:cubicBezTo>
                <a:cubicBezTo>
                  <a:pt x="201" y="1637"/>
                  <a:pt x="199" y="1634"/>
                  <a:pt x="197" y="1630"/>
                </a:cubicBezTo>
                <a:cubicBezTo>
                  <a:pt x="196" y="1627"/>
                  <a:pt x="194" y="1624"/>
                  <a:pt x="192" y="1621"/>
                </a:cubicBezTo>
                <a:cubicBezTo>
                  <a:pt x="191" y="1618"/>
                  <a:pt x="189" y="1614"/>
                  <a:pt x="187" y="1611"/>
                </a:cubicBezTo>
                <a:cubicBezTo>
                  <a:pt x="185" y="1608"/>
                  <a:pt x="184" y="1605"/>
                  <a:pt x="182" y="1602"/>
                </a:cubicBezTo>
                <a:cubicBezTo>
                  <a:pt x="180" y="1598"/>
                  <a:pt x="179" y="1595"/>
                  <a:pt x="177" y="1591"/>
                </a:cubicBezTo>
                <a:cubicBezTo>
                  <a:pt x="175" y="1588"/>
                  <a:pt x="174" y="1585"/>
                  <a:pt x="172" y="1582"/>
                </a:cubicBezTo>
                <a:cubicBezTo>
                  <a:pt x="170" y="1579"/>
                  <a:pt x="169" y="1575"/>
                  <a:pt x="167" y="1572"/>
                </a:cubicBezTo>
                <a:cubicBezTo>
                  <a:pt x="165" y="1569"/>
                  <a:pt x="164" y="1565"/>
                  <a:pt x="162" y="1562"/>
                </a:cubicBezTo>
                <a:cubicBezTo>
                  <a:pt x="161" y="1559"/>
                  <a:pt x="159" y="1555"/>
                  <a:pt x="157" y="1552"/>
                </a:cubicBezTo>
                <a:cubicBezTo>
                  <a:pt x="156" y="1549"/>
                  <a:pt x="154" y="1546"/>
                  <a:pt x="153" y="1543"/>
                </a:cubicBezTo>
                <a:cubicBezTo>
                  <a:pt x="151" y="1539"/>
                  <a:pt x="150" y="1536"/>
                  <a:pt x="148" y="1532"/>
                </a:cubicBezTo>
                <a:cubicBezTo>
                  <a:pt x="147" y="1529"/>
                  <a:pt x="145" y="1526"/>
                  <a:pt x="144" y="1523"/>
                </a:cubicBezTo>
                <a:cubicBezTo>
                  <a:pt x="142" y="1519"/>
                  <a:pt x="141" y="1516"/>
                  <a:pt x="139" y="1512"/>
                </a:cubicBezTo>
                <a:cubicBezTo>
                  <a:pt x="138" y="1509"/>
                  <a:pt x="136" y="1506"/>
                  <a:pt x="135" y="1502"/>
                </a:cubicBezTo>
                <a:cubicBezTo>
                  <a:pt x="133" y="1499"/>
                  <a:pt x="132" y="1495"/>
                  <a:pt x="130" y="1492"/>
                </a:cubicBezTo>
                <a:cubicBezTo>
                  <a:pt x="129" y="1489"/>
                  <a:pt x="128" y="1485"/>
                  <a:pt x="126" y="1482"/>
                </a:cubicBezTo>
                <a:cubicBezTo>
                  <a:pt x="125" y="1479"/>
                  <a:pt x="123" y="1475"/>
                  <a:pt x="122" y="1472"/>
                </a:cubicBezTo>
                <a:cubicBezTo>
                  <a:pt x="121" y="1468"/>
                  <a:pt x="119" y="1465"/>
                  <a:pt x="118" y="1462"/>
                </a:cubicBezTo>
                <a:cubicBezTo>
                  <a:pt x="117" y="1458"/>
                  <a:pt x="115" y="1455"/>
                  <a:pt x="114" y="1451"/>
                </a:cubicBezTo>
                <a:cubicBezTo>
                  <a:pt x="113" y="1448"/>
                  <a:pt x="111" y="1445"/>
                  <a:pt x="110" y="1442"/>
                </a:cubicBezTo>
                <a:cubicBezTo>
                  <a:pt x="109" y="1438"/>
                  <a:pt x="107" y="1434"/>
                  <a:pt x="106" y="1431"/>
                </a:cubicBezTo>
                <a:cubicBezTo>
                  <a:pt x="105" y="1427"/>
                  <a:pt x="104" y="1424"/>
                  <a:pt x="103" y="1421"/>
                </a:cubicBezTo>
                <a:cubicBezTo>
                  <a:pt x="101" y="1417"/>
                  <a:pt x="100" y="1414"/>
                  <a:pt x="99" y="1410"/>
                </a:cubicBezTo>
                <a:cubicBezTo>
                  <a:pt x="97" y="1407"/>
                  <a:pt x="96" y="1404"/>
                  <a:pt x="95" y="1400"/>
                </a:cubicBezTo>
                <a:cubicBezTo>
                  <a:pt x="94" y="1397"/>
                  <a:pt x="93" y="1393"/>
                  <a:pt x="91" y="1389"/>
                </a:cubicBezTo>
                <a:cubicBezTo>
                  <a:pt x="90" y="1386"/>
                  <a:pt x="89" y="1383"/>
                  <a:pt x="88" y="1380"/>
                </a:cubicBezTo>
                <a:cubicBezTo>
                  <a:pt x="87" y="1376"/>
                  <a:pt x="86" y="1372"/>
                  <a:pt x="84" y="1368"/>
                </a:cubicBezTo>
                <a:cubicBezTo>
                  <a:pt x="83" y="1365"/>
                  <a:pt x="82" y="1362"/>
                  <a:pt x="81" y="1359"/>
                </a:cubicBezTo>
                <a:cubicBezTo>
                  <a:pt x="80" y="1355"/>
                  <a:pt x="79" y="1351"/>
                  <a:pt x="78" y="1347"/>
                </a:cubicBezTo>
                <a:cubicBezTo>
                  <a:pt x="77" y="1344"/>
                  <a:pt x="76" y="1341"/>
                  <a:pt x="75" y="1338"/>
                </a:cubicBezTo>
                <a:cubicBezTo>
                  <a:pt x="74" y="1334"/>
                  <a:pt x="73" y="1330"/>
                  <a:pt x="71" y="1326"/>
                </a:cubicBezTo>
                <a:cubicBezTo>
                  <a:pt x="71" y="1323"/>
                  <a:pt x="70" y="1320"/>
                  <a:pt x="69" y="1317"/>
                </a:cubicBezTo>
                <a:cubicBezTo>
                  <a:pt x="68" y="1313"/>
                  <a:pt x="66" y="1309"/>
                  <a:pt x="65" y="1304"/>
                </a:cubicBezTo>
                <a:cubicBezTo>
                  <a:pt x="65" y="1301"/>
                  <a:pt x="64" y="1299"/>
                  <a:pt x="63" y="1296"/>
                </a:cubicBezTo>
                <a:cubicBezTo>
                  <a:pt x="62" y="1291"/>
                  <a:pt x="61" y="1287"/>
                  <a:pt x="59" y="1282"/>
                </a:cubicBezTo>
                <a:cubicBezTo>
                  <a:pt x="59" y="1280"/>
                  <a:pt x="58" y="1277"/>
                  <a:pt x="57" y="1274"/>
                </a:cubicBezTo>
                <a:cubicBezTo>
                  <a:pt x="56" y="1269"/>
                  <a:pt x="55" y="1264"/>
                  <a:pt x="54" y="1259"/>
                </a:cubicBezTo>
                <a:cubicBezTo>
                  <a:pt x="53" y="1257"/>
                  <a:pt x="53" y="1255"/>
                  <a:pt x="52" y="1253"/>
                </a:cubicBezTo>
                <a:cubicBezTo>
                  <a:pt x="51" y="1246"/>
                  <a:pt x="49" y="1239"/>
                  <a:pt x="47" y="1232"/>
                </a:cubicBezTo>
                <a:cubicBezTo>
                  <a:pt x="47" y="1230"/>
                  <a:pt x="47" y="1228"/>
                  <a:pt x="46" y="1226"/>
                </a:cubicBezTo>
                <a:cubicBezTo>
                  <a:pt x="45" y="1221"/>
                  <a:pt x="44" y="1216"/>
                  <a:pt x="43" y="1211"/>
                </a:cubicBezTo>
                <a:cubicBezTo>
                  <a:pt x="48" y="1185"/>
                  <a:pt x="55" y="1159"/>
                  <a:pt x="61" y="1132"/>
                </a:cubicBezTo>
                <a:close/>
                <a:moveTo>
                  <a:pt x="37" y="1241"/>
                </a:moveTo>
                <a:cubicBezTo>
                  <a:pt x="38" y="1244"/>
                  <a:pt x="38" y="1247"/>
                  <a:pt x="39" y="1249"/>
                </a:cubicBezTo>
                <a:cubicBezTo>
                  <a:pt x="40" y="1253"/>
                  <a:pt x="41" y="1256"/>
                  <a:pt x="41" y="1259"/>
                </a:cubicBezTo>
                <a:cubicBezTo>
                  <a:pt x="42" y="1263"/>
                  <a:pt x="43" y="1267"/>
                  <a:pt x="44" y="1271"/>
                </a:cubicBezTo>
                <a:cubicBezTo>
                  <a:pt x="45" y="1274"/>
                  <a:pt x="46" y="1277"/>
                  <a:pt x="47" y="1280"/>
                </a:cubicBezTo>
                <a:cubicBezTo>
                  <a:pt x="48" y="1284"/>
                  <a:pt x="49" y="1289"/>
                  <a:pt x="50" y="1293"/>
                </a:cubicBezTo>
                <a:cubicBezTo>
                  <a:pt x="51" y="1296"/>
                  <a:pt x="51" y="1299"/>
                  <a:pt x="52" y="1302"/>
                </a:cubicBezTo>
                <a:cubicBezTo>
                  <a:pt x="53" y="1306"/>
                  <a:pt x="54" y="1310"/>
                  <a:pt x="56" y="1314"/>
                </a:cubicBezTo>
                <a:cubicBezTo>
                  <a:pt x="56" y="1317"/>
                  <a:pt x="57" y="1320"/>
                  <a:pt x="58" y="1323"/>
                </a:cubicBezTo>
                <a:cubicBezTo>
                  <a:pt x="59" y="1327"/>
                  <a:pt x="61" y="1332"/>
                  <a:pt x="62" y="1337"/>
                </a:cubicBezTo>
                <a:cubicBezTo>
                  <a:pt x="63" y="1339"/>
                  <a:pt x="63" y="1341"/>
                  <a:pt x="64" y="1344"/>
                </a:cubicBezTo>
                <a:cubicBezTo>
                  <a:pt x="66" y="1349"/>
                  <a:pt x="68" y="1355"/>
                  <a:pt x="69" y="1360"/>
                </a:cubicBezTo>
                <a:cubicBezTo>
                  <a:pt x="70" y="1362"/>
                  <a:pt x="70" y="1363"/>
                  <a:pt x="71" y="1365"/>
                </a:cubicBezTo>
                <a:cubicBezTo>
                  <a:pt x="75" y="1379"/>
                  <a:pt x="80" y="1393"/>
                  <a:pt x="85" y="1407"/>
                </a:cubicBezTo>
                <a:cubicBezTo>
                  <a:pt x="85" y="1408"/>
                  <a:pt x="85" y="1408"/>
                  <a:pt x="85" y="1409"/>
                </a:cubicBezTo>
                <a:cubicBezTo>
                  <a:pt x="88" y="1415"/>
                  <a:pt x="90" y="1422"/>
                  <a:pt x="92" y="1428"/>
                </a:cubicBezTo>
                <a:cubicBezTo>
                  <a:pt x="93" y="1430"/>
                  <a:pt x="94" y="1431"/>
                  <a:pt x="94" y="1433"/>
                </a:cubicBezTo>
                <a:cubicBezTo>
                  <a:pt x="96" y="1438"/>
                  <a:pt x="98" y="1443"/>
                  <a:pt x="100" y="1449"/>
                </a:cubicBezTo>
                <a:cubicBezTo>
                  <a:pt x="101" y="1451"/>
                  <a:pt x="102" y="1453"/>
                  <a:pt x="102" y="1455"/>
                </a:cubicBezTo>
                <a:cubicBezTo>
                  <a:pt x="104" y="1460"/>
                  <a:pt x="106" y="1464"/>
                  <a:pt x="108" y="1469"/>
                </a:cubicBezTo>
                <a:cubicBezTo>
                  <a:pt x="109" y="1471"/>
                  <a:pt x="110" y="1474"/>
                  <a:pt x="111" y="1476"/>
                </a:cubicBezTo>
                <a:cubicBezTo>
                  <a:pt x="113" y="1481"/>
                  <a:pt x="115" y="1485"/>
                  <a:pt x="116" y="1490"/>
                </a:cubicBezTo>
                <a:cubicBezTo>
                  <a:pt x="117" y="1492"/>
                  <a:pt x="119" y="1495"/>
                  <a:pt x="120" y="1497"/>
                </a:cubicBezTo>
                <a:cubicBezTo>
                  <a:pt x="121" y="1501"/>
                  <a:pt x="123" y="1506"/>
                  <a:pt x="125" y="1510"/>
                </a:cubicBezTo>
                <a:cubicBezTo>
                  <a:pt x="126" y="1512"/>
                  <a:pt x="127" y="1515"/>
                  <a:pt x="128" y="1518"/>
                </a:cubicBezTo>
                <a:cubicBezTo>
                  <a:pt x="130" y="1522"/>
                  <a:pt x="132" y="1526"/>
                  <a:pt x="134" y="1530"/>
                </a:cubicBezTo>
                <a:cubicBezTo>
                  <a:pt x="135" y="1533"/>
                  <a:pt x="136" y="1535"/>
                  <a:pt x="138" y="1538"/>
                </a:cubicBezTo>
                <a:cubicBezTo>
                  <a:pt x="139" y="1542"/>
                  <a:pt x="141" y="1546"/>
                  <a:pt x="143" y="1550"/>
                </a:cubicBezTo>
                <a:cubicBezTo>
                  <a:pt x="145" y="1553"/>
                  <a:pt x="146" y="1555"/>
                  <a:pt x="147" y="1558"/>
                </a:cubicBezTo>
                <a:cubicBezTo>
                  <a:pt x="149" y="1562"/>
                  <a:pt x="151" y="1566"/>
                  <a:pt x="153" y="1570"/>
                </a:cubicBezTo>
                <a:cubicBezTo>
                  <a:pt x="154" y="1573"/>
                  <a:pt x="155" y="1575"/>
                  <a:pt x="157" y="1578"/>
                </a:cubicBezTo>
                <a:cubicBezTo>
                  <a:pt x="159" y="1582"/>
                  <a:pt x="161" y="1586"/>
                  <a:pt x="163" y="1590"/>
                </a:cubicBezTo>
                <a:cubicBezTo>
                  <a:pt x="164" y="1593"/>
                  <a:pt x="165" y="1595"/>
                  <a:pt x="167" y="1598"/>
                </a:cubicBezTo>
                <a:cubicBezTo>
                  <a:pt x="169" y="1602"/>
                  <a:pt x="171" y="1606"/>
                  <a:pt x="173" y="1610"/>
                </a:cubicBezTo>
                <a:cubicBezTo>
                  <a:pt x="174" y="1612"/>
                  <a:pt x="176" y="1615"/>
                  <a:pt x="177" y="1618"/>
                </a:cubicBezTo>
                <a:cubicBezTo>
                  <a:pt x="179" y="1621"/>
                  <a:pt x="181" y="1625"/>
                  <a:pt x="183" y="1629"/>
                </a:cubicBezTo>
                <a:cubicBezTo>
                  <a:pt x="185" y="1632"/>
                  <a:pt x="186" y="1634"/>
                  <a:pt x="188" y="1637"/>
                </a:cubicBezTo>
                <a:cubicBezTo>
                  <a:pt x="190" y="1641"/>
                  <a:pt x="192" y="1645"/>
                  <a:pt x="194" y="1648"/>
                </a:cubicBezTo>
                <a:cubicBezTo>
                  <a:pt x="195" y="1651"/>
                  <a:pt x="197" y="1654"/>
                  <a:pt x="198" y="1656"/>
                </a:cubicBezTo>
                <a:cubicBezTo>
                  <a:pt x="200" y="1660"/>
                  <a:pt x="203" y="1664"/>
                  <a:pt x="205" y="1668"/>
                </a:cubicBezTo>
                <a:cubicBezTo>
                  <a:pt x="206" y="1670"/>
                  <a:pt x="208" y="1673"/>
                  <a:pt x="209" y="1676"/>
                </a:cubicBezTo>
                <a:cubicBezTo>
                  <a:pt x="212" y="1679"/>
                  <a:pt x="214" y="1683"/>
                  <a:pt x="216" y="1687"/>
                </a:cubicBezTo>
                <a:cubicBezTo>
                  <a:pt x="218" y="1689"/>
                  <a:pt x="219" y="1692"/>
                  <a:pt x="221" y="1695"/>
                </a:cubicBezTo>
                <a:cubicBezTo>
                  <a:pt x="223" y="1698"/>
                  <a:pt x="225" y="1702"/>
                  <a:pt x="228" y="1706"/>
                </a:cubicBezTo>
                <a:cubicBezTo>
                  <a:pt x="229" y="1708"/>
                  <a:pt x="231" y="1711"/>
                  <a:pt x="232" y="1713"/>
                </a:cubicBezTo>
                <a:cubicBezTo>
                  <a:pt x="235" y="1717"/>
                  <a:pt x="237" y="1721"/>
                  <a:pt x="240" y="1725"/>
                </a:cubicBezTo>
                <a:cubicBezTo>
                  <a:pt x="241" y="1727"/>
                  <a:pt x="243" y="1730"/>
                  <a:pt x="244" y="1732"/>
                </a:cubicBezTo>
                <a:cubicBezTo>
                  <a:pt x="247" y="1736"/>
                  <a:pt x="249" y="1740"/>
                  <a:pt x="252" y="1743"/>
                </a:cubicBezTo>
                <a:cubicBezTo>
                  <a:pt x="253" y="1746"/>
                  <a:pt x="255" y="1748"/>
                  <a:pt x="257" y="1751"/>
                </a:cubicBezTo>
                <a:cubicBezTo>
                  <a:pt x="259" y="1754"/>
                  <a:pt x="262" y="1758"/>
                  <a:pt x="264" y="1762"/>
                </a:cubicBezTo>
                <a:cubicBezTo>
                  <a:pt x="266" y="1764"/>
                  <a:pt x="267" y="1767"/>
                  <a:pt x="269" y="1769"/>
                </a:cubicBezTo>
                <a:cubicBezTo>
                  <a:pt x="272" y="1773"/>
                  <a:pt x="274" y="1777"/>
                  <a:pt x="277" y="1780"/>
                </a:cubicBezTo>
                <a:cubicBezTo>
                  <a:pt x="279" y="1783"/>
                  <a:pt x="280" y="1785"/>
                  <a:pt x="282" y="1787"/>
                </a:cubicBezTo>
                <a:cubicBezTo>
                  <a:pt x="285" y="1791"/>
                  <a:pt x="288" y="1795"/>
                  <a:pt x="290" y="1799"/>
                </a:cubicBezTo>
                <a:cubicBezTo>
                  <a:pt x="292" y="1801"/>
                  <a:pt x="293" y="1803"/>
                  <a:pt x="295" y="1805"/>
                </a:cubicBezTo>
                <a:cubicBezTo>
                  <a:pt x="298" y="1810"/>
                  <a:pt x="302" y="1814"/>
                  <a:pt x="305" y="1819"/>
                </a:cubicBezTo>
                <a:cubicBezTo>
                  <a:pt x="306" y="1820"/>
                  <a:pt x="307" y="1821"/>
                  <a:pt x="308" y="1823"/>
                </a:cubicBezTo>
                <a:cubicBezTo>
                  <a:pt x="312" y="1829"/>
                  <a:pt x="317" y="1834"/>
                  <a:pt x="322" y="1840"/>
                </a:cubicBezTo>
                <a:cubicBezTo>
                  <a:pt x="323" y="1842"/>
                  <a:pt x="324" y="1843"/>
                  <a:pt x="325" y="1845"/>
                </a:cubicBezTo>
                <a:cubicBezTo>
                  <a:pt x="328" y="1849"/>
                  <a:pt x="332" y="1853"/>
                  <a:pt x="335" y="1857"/>
                </a:cubicBezTo>
                <a:cubicBezTo>
                  <a:pt x="336" y="1864"/>
                  <a:pt x="338" y="1870"/>
                  <a:pt x="340" y="1877"/>
                </a:cubicBezTo>
                <a:cubicBezTo>
                  <a:pt x="340" y="1879"/>
                  <a:pt x="340" y="1880"/>
                  <a:pt x="341" y="1882"/>
                </a:cubicBezTo>
                <a:cubicBezTo>
                  <a:pt x="342" y="1887"/>
                  <a:pt x="343" y="1892"/>
                  <a:pt x="345" y="1898"/>
                </a:cubicBezTo>
                <a:cubicBezTo>
                  <a:pt x="345" y="1900"/>
                  <a:pt x="346" y="1903"/>
                  <a:pt x="347" y="1905"/>
                </a:cubicBezTo>
                <a:cubicBezTo>
                  <a:pt x="348" y="1909"/>
                  <a:pt x="349" y="1914"/>
                  <a:pt x="350" y="1918"/>
                </a:cubicBezTo>
                <a:cubicBezTo>
                  <a:pt x="351" y="1921"/>
                  <a:pt x="352" y="1924"/>
                  <a:pt x="353" y="1926"/>
                </a:cubicBezTo>
                <a:cubicBezTo>
                  <a:pt x="354" y="1931"/>
                  <a:pt x="355" y="1935"/>
                  <a:pt x="356" y="1939"/>
                </a:cubicBezTo>
                <a:cubicBezTo>
                  <a:pt x="357" y="1942"/>
                  <a:pt x="358" y="1944"/>
                  <a:pt x="359" y="1947"/>
                </a:cubicBezTo>
                <a:cubicBezTo>
                  <a:pt x="360" y="1951"/>
                  <a:pt x="361" y="1955"/>
                  <a:pt x="362" y="1959"/>
                </a:cubicBezTo>
                <a:cubicBezTo>
                  <a:pt x="363" y="1962"/>
                  <a:pt x="364" y="1965"/>
                  <a:pt x="365" y="1968"/>
                </a:cubicBezTo>
                <a:cubicBezTo>
                  <a:pt x="366" y="1972"/>
                  <a:pt x="368" y="1976"/>
                  <a:pt x="369" y="1980"/>
                </a:cubicBezTo>
                <a:cubicBezTo>
                  <a:pt x="370" y="1983"/>
                  <a:pt x="371" y="1985"/>
                  <a:pt x="372" y="1988"/>
                </a:cubicBezTo>
                <a:cubicBezTo>
                  <a:pt x="373" y="1992"/>
                  <a:pt x="374" y="1996"/>
                  <a:pt x="376" y="2001"/>
                </a:cubicBezTo>
                <a:cubicBezTo>
                  <a:pt x="377" y="2003"/>
                  <a:pt x="377" y="2006"/>
                  <a:pt x="378" y="2008"/>
                </a:cubicBezTo>
                <a:cubicBezTo>
                  <a:pt x="380" y="2013"/>
                  <a:pt x="382" y="2017"/>
                  <a:pt x="383" y="2022"/>
                </a:cubicBezTo>
                <a:cubicBezTo>
                  <a:pt x="384" y="2024"/>
                  <a:pt x="385" y="2026"/>
                  <a:pt x="385" y="2028"/>
                </a:cubicBezTo>
                <a:cubicBezTo>
                  <a:pt x="388" y="2034"/>
                  <a:pt x="390" y="2041"/>
                  <a:pt x="392" y="2047"/>
                </a:cubicBezTo>
                <a:cubicBezTo>
                  <a:pt x="392" y="2047"/>
                  <a:pt x="393" y="2048"/>
                  <a:pt x="393" y="2048"/>
                </a:cubicBezTo>
                <a:cubicBezTo>
                  <a:pt x="395" y="2055"/>
                  <a:pt x="398" y="2062"/>
                  <a:pt x="401" y="2068"/>
                </a:cubicBezTo>
                <a:cubicBezTo>
                  <a:pt x="401" y="2070"/>
                  <a:pt x="402" y="2072"/>
                  <a:pt x="402" y="2073"/>
                </a:cubicBezTo>
                <a:cubicBezTo>
                  <a:pt x="404" y="2078"/>
                  <a:pt x="406" y="2083"/>
                  <a:pt x="408" y="2088"/>
                </a:cubicBezTo>
                <a:cubicBezTo>
                  <a:pt x="409" y="2091"/>
                  <a:pt x="410" y="2093"/>
                  <a:pt x="411" y="2095"/>
                </a:cubicBezTo>
                <a:cubicBezTo>
                  <a:pt x="413" y="2099"/>
                  <a:pt x="415" y="2104"/>
                  <a:pt x="417" y="2108"/>
                </a:cubicBezTo>
                <a:cubicBezTo>
                  <a:pt x="418" y="2110"/>
                  <a:pt x="419" y="2113"/>
                  <a:pt x="420" y="2115"/>
                </a:cubicBezTo>
                <a:cubicBezTo>
                  <a:pt x="422" y="2120"/>
                  <a:pt x="423" y="2124"/>
                  <a:pt x="425" y="2128"/>
                </a:cubicBezTo>
                <a:cubicBezTo>
                  <a:pt x="426" y="2130"/>
                  <a:pt x="428" y="2133"/>
                  <a:pt x="429" y="2135"/>
                </a:cubicBezTo>
                <a:cubicBezTo>
                  <a:pt x="430" y="2139"/>
                  <a:pt x="432" y="2143"/>
                  <a:pt x="434" y="2147"/>
                </a:cubicBezTo>
                <a:cubicBezTo>
                  <a:pt x="435" y="2150"/>
                  <a:pt x="436" y="2152"/>
                  <a:pt x="438" y="2155"/>
                </a:cubicBezTo>
                <a:cubicBezTo>
                  <a:pt x="438" y="2156"/>
                  <a:pt x="439" y="2158"/>
                  <a:pt x="440" y="2159"/>
                </a:cubicBezTo>
                <a:cubicBezTo>
                  <a:pt x="436" y="2156"/>
                  <a:pt x="433" y="2152"/>
                  <a:pt x="429" y="2148"/>
                </a:cubicBezTo>
                <a:cubicBezTo>
                  <a:pt x="426" y="2145"/>
                  <a:pt x="423" y="2142"/>
                  <a:pt x="420" y="2139"/>
                </a:cubicBezTo>
                <a:cubicBezTo>
                  <a:pt x="416" y="2134"/>
                  <a:pt x="412" y="2130"/>
                  <a:pt x="407" y="2125"/>
                </a:cubicBezTo>
                <a:cubicBezTo>
                  <a:pt x="405" y="2122"/>
                  <a:pt x="402" y="2119"/>
                  <a:pt x="399" y="2116"/>
                </a:cubicBezTo>
                <a:cubicBezTo>
                  <a:pt x="395" y="2111"/>
                  <a:pt x="390" y="2106"/>
                  <a:pt x="385" y="2100"/>
                </a:cubicBezTo>
                <a:cubicBezTo>
                  <a:pt x="383" y="2098"/>
                  <a:pt x="381" y="2096"/>
                  <a:pt x="379" y="2093"/>
                </a:cubicBezTo>
                <a:cubicBezTo>
                  <a:pt x="372" y="2086"/>
                  <a:pt x="366" y="2078"/>
                  <a:pt x="359" y="2070"/>
                </a:cubicBezTo>
                <a:cubicBezTo>
                  <a:pt x="358" y="2069"/>
                  <a:pt x="357" y="2068"/>
                  <a:pt x="356" y="2066"/>
                </a:cubicBezTo>
                <a:cubicBezTo>
                  <a:pt x="351" y="2060"/>
                  <a:pt x="345" y="2053"/>
                  <a:pt x="340" y="2046"/>
                </a:cubicBezTo>
                <a:cubicBezTo>
                  <a:pt x="338" y="2043"/>
                  <a:pt x="335" y="2040"/>
                  <a:pt x="333" y="2038"/>
                </a:cubicBezTo>
                <a:cubicBezTo>
                  <a:pt x="329" y="2032"/>
                  <a:pt x="325" y="2027"/>
                  <a:pt x="321" y="2022"/>
                </a:cubicBezTo>
                <a:cubicBezTo>
                  <a:pt x="319" y="2019"/>
                  <a:pt x="316" y="2015"/>
                  <a:pt x="314" y="2012"/>
                </a:cubicBezTo>
                <a:cubicBezTo>
                  <a:pt x="310" y="2007"/>
                  <a:pt x="306" y="2002"/>
                  <a:pt x="303" y="1998"/>
                </a:cubicBezTo>
                <a:cubicBezTo>
                  <a:pt x="300" y="1994"/>
                  <a:pt x="298" y="1990"/>
                  <a:pt x="295" y="1987"/>
                </a:cubicBezTo>
                <a:cubicBezTo>
                  <a:pt x="292" y="1982"/>
                  <a:pt x="288" y="1977"/>
                  <a:pt x="285" y="1973"/>
                </a:cubicBezTo>
                <a:cubicBezTo>
                  <a:pt x="282" y="1969"/>
                  <a:pt x="280" y="1965"/>
                  <a:pt x="277" y="1961"/>
                </a:cubicBezTo>
                <a:cubicBezTo>
                  <a:pt x="274" y="1957"/>
                  <a:pt x="271" y="1952"/>
                  <a:pt x="268" y="1947"/>
                </a:cubicBezTo>
                <a:cubicBezTo>
                  <a:pt x="265" y="1944"/>
                  <a:pt x="263" y="1940"/>
                  <a:pt x="260" y="1936"/>
                </a:cubicBezTo>
                <a:cubicBezTo>
                  <a:pt x="257" y="1931"/>
                  <a:pt x="254" y="1927"/>
                  <a:pt x="251" y="1922"/>
                </a:cubicBezTo>
                <a:cubicBezTo>
                  <a:pt x="248" y="1918"/>
                  <a:pt x="246" y="1914"/>
                  <a:pt x="243" y="1910"/>
                </a:cubicBezTo>
                <a:cubicBezTo>
                  <a:pt x="241" y="1905"/>
                  <a:pt x="238" y="1901"/>
                  <a:pt x="235" y="1896"/>
                </a:cubicBezTo>
                <a:cubicBezTo>
                  <a:pt x="232" y="1892"/>
                  <a:pt x="230" y="1888"/>
                  <a:pt x="227" y="1884"/>
                </a:cubicBezTo>
                <a:cubicBezTo>
                  <a:pt x="225" y="1879"/>
                  <a:pt x="222" y="1875"/>
                  <a:pt x="219" y="1870"/>
                </a:cubicBezTo>
                <a:cubicBezTo>
                  <a:pt x="217" y="1866"/>
                  <a:pt x="214" y="1862"/>
                  <a:pt x="212" y="1858"/>
                </a:cubicBezTo>
                <a:cubicBezTo>
                  <a:pt x="209" y="1853"/>
                  <a:pt x="206" y="1848"/>
                  <a:pt x="204" y="1843"/>
                </a:cubicBezTo>
                <a:cubicBezTo>
                  <a:pt x="202" y="1839"/>
                  <a:pt x="199" y="1835"/>
                  <a:pt x="197" y="1831"/>
                </a:cubicBezTo>
                <a:cubicBezTo>
                  <a:pt x="194" y="1826"/>
                  <a:pt x="192" y="1821"/>
                  <a:pt x="189" y="1817"/>
                </a:cubicBezTo>
                <a:cubicBezTo>
                  <a:pt x="187" y="1812"/>
                  <a:pt x="185" y="1808"/>
                  <a:pt x="183" y="1804"/>
                </a:cubicBezTo>
                <a:cubicBezTo>
                  <a:pt x="180" y="1799"/>
                  <a:pt x="178" y="1794"/>
                  <a:pt x="175" y="1790"/>
                </a:cubicBezTo>
                <a:cubicBezTo>
                  <a:pt x="173" y="1785"/>
                  <a:pt x="171" y="1781"/>
                  <a:pt x="169" y="1777"/>
                </a:cubicBezTo>
                <a:cubicBezTo>
                  <a:pt x="166" y="1772"/>
                  <a:pt x="164" y="1767"/>
                  <a:pt x="162" y="1762"/>
                </a:cubicBezTo>
                <a:cubicBezTo>
                  <a:pt x="159" y="1758"/>
                  <a:pt x="157" y="1754"/>
                  <a:pt x="155" y="1749"/>
                </a:cubicBezTo>
                <a:cubicBezTo>
                  <a:pt x="153" y="1744"/>
                  <a:pt x="151" y="1739"/>
                  <a:pt x="149" y="1735"/>
                </a:cubicBezTo>
                <a:cubicBezTo>
                  <a:pt x="147" y="1730"/>
                  <a:pt x="145" y="1726"/>
                  <a:pt x="143" y="1722"/>
                </a:cubicBezTo>
                <a:cubicBezTo>
                  <a:pt x="140" y="1717"/>
                  <a:pt x="138" y="1712"/>
                  <a:pt x="136" y="1707"/>
                </a:cubicBezTo>
                <a:cubicBezTo>
                  <a:pt x="134" y="1702"/>
                  <a:pt x="132" y="1698"/>
                  <a:pt x="130" y="1694"/>
                </a:cubicBezTo>
                <a:cubicBezTo>
                  <a:pt x="128" y="1689"/>
                  <a:pt x="126" y="1684"/>
                  <a:pt x="124" y="1679"/>
                </a:cubicBezTo>
                <a:cubicBezTo>
                  <a:pt x="122" y="1674"/>
                  <a:pt x="121" y="1670"/>
                  <a:pt x="119" y="1665"/>
                </a:cubicBezTo>
                <a:cubicBezTo>
                  <a:pt x="117" y="1660"/>
                  <a:pt x="115" y="1655"/>
                  <a:pt x="113" y="1650"/>
                </a:cubicBezTo>
                <a:cubicBezTo>
                  <a:pt x="111" y="1646"/>
                  <a:pt x="110" y="1641"/>
                  <a:pt x="108" y="1637"/>
                </a:cubicBezTo>
                <a:cubicBezTo>
                  <a:pt x="106" y="1632"/>
                  <a:pt x="104" y="1627"/>
                  <a:pt x="102" y="1622"/>
                </a:cubicBezTo>
                <a:cubicBezTo>
                  <a:pt x="101" y="1617"/>
                  <a:pt x="99" y="1613"/>
                  <a:pt x="97" y="1608"/>
                </a:cubicBezTo>
                <a:cubicBezTo>
                  <a:pt x="96" y="1603"/>
                  <a:pt x="94" y="1598"/>
                  <a:pt x="92" y="1593"/>
                </a:cubicBezTo>
                <a:cubicBezTo>
                  <a:pt x="91" y="1588"/>
                  <a:pt x="89" y="1584"/>
                  <a:pt x="88" y="1579"/>
                </a:cubicBezTo>
                <a:cubicBezTo>
                  <a:pt x="86" y="1574"/>
                  <a:pt x="84" y="1569"/>
                  <a:pt x="83" y="1564"/>
                </a:cubicBezTo>
                <a:cubicBezTo>
                  <a:pt x="81" y="1559"/>
                  <a:pt x="80" y="1555"/>
                  <a:pt x="78" y="1550"/>
                </a:cubicBezTo>
                <a:cubicBezTo>
                  <a:pt x="77" y="1545"/>
                  <a:pt x="75" y="1540"/>
                  <a:pt x="74" y="1535"/>
                </a:cubicBezTo>
                <a:cubicBezTo>
                  <a:pt x="72" y="1530"/>
                  <a:pt x="71" y="1526"/>
                  <a:pt x="70" y="1521"/>
                </a:cubicBezTo>
                <a:cubicBezTo>
                  <a:pt x="68" y="1516"/>
                  <a:pt x="67" y="1510"/>
                  <a:pt x="65" y="1505"/>
                </a:cubicBezTo>
                <a:cubicBezTo>
                  <a:pt x="64" y="1501"/>
                  <a:pt x="63" y="1496"/>
                  <a:pt x="61" y="1492"/>
                </a:cubicBezTo>
                <a:cubicBezTo>
                  <a:pt x="60" y="1486"/>
                  <a:pt x="59" y="1481"/>
                  <a:pt x="57" y="1475"/>
                </a:cubicBezTo>
                <a:cubicBezTo>
                  <a:pt x="56" y="1471"/>
                  <a:pt x="55" y="1466"/>
                  <a:pt x="54" y="1462"/>
                </a:cubicBezTo>
                <a:cubicBezTo>
                  <a:pt x="53" y="1456"/>
                  <a:pt x="51" y="1451"/>
                  <a:pt x="50" y="1445"/>
                </a:cubicBezTo>
                <a:cubicBezTo>
                  <a:pt x="49" y="1441"/>
                  <a:pt x="48" y="1437"/>
                  <a:pt x="47" y="1432"/>
                </a:cubicBezTo>
                <a:cubicBezTo>
                  <a:pt x="46" y="1426"/>
                  <a:pt x="45" y="1421"/>
                  <a:pt x="44" y="1415"/>
                </a:cubicBezTo>
                <a:cubicBezTo>
                  <a:pt x="43" y="1411"/>
                  <a:pt x="42" y="1407"/>
                  <a:pt x="41" y="1402"/>
                </a:cubicBezTo>
                <a:cubicBezTo>
                  <a:pt x="40" y="1396"/>
                  <a:pt x="39" y="1390"/>
                  <a:pt x="37" y="1384"/>
                </a:cubicBezTo>
                <a:cubicBezTo>
                  <a:pt x="37" y="1380"/>
                  <a:pt x="36" y="1376"/>
                  <a:pt x="35" y="1372"/>
                </a:cubicBezTo>
                <a:cubicBezTo>
                  <a:pt x="34" y="1365"/>
                  <a:pt x="33" y="1358"/>
                  <a:pt x="32" y="1350"/>
                </a:cubicBezTo>
                <a:cubicBezTo>
                  <a:pt x="31" y="1348"/>
                  <a:pt x="31" y="1345"/>
                  <a:pt x="30" y="1342"/>
                </a:cubicBezTo>
                <a:cubicBezTo>
                  <a:pt x="29" y="1332"/>
                  <a:pt x="27" y="1322"/>
                  <a:pt x="26" y="1312"/>
                </a:cubicBezTo>
                <a:cubicBezTo>
                  <a:pt x="29" y="1288"/>
                  <a:pt x="33" y="1265"/>
                  <a:pt x="37" y="1241"/>
                </a:cubicBezTo>
                <a:close/>
                <a:moveTo>
                  <a:pt x="20" y="1357"/>
                </a:moveTo>
                <a:cubicBezTo>
                  <a:pt x="21" y="1361"/>
                  <a:pt x="22" y="1364"/>
                  <a:pt x="22" y="1368"/>
                </a:cubicBezTo>
                <a:cubicBezTo>
                  <a:pt x="23" y="1372"/>
                  <a:pt x="24" y="1376"/>
                  <a:pt x="24" y="1380"/>
                </a:cubicBezTo>
                <a:cubicBezTo>
                  <a:pt x="26" y="1386"/>
                  <a:pt x="27" y="1392"/>
                  <a:pt x="28" y="1398"/>
                </a:cubicBezTo>
                <a:cubicBezTo>
                  <a:pt x="29" y="1402"/>
                  <a:pt x="29" y="1406"/>
                  <a:pt x="30" y="1410"/>
                </a:cubicBezTo>
                <a:cubicBezTo>
                  <a:pt x="31" y="1417"/>
                  <a:pt x="33" y="1423"/>
                  <a:pt x="34" y="1429"/>
                </a:cubicBezTo>
                <a:cubicBezTo>
                  <a:pt x="35" y="1433"/>
                  <a:pt x="36" y="1437"/>
                  <a:pt x="36" y="1440"/>
                </a:cubicBezTo>
                <a:cubicBezTo>
                  <a:pt x="38" y="1448"/>
                  <a:pt x="40" y="1455"/>
                  <a:pt x="42" y="1462"/>
                </a:cubicBezTo>
                <a:cubicBezTo>
                  <a:pt x="42" y="1465"/>
                  <a:pt x="43" y="1467"/>
                  <a:pt x="43" y="1470"/>
                </a:cubicBezTo>
                <a:cubicBezTo>
                  <a:pt x="46" y="1480"/>
                  <a:pt x="48" y="1490"/>
                  <a:pt x="51" y="1499"/>
                </a:cubicBezTo>
                <a:cubicBezTo>
                  <a:pt x="51" y="1501"/>
                  <a:pt x="52" y="1503"/>
                  <a:pt x="52" y="1505"/>
                </a:cubicBezTo>
                <a:cubicBezTo>
                  <a:pt x="55" y="1513"/>
                  <a:pt x="57" y="1521"/>
                  <a:pt x="59" y="1529"/>
                </a:cubicBezTo>
                <a:cubicBezTo>
                  <a:pt x="60" y="1532"/>
                  <a:pt x="61" y="1535"/>
                  <a:pt x="62" y="1539"/>
                </a:cubicBezTo>
                <a:cubicBezTo>
                  <a:pt x="64" y="1545"/>
                  <a:pt x="66" y="1551"/>
                  <a:pt x="68" y="1558"/>
                </a:cubicBezTo>
                <a:cubicBezTo>
                  <a:pt x="69" y="1562"/>
                  <a:pt x="70" y="1565"/>
                  <a:pt x="71" y="1569"/>
                </a:cubicBezTo>
                <a:cubicBezTo>
                  <a:pt x="73" y="1575"/>
                  <a:pt x="75" y="1581"/>
                  <a:pt x="77" y="1587"/>
                </a:cubicBezTo>
                <a:cubicBezTo>
                  <a:pt x="78" y="1591"/>
                  <a:pt x="80" y="1595"/>
                  <a:pt x="81" y="1599"/>
                </a:cubicBezTo>
                <a:cubicBezTo>
                  <a:pt x="83" y="1604"/>
                  <a:pt x="85" y="1610"/>
                  <a:pt x="87" y="1615"/>
                </a:cubicBezTo>
                <a:cubicBezTo>
                  <a:pt x="88" y="1620"/>
                  <a:pt x="90" y="1624"/>
                  <a:pt x="91" y="1628"/>
                </a:cubicBezTo>
                <a:cubicBezTo>
                  <a:pt x="93" y="1633"/>
                  <a:pt x="95" y="1639"/>
                  <a:pt x="97" y="1644"/>
                </a:cubicBezTo>
                <a:cubicBezTo>
                  <a:pt x="99" y="1648"/>
                  <a:pt x="100" y="1652"/>
                  <a:pt x="102" y="1656"/>
                </a:cubicBezTo>
                <a:cubicBezTo>
                  <a:pt x="104" y="1662"/>
                  <a:pt x="106" y="1667"/>
                  <a:pt x="108" y="1673"/>
                </a:cubicBezTo>
                <a:cubicBezTo>
                  <a:pt x="110" y="1677"/>
                  <a:pt x="112" y="1681"/>
                  <a:pt x="113" y="1685"/>
                </a:cubicBezTo>
                <a:cubicBezTo>
                  <a:pt x="115" y="1690"/>
                  <a:pt x="118" y="1696"/>
                  <a:pt x="120" y="1701"/>
                </a:cubicBezTo>
                <a:cubicBezTo>
                  <a:pt x="122" y="1705"/>
                  <a:pt x="123" y="1709"/>
                  <a:pt x="125" y="1713"/>
                </a:cubicBezTo>
                <a:cubicBezTo>
                  <a:pt x="128" y="1718"/>
                  <a:pt x="130" y="1724"/>
                  <a:pt x="133" y="1730"/>
                </a:cubicBezTo>
                <a:cubicBezTo>
                  <a:pt x="134" y="1733"/>
                  <a:pt x="136" y="1737"/>
                  <a:pt x="138" y="1741"/>
                </a:cubicBezTo>
                <a:cubicBezTo>
                  <a:pt x="140" y="1747"/>
                  <a:pt x="143" y="1753"/>
                  <a:pt x="146" y="1759"/>
                </a:cubicBezTo>
                <a:cubicBezTo>
                  <a:pt x="148" y="1762"/>
                  <a:pt x="149" y="1765"/>
                  <a:pt x="150" y="1768"/>
                </a:cubicBezTo>
                <a:cubicBezTo>
                  <a:pt x="155" y="1777"/>
                  <a:pt x="159" y="1786"/>
                  <a:pt x="164" y="1795"/>
                </a:cubicBezTo>
                <a:cubicBezTo>
                  <a:pt x="169" y="1805"/>
                  <a:pt x="174" y="1814"/>
                  <a:pt x="178" y="1823"/>
                </a:cubicBezTo>
                <a:cubicBezTo>
                  <a:pt x="180" y="1825"/>
                  <a:pt x="181" y="1828"/>
                  <a:pt x="182" y="1830"/>
                </a:cubicBezTo>
                <a:cubicBezTo>
                  <a:pt x="186" y="1837"/>
                  <a:pt x="190" y="1844"/>
                  <a:pt x="193" y="1850"/>
                </a:cubicBezTo>
                <a:cubicBezTo>
                  <a:pt x="195" y="1853"/>
                  <a:pt x="196" y="1855"/>
                  <a:pt x="198" y="1858"/>
                </a:cubicBezTo>
                <a:cubicBezTo>
                  <a:pt x="201" y="1864"/>
                  <a:pt x="205" y="1871"/>
                  <a:pt x="209" y="1877"/>
                </a:cubicBezTo>
                <a:cubicBezTo>
                  <a:pt x="210" y="1880"/>
                  <a:pt x="212" y="1883"/>
                  <a:pt x="214" y="1886"/>
                </a:cubicBezTo>
                <a:cubicBezTo>
                  <a:pt x="217" y="1892"/>
                  <a:pt x="221" y="1898"/>
                  <a:pt x="225" y="1904"/>
                </a:cubicBezTo>
                <a:cubicBezTo>
                  <a:pt x="227" y="1907"/>
                  <a:pt x="229" y="1910"/>
                  <a:pt x="230" y="1913"/>
                </a:cubicBezTo>
                <a:cubicBezTo>
                  <a:pt x="234" y="1918"/>
                  <a:pt x="238" y="1924"/>
                  <a:pt x="241" y="1930"/>
                </a:cubicBezTo>
                <a:cubicBezTo>
                  <a:pt x="243" y="1933"/>
                  <a:pt x="245" y="1936"/>
                  <a:pt x="247" y="1939"/>
                </a:cubicBezTo>
                <a:cubicBezTo>
                  <a:pt x="251" y="1945"/>
                  <a:pt x="255" y="1950"/>
                  <a:pt x="258" y="1956"/>
                </a:cubicBezTo>
                <a:cubicBezTo>
                  <a:pt x="260" y="1959"/>
                  <a:pt x="263" y="1962"/>
                  <a:pt x="265" y="1966"/>
                </a:cubicBezTo>
                <a:cubicBezTo>
                  <a:pt x="269" y="1971"/>
                  <a:pt x="272" y="1976"/>
                  <a:pt x="276" y="1981"/>
                </a:cubicBezTo>
                <a:cubicBezTo>
                  <a:pt x="278" y="1984"/>
                  <a:pt x="281" y="1988"/>
                  <a:pt x="283" y="1991"/>
                </a:cubicBezTo>
                <a:cubicBezTo>
                  <a:pt x="287" y="1996"/>
                  <a:pt x="290" y="2001"/>
                  <a:pt x="294" y="2006"/>
                </a:cubicBezTo>
                <a:cubicBezTo>
                  <a:pt x="296" y="2010"/>
                  <a:pt x="299" y="2013"/>
                  <a:pt x="302" y="2017"/>
                </a:cubicBezTo>
                <a:cubicBezTo>
                  <a:pt x="305" y="2021"/>
                  <a:pt x="309" y="2026"/>
                  <a:pt x="312" y="2031"/>
                </a:cubicBezTo>
                <a:cubicBezTo>
                  <a:pt x="315" y="2034"/>
                  <a:pt x="318" y="2038"/>
                  <a:pt x="321" y="2042"/>
                </a:cubicBezTo>
                <a:cubicBezTo>
                  <a:pt x="324" y="2046"/>
                  <a:pt x="328" y="2051"/>
                  <a:pt x="331" y="2055"/>
                </a:cubicBezTo>
                <a:cubicBezTo>
                  <a:pt x="334" y="2059"/>
                  <a:pt x="337" y="2062"/>
                  <a:pt x="340" y="2066"/>
                </a:cubicBezTo>
                <a:cubicBezTo>
                  <a:pt x="344" y="2070"/>
                  <a:pt x="347" y="2075"/>
                  <a:pt x="351" y="2079"/>
                </a:cubicBezTo>
                <a:cubicBezTo>
                  <a:pt x="354" y="2083"/>
                  <a:pt x="357" y="2086"/>
                  <a:pt x="360" y="2090"/>
                </a:cubicBezTo>
                <a:cubicBezTo>
                  <a:pt x="364" y="2094"/>
                  <a:pt x="367" y="2098"/>
                  <a:pt x="371" y="2103"/>
                </a:cubicBezTo>
                <a:cubicBezTo>
                  <a:pt x="374" y="2106"/>
                  <a:pt x="377" y="2110"/>
                  <a:pt x="381" y="2113"/>
                </a:cubicBezTo>
                <a:cubicBezTo>
                  <a:pt x="384" y="2118"/>
                  <a:pt x="388" y="2122"/>
                  <a:pt x="392" y="2126"/>
                </a:cubicBezTo>
                <a:cubicBezTo>
                  <a:pt x="395" y="2129"/>
                  <a:pt x="398" y="2133"/>
                  <a:pt x="401" y="2136"/>
                </a:cubicBezTo>
                <a:cubicBezTo>
                  <a:pt x="405" y="2140"/>
                  <a:pt x="409" y="2145"/>
                  <a:pt x="413" y="2149"/>
                </a:cubicBezTo>
                <a:cubicBezTo>
                  <a:pt x="416" y="2152"/>
                  <a:pt x="419" y="2155"/>
                  <a:pt x="423" y="2159"/>
                </a:cubicBezTo>
                <a:cubicBezTo>
                  <a:pt x="426" y="2163"/>
                  <a:pt x="430" y="2167"/>
                  <a:pt x="434" y="2171"/>
                </a:cubicBezTo>
                <a:cubicBezTo>
                  <a:pt x="438" y="2174"/>
                  <a:pt x="441" y="2178"/>
                  <a:pt x="444" y="2181"/>
                </a:cubicBezTo>
                <a:cubicBezTo>
                  <a:pt x="448" y="2185"/>
                  <a:pt x="452" y="2189"/>
                  <a:pt x="456" y="2193"/>
                </a:cubicBezTo>
                <a:cubicBezTo>
                  <a:pt x="461" y="2203"/>
                  <a:pt x="467" y="2213"/>
                  <a:pt x="472" y="2224"/>
                </a:cubicBezTo>
                <a:cubicBezTo>
                  <a:pt x="473" y="2227"/>
                  <a:pt x="475" y="2229"/>
                  <a:pt x="477" y="2232"/>
                </a:cubicBezTo>
                <a:cubicBezTo>
                  <a:pt x="481" y="2240"/>
                  <a:pt x="485" y="2247"/>
                  <a:pt x="489" y="2255"/>
                </a:cubicBezTo>
                <a:cubicBezTo>
                  <a:pt x="491" y="2259"/>
                  <a:pt x="493" y="2262"/>
                  <a:pt x="495" y="2266"/>
                </a:cubicBezTo>
                <a:cubicBezTo>
                  <a:pt x="499" y="2273"/>
                  <a:pt x="503" y="2279"/>
                  <a:pt x="507" y="2285"/>
                </a:cubicBezTo>
                <a:cubicBezTo>
                  <a:pt x="509" y="2289"/>
                  <a:pt x="512" y="2294"/>
                  <a:pt x="514" y="2298"/>
                </a:cubicBezTo>
                <a:cubicBezTo>
                  <a:pt x="518" y="2304"/>
                  <a:pt x="521" y="2310"/>
                  <a:pt x="525" y="2316"/>
                </a:cubicBezTo>
                <a:cubicBezTo>
                  <a:pt x="528" y="2320"/>
                  <a:pt x="530" y="2324"/>
                  <a:pt x="533" y="2328"/>
                </a:cubicBezTo>
                <a:cubicBezTo>
                  <a:pt x="537" y="2334"/>
                  <a:pt x="540" y="2340"/>
                  <a:pt x="544" y="2345"/>
                </a:cubicBezTo>
                <a:cubicBezTo>
                  <a:pt x="547" y="2350"/>
                  <a:pt x="550" y="2354"/>
                  <a:pt x="552" y="2358"/>
                </a:cubicBezTo>
                <a:cubicBezTo>
                  <a:pt x="556" y="2363"/>
                  <a:pt x="560" y="2369"/>
                  <a:pt x="564" y="2375"/>
                </a:cubicBezTo>
                <a:cubicBezTo>
                  <a:pt x="567" y="2379"/>
                  <a:pt x="569" y="2383"/>
                  <a:pt x="572" y="2387"/>
                </a:cubicBezTo>
                <a:cubicBezTo>
                  <a:pt x="576" y="2393"/>
                  <a:pt x="580" y="2398"/>
                  <a:pt x="584" y="2404"/>
                </a:cubicBezTo>
                <a:cubicBezTo>
                  <a:pt x="587" y="2408"/>
                  <a:pt x="590" y="2412"/>
                  <a:pt x="593" y="2416"/>
                </a:cubicBezTo>
                <a:cubicBezTo>
                  <a:pt x="597" y="2421"/>
                  <a:pt x="601" y="2427"/>
                  <a:pt x="606" y="2432"/>
                </a:cubicBezTo>
                <a:cubicBezTo>
                  <a:pt x="609" y="2436"/>
                  <a:pt x="611" y="2440"/>
                  <a:pt x="614" y="2444"/>
                </a:cubicBezTo>
                <a:cubicBezTo>
                  <a:pt x="619" y="2449"/>
                  <a:pt x="623" y="2455"/>
                  <a:pt x="628" y="2461"/>
                </a:cubicBezTo>
                <a:cubicBezTo>
                  <a:pt x="631" y="2464"/>
                  <a:pt x="634" y="2468"/>
                  <a:pt x="636" y="2471"/>
                </a:cubicBezTo>
                <a:cubicBezTo>
                  <a:pt x="642" y="2478"/>
                  <a:pt x="647" y="2484"/>
                  <a:pt x="652" y="2491"/>
                </a:cubicBezTo>
                <a:cubicBezTo>
                  <a:pt x="655" y="2493"/>
                  <a:pt x="657" y="2496"/>
                  <a:pt x="659" y="2498"/>
                </a:cubicBezTo>
                <a:cubicBezTo>
                  <a:pt x="666" y="2507"/>
                  <a:pt x="674" y="2516"/>
                  <a:pt x="682" y="2525"/>
                </a:cubicBezTo>
                <a:cubicBezTo>
                  <a:pt x="683" y="2525"/>
                  <a:pt x="683" y="2526"/>
                  <a:pt x="684" y="2527"/>
                </a:cubicBezTo>
                <a:cubicBezTo>
                  <a:pt x="691" y="2535"/>
                  <a:pt x="699" y="2543"/>
                  <a:pt x="706" y="2551"/>
                </a:cubicBezTo>
                <a:cubicBezTo>
                  <a:pt x="709" y="2554"/>
                  <a:pt x="711" y="2556"/>
                  <a:pt x="714" y="2559"/>
                </a:cubicBezTo>
                <a:cubicBezTo>
                  <a:pt x="719" y="2565"/>
                  <a:pt x="725" y="2571"/>
                  <a:pt x="731" y="2576"/>
                </a:cubicBezTo>
                <a:cubicBezTo>
                  <a:pt x="734" y="2579"/>
                  <a:pt x="737" y="2583"/>
                  <a:pt x="740" y="2586"/>
                </a:cubicBezTo>
                <a:cubicBezTo>
                  <a:pt x="745" y="2591"/>
                  <a:pt x="751" y="2596"/>
                  <a:pt x="756" y="2601"/>
                </a:cubicBezTo>
                <a:cubicBezTo>
                  <a:pt x="759" y="2605"/>
                  <a:pt x="763" y="2608"/>
                  <a:pt x="766" y="2611"/>
                </a:cubicBezTo>
                <a:cubicBezTo>
                  <a:pt x="770" y="2614"/>
                  <a:pt x="773" y="2618"/>
                  <a:pt x="776" y="2621"/>
                </a:cubicBezTo>
                <a:cubicBezTo>
                  <a:pt x="771" y="2618"/>
                  <a:pt x="766" y="2615"/>
                  <a:pt x="760" y="2612"/>
                </a:cubicBezTo>
                <a:cubicBezTo>
                  <a:pt x="759" y="2611"/>
                  <a:pt x="758" y="2610"/>
                  <a:pt x="756" y="2609"/>
                </a:cubicBezTo>
                <a:cubicBezTo>
                  <a:pt x="742" y="2601"/>
                  <a:pt x="729" y="2593"/>
                  <a:pt x="715" y="2584"/>
                </a:cubicBezTo>
                <a:cubicBezTo>
                  <a:pt x="714" y="2583"/>
                  <a:pt x="713" y="2583"/>
                  <a:pt x="711" y="2582"/>
                </a:cubicBezTo>
                <a:cubicBezTo>
                  <a:pt x="706" y="2578"/>
                  <a:pt x="700" y="2575"/>
                  <a:pt x="695" y="2571"/>
                </a:cubicBezTo>
                <a:cubicBezTo>
                  <a:pt x="693" y="2570"/>
                  <a:pt x="691" y="2569"/>
                  <a:pt x="689" y="2567"/>
                </a:cubicBezTo>
                <a:cubicBezTo>
                  <a:pt x="684" y="2564"/>
                  <a:pt x="680" y="2561"/>
                  <a:pt x="675" y="2558"/>
                </a:cubicBezTo>
                <a:cubicBezTo>
                  <a:pt x="673" y="2557"/>
                  <a:pt x="671" y="2555"/>
                  <a:pt x="668" y="2553"/>
                </a:cubicBezTo>
                <a:cubicBezTo>
                  <a:pt x="664" y="2550"/>
                  <a:pt x="660" y="2548"/>
                  <a:pt x="656" y="2545"/>
                </a:cubicBezTo>
                <a:cubicBezTo>
                  <a:pt x="653" y="2543"/>
                  <a:pt x="651" y="2541"/>
                  <a:pt x="648" y="2539"/>
                </a:cubicBezTo>
                <a:cubicBezTo>
                  <a:pt x="644" y="2537"/>
                  <a:pt x="640" y="2534"/>
                  <a:pt x="636" y="2531"/>
                </a:cubicBezTo>
                <a:cubicBezTo>
                  <a:pt x="634" y="2529"/>
                  <a:pt x="631" y="2527"/>
                  <a:pt x="629" y="2525"/>
                </a:cubicBezTo>
                <a:cubicBezTo>
                  <a:pt x="625" y="2522"/>
                  <a:pt x="621" y="2520"/>
                  <a:pt x="617" y="2517"/>
                </a:cubicBezTo>
                <a:cubicBezTo>
                  <a:pt x="615" y="2515"/>
                  <a:pt x="612" y="2513"/>
                  <a:pt x="610" y="2511"/>
                </a:cubicBezTo>
                <a:cubicBezTo>
                  <a:pt x="606" y="2508"/>
                  <a:pt x="602" y="2505"/>
                  <a:pt x="598" y="2502"/>
                </a:cubicBezTo>
                <a:cubicBezTo>
                  <a:pt x="596" y="2500"/>
                  <a:pt x="593" y="2498"/>
                  <a:pt x="591" y="2496"/>
                </a:cubicBezTo>
                <a:cubicBezTo>
                  <a:pt x="587" y="2493"/>
                  <a:pt x="583" y="2491"/>
                  <a:pt x="580" y="2488"/>
                </a:cubicBezTo>
                <a:cubicBezTo>
                  <a:pt x="577" y="2486"/>
                  <a:pt x="575" y="2484"/>
                  <a:pt x="572" y="2482"/>
                </a:cubicBezTo>
                <a:cubicBezTo>
                  <a:pt x="568" y="2479"/>
                  <a:pt x="565" y="2476"/>
                  <a:pt x="561" y="2473"/>
                </a:cubicBezTo>
                <a:cubicBezTo>
                  <a:pt x="559" y="2471"/>
                  <a:pt x="556" y="2468"/>
                  <a:pt x="554" y="2466"/>
                </a:cubicBezTo>
                <a:cubicBezTo>
                  <a:pt x="550" y="2463"/>
                  <a:pt x="547" y="2460"/>
                  <a:pt x="543" y="2457"/>
                </a:cubicBezTo>
                <a:cubicBezTo>
                  <a:pt x="541" y="2455"/>
                  <a:pt x="538" y="2453"/>
                  <a:pt x="536" y="2451"/>
                </a:cubicBezTo>
                <a:cubicBezTo>
                  <a:pt x="532" y="2448"/>
                  <a:pt x="529" y="2445"/>
                  <a:pt x="525" y="2442"/>
                </a:cubicBezTo>
                <a:cubicBezTo>
                  <a:pt x="523" y="2440"/>
                  <a:pt x="520" y="2438"/>
                  <a:pt x="518" y="2435"/>
                </a:cubicBezTo>
                <a:cubicBezTo>
                  <a:pt x="514" y="2432"/>
                  <a:pt x="511" y="2429"/>
                  <a:pt x="507" y="2426"/>
                </a:cubicBezTo>
                <a:cubicBezTo>
                  <a:pt x="505" y="2424"/>
                  <a:pt x="503" y="2422"/>
                  <a:pt x="500" y="2420"/>
                </a:cubicBezTo>
                <a:cubicBezTo>
                  <a:pt x="497" y="2416"/>
                  <a:pt x="494" y="2413"/>
                  <a:pt x="490" y="2410"/>
                </a:cubicBezTo>
                <a:cubicBezTo>
                  <a:pt x="488" y="2408"/>
                  <a:pt x="485" y="2406"/>
                  <a:pt x="483" y="2403"/>
                </a:cubicBezTo>
                <a:cubicBezTo>
                  <a:pt x="480" y="2400"/>
                  <a:pt x="476" y="2397"/>
                  <a:pt x="473" y="2394"/>
                </a:cubicBezTo>
                <a:cubicBezTo>
                  <a:pt x="471" y="2391"/>
                  <a:pt x="468" y="2389"/>
                  <a:pt x="466" y="2387"/>
                </a:cubicBezTo>
                <a:cubicBezTo>
                  <a:pt x="463" y="2384"/>
                  <a:pt x="459" y="2380"/>
                  <a:pt x="456" y="2377"/>
                </a:cubicBezTo>
                <a:cubicBezTo>
                  <a:pt x="454" y="2375"/>
                  <a:pt x="452" y="2373"/>
                  <a:pt x="449" y="2370"/>
                </a:cubicBezTo>
                <a:cubicBezTo>
                  <a:pt x="446" y="2367"/>
                  <a:pt x="443" y="2364"/>
                  <a:pt x="440" y="2360"/>
                </a:cubicBezTo>
                <a:cubicBezTo>
                  <a:pt x="437" y="2358"/>
                  <a:pt x="435" y="2356"/>
                  <a:pt x="433" y="2353"/>
                </a:cubicBezTo>
                <a:cubicBezTo>
                  <a:pt x="430" y="2350"/>
                  <a:pt x="426" y="2347"/>
                  <a:pt x="423" y="2343"/>
                </a:cubicBezTo>
                <a:cubicBezTo>
                  <a:pt x="421" y="2341"/>
                  <a:pt x="419" y="2339"/>
                  <a:pt x="417" y="2336"/>
                </a:cubicBezTo>
                <a:cubicBezTo>
                  <a:pt x="413" y="2333"/>
                  <a:pt x="410" y="2329"/>
                  <a:pt x="407" y="2326"/>
                </a:cubicBezTo>
                <a:cubicBezTo>
                  <a:pt x="405" y="2324"/>
                  <a:pt x="403" y="2321"/>
                  <a:pt x="401" y="2319"/>
                </a:cubicBezTo>
                <a:cubicBezTo>
                  <a:pt x="398" y="2315"/>
                  <a:pt x="394" y="2312"/>
                  <a:pt x="391" y="2308"/>
                </a:cubicBezTo>
                <a:cubicBezTo>
                  <a:pt x="389" y="2306"/>
                  <a:pt x="387" y="2304"/>
                  <a:pt x="385" y="2301"/>
                </a:cubicBezTo>
                <a:cubicBezTo>
                  <a:pt x="382" y="2298"/>
                  <a:pt x="379" y="2294"/>
                  <a:pt x="376" y="2290"/>
                </a:cubicBezTo>
                <a:cubicBezTo>
                  <a:pt x="374" y="2288"/>
                  <a:pt x="372" y="2286"/>
                  <a:pt x="370" y="2283"/>
                </a:cubicBezTo>
                <a:cubicBezTo>
                  <a:pt x="367" y="2280"/>
                  <a:pt x="364" y="2276"/>
                  <a:pt x="360" y="2272"/>
                </a:cubicBezTo>
                <a:cubicBezTo>
                  <a:pt x="359" y="2270"/>
                  <a:pt x="357" y="2268"/>
                  <a:pt x="355" y="2265"/>
                </a:cubicBezTo>
                <a:cubicBezTo>
                  <a:pt x="352" y="2262"/>
                  <a:pt x="349" y="2258"/>
                  <a:pt x="345" y="2254"/>
                </a:cubicBezTo>
                <a:cubicBezTo>
                  <a:pt x="344" y="2252"/>
                  <a:pt x="342" y="2249"/>
                  <a:pt x="340" y="2247"/>
                </a:cubicBezTo>
                <a:cubicBezTo>
                  <a:pt x="337" y="2243"/>
                  <a:pt x="334" y="2239"/>
                  <a:pt x="331" y="2235"/>
                </a:cubicBezTo>
                <a:cubicBezTo>
                  <a:pt x="329" y="2233"/>
                  <a:pt x="327" y="2231"/>
                  <a:pt x="326" y="2229"/>
                </a:cubicBezTo>
                <a:cubicBezTo>
                  <a:pt x="322" y="2224"/>
                  <a:pt x="319" y="2220"/>
                  <a:pt x="316" y="2216"/>
                </a:cubicBezTo>
                <a:cubicBezTo>
                  <a:pt x="314" y="2214"/>
                  <a:pt x="313" y="2212"/>
                  <a:pt x="311" y="2210"/>
                </a:cubicBezTo>
                <a:cubicBezTo>
                  <a:pt x="308" y="2205"/>
                  <a:pt x="305" y="2201"/>
                  <a:pt x="302" y="2197"/>
                </a:cubicBezTo>
                <a:cubicBezTo>
                  <a:pt x="300" y="2195"/>
                  <a:pt x="299" y="2193"/>
                  <a:pt x="297" y="2191"/>
                </a:cubicBezTo>
                <a:cubicBezTo>
                  <a:pt x="294" y="2186"/>
                  <a:pt x="291" y="2181"/>
                  <a:pt x="287" y="2177"/>
                </a:cubicBezTo>
                <a:cubicBezTo>
                  <a:pt x="286" y="2175"/>
                  <a:pt x="285" y="2173"/>
                  <a:pt x="284" y="2172"/>
                </a:cubicBezTo>
                <a:cubicBezTo>
                  <a:pt x="280" y="2167"/>
                  <a:pt x="277" y="2161"/>
                  <a:pt x="273" y="2156"/>
                </a:cubicBezTo>
                <a:cubicBezTo>
                  <a:pt x="272" y="2155"/>
                  <a:pt x="271" y="2154"/>
                  <a:pt x="271" y="2152"/>
                </a:cubicBezTo>
                <a:cubicBezTo>
                  <a:pt x="266" y="2146"/>
                  <a:pt x="262" y="2140"/>
                  <a:pt x="259" y="2134"/>
                </a:cubicBezTo>
                <a:cubicBezTo>
                  <a:pt x="258" y="2134"/>
                  <a:pt x="258" y="2133"/>
                  <a:pt x="258" y="2133"/>
                </a:cubicBezTo>
                <a:cubicBezTo>
                  <a:pt x="240" y="2106"/>
                  <a:pt x="224" y="2079"/>
                  <a:pt x="208" y="2052"/>
                </a:cubicBezTo>
                <a:cubicBezTo>
                  <a:pt x="208" y="2051"/>
                  <a:pt x="207" y="2049"/>
                  <a:pt x="206" y="2048"/>
                </a:cubicBezTo>
                <a:cubicBezTo>
                  <a:pt x="203" y="2043"/>
                  <a:pt x="200" y="2037"/>
                  <a:pt x="197" y="2031"/>
                </a:cubicBezTo>
                <a:cubicBezTo>
                  <a:pt x="196" y="2030"/>
                  <a:pt x="195" y="2028"/>
                  <a:pt x="194" y="2026"/>
                </a:cubicBezTo>
                <a:cubicBezTo>
                  <a:pt x="191" y="2021"/>
                  <a:pt x="188" y="2016"/>
                  <a:pt x="186" y="2011"/>
                </a:cubicBezTo>
                <a:cubicBezTo>
                  <a:pt x="185" y="2008"/>
                  <a:pt x="183" y="2006"/>
                  <a:pt x="182" y="2004"/>
                </a:cubicBezTo>
                <a:cubicBezTo>
                  <a:pt x="180" y="1999"/>
                  <a:pt x="177" y="1995"/>
                  <a:pt x="175" y="1990"/>
                </a:cubicBezTo>
                <a:cubicBezTo>
                  <a:pt x="174" y="1987"/>
                  <a:pt x="173" y="1985"/>
                  <a:pt x="171" y="1983"/>
                </a:cubicBezTo>
                <a:cubicBezTo>
                  <a:pt x="169" y="1978"/>
                  <a:pt x="167" y="1973"/>
                  <a:pt x="164" y="1969"/>
                </a:cubicBezTo>
                <a:cubicBezTo>
                  <a:pt x="163" y="1966"/>
                  <a:pt x="162" y="1964"/>
                  <a:pt x="161" y="1961"/>
                </a:cubicBezTo>
                <a:cubicBezTo>
                  <a:pt x="159" y="1957"/>
                  <a:pt x="156" y="1952"/>
                  <a:pt x="154" y="1947"/>
                </a:cubicBezTo>
                <a:cubicBezTo>
                  <a:pt x="153" y="1945"/>
                  <a:pt x="152" y="1942"/>
                  <a:pt x="151" y="1940"/>
                </a:cubicBezTo>
                <a:cubicBezTo>
                  <a:pt x="148" y="1935"/>
                  <a:pt x="146" y="1931"/>
                  <a:pt x="144" y="1926"/>
                </a:cubicBezTo>
                <a:cubicBezTo>
                  <a:pt x="143" y="1923"/>
                  <a:pt x="142" y="1921"/>
                  <a:pt x="141" y="1918"/>
                </a:cubicBezTo>
                <a:cubicBezTo>
                  <a:pt x="139" y="1913"/>
                  <a:pt x="137" y="1909"/>
                  <a:pt x="135" y="1905"/>
                </a:cubicBezTo>
                <a:cubicBezTo>
                  <a:pt x="134" y="1902"/>
                  <a:pt x="132" y="1899"/>
                  <a:pt x="131" y="1896"/>
                </a:cubicBezTo>
                <a:cubicBezTo>
                  <a:pt x="129" y="1892"/>
                  <a:pt x="128" y="1887"/>
                  <a:pt x="126" y="1883"/>
                </a:cubicBezTo>
                <a:cubicBezTo>
                  <a:pt x="125" y="1880"/>
                  <a:pt x="123" y="1877"/>
                  <a:pt x="122" y="1874"/>
                </a:cubicBezTo>
                <a:cubicBezTo>
                  <a:pt x="120" y="1870"/>
                  <a:pt x="119" y="1865"/>
                  <a:pt x="117" y="1861"/>
                </a:cubicBezTo>
                <a:cubicBezTo>
                  <a:pt x="116" y="1858"/>
                  <a:pt x="115" y="1855"/>
                  <a:pt x="113" y="1852"/>
                </a:cubicBezTo>
                <a:cubicBezTo>
                  <a:pt x="112" y="1848"/>
                  <a:pt x="110" y="1843"/>
                  <a:pt x="108" y="1839"/>
                </a:cubicBezTo>
                <a:cubicBezTo>
                  <a:pt x="107" y="1836"/>
                  <a:pt x="106" y="1833"/>
                  <a:pt x="105" y="1830"/>
                </a:cubicBezTo>
                <a:cubicBezTo>
                  <a:pt x="103" y="1826"/>
                  <a:pt x="102" y="1821"/>
                  <a:pt x="100" y="1817"/>
                </a:cubicBezTo>
                <a:cubicBezTo>
                  <a:pt x="99" y="1814"/>
                  <a:pt x="98" y="1811"/>
                  <a:pt x="97" y="1808"/>
                </a:cubicBezTo>
                <a:cubicBezTo>
                  <a:pt x="95" y="1803"/>
                  <a:pt x="94" y="1799"/>
                  <a:pt x="92" y="1795"/>
                </a:cubicBezTo>
                <a:cubicBezTo>
                  <a:pt x="91" y="1792"/>
                  <a:pt x="90" y="1789"/>
                  <a:pt x="89" y="1785"/>
                </a:cubicBezTo>
                <a:cubicBezTo>
                  <a:pt x="88" y="1781"/>
                  <a:pt x="86" y="1777"/>
                  <a:pt x="85" y="1772"/>
                </a:cubicBezTo>
                <a:cubicBezTo>
                  <a:pt x="84" y="1769"/>
                  <a:pt x="83" y="1766"/>
                  <a:pt x="82" y="1763"/>
                </a:cubicBezTo>
                <a:cubicBezTo>
                  <a:pt x="81" y="1759"/>
                  <a:pt x="79" y="1754"/>
                  <a:pt x="78" y="1750"/>
                </a:cubicBezTo>
                <a:cubicBezTo>
                  <a:pt x="77" y="1747"/>
                  <a:pt x="76" y="1744"/>
                  <a:pt x="75" y="1740"/>
                </a:cubicBezTo>
                <a:cubicBezTo>
                  <a:pt x="74" y="1736"/>
                  <a:pt x="72" y="1732"/>
                  <a:pt x="71" y="1727"/>
                </a:cubicBezTo>
                <a:cubicBezTo>
                  <a:pt x="70" y="1724"/>
                  <a:pt x="69" y="1721"/>
                  <a:pt x="68" y="1718"/>
                </a:cubicBezTo>
                <a:cubicBezTo>
                  <a:pt x="67" y="1713"/>
                  <a:pt x="66" y="1709"/>
                  <a:pt x="65" y="1704"/>
                </a:cubicBezTo>
                <a:cubicBezTo>
                  <a:pt x="64" y="1701"/>
                  <a:pt x="63" y="1698"/>
                  <a:pt x="62" y="1695"/>
                </a:cubicBezTo>
                <a:cubicBezTo>
                  <a:pt x="61" y="1690"/>
                  <a:pt x="60" y="1686"/>
                  <a:pt x="59" y="1681"/>
                </a:cubicBezTo>
                <a:cubicBezTo>
                  <a:pt x="58" y="1678"/>
                  <a:pt x="57" y="1675"/>
                  <a:pt x="56" y="1672"/>
                </a:cubicBezTo>
                <a:cubicBezTo>
                  <a:pt x="55" y="1667"/>
                  <a:pt x="54" y="1663"/>
                  <a:pt x="53" y="1658"/>
                </a:cubicBezTo>
                <a:cubicBezTo>
                  <a:pt x="52" y="1655"/>
                  <a:pt x="51" y="1652"/>
                  <a:pt x="51" y="1649"/>
                </a:cubicBezTo>
                <a:cubicBezTo>
                  <a:pt x="50" y="1644"/>
                  <a:pt x="49" y="1640"/>
                  <a:pt x="48" y="1635"/>
                </a:cubicBezTo>
                <a:cubicBezTo>
                  <a:pt x="47" y="1632"/>
                  <a:pt x="46" y="1629"/>
                  <a:pt x="45" y="1626"/>
                </a:cubicBezTo>
                <a:cubicBezTo>
                  <a:pt x="44" y="1621"/>
                  <a:pt x="44" y="1617"/>
                  <a:pt x="43" y="1612"/>
                </a:cubicBezTo>
                <a:cubicBezTo>
                  <a:pt x="42" y="1609"/>
                  <a:pt x="41" y="1606"/>
                  <a:pt x="41" y="1602"/>
                </a:cubicBezTo>
                <a:cubicBezTo>
                  <a:pt x="40" y="1598"/>
                  <a:pt x="39" y="1593"/>
                  <a:pt x="38" y="1589"/>
                </a:cubicBezTo>
                <a:cubicBezTo>
                  <a:pt x="37" y="1585"/>
                  <a:pt x="37" y="1582"/>
                  <a:pt x="36" y="1579"/>
                </a:cubicBezTo>
                <a:cubicBezTo>
                  <a:pt x="35" y="1574"/>
                  <a:pt x="35" y="1570"/>
                  <a:pt x="34" y="1565"/>
                </a:cubicBezTo>
                <a:cubicBezTo>
                  <a:pt x="33" y="1562"/>
                  <a:pt x="33" y="1559"/>
                  <a:pt x="32" y="1556"/>
                </a:cubicBezTo>
                <a:cubicBezTo>
                  <a:pt x="31" y="1551"/>
                  <a:pt x="31" y="1546"/>
                  <a:pt x="30" y="1541"/>
                </a:cubicBezTo>
                <a:cubicBezTo>
                  <a:pt x="29" y="1538"/>
                  <a:pt x="29" y="1535"/>
                  <a:pt x="28" y="1532"/>
                </a:cubicBezTo>
                <a:cubicBezTo>
                  <a:pt x="28" y="1527"/>
                  <a:pt x="27" y="1522"/>
                  <a:pt x="26" y="1517"/>
                </a:cubicBezTo>
                <a:cubicBezTo>
                  <a:pt x="26" y="1514"/>
                  <a:pt x="26" y="1511"/>
                  <a:pt x="25" y="1508"/>
                </a:cubicBezTo>
                <a:cubicBezTo>
                  <a:pt x="24" y="1503"/>
                  <a:pt x="24" y="1498"/>
                  <a:pt x="23" y="1493"/>
                </a:cubicBezTo>
                <a:cubicBezTo>
                  <a:pt x="23" y="1490"/>
                  <a:pt x="22" y="1487"/>
                  <a:pt x="22" y="1485"/>
                </a:cubicBezTo>
                <a:cubicBezTo>
                  <a:pt x="22" y="1479"/>
                  <a:pt x="21" y="1473"/>
                  <a:pt x="20" y="1467"/>
                </a:cubicBezTo>
                <a:cubicBezTo>
                  <a:pt x="20" y="1465"/>
                  <a:pt x="20" y="1463"/>
                  <a:pt x="20" y="1461"/>
                </a:cubicBezTo>
                <a:cubicBezTo>
                  <a:pt x="19" y="1453"/>
                  <a:pt x="18" y="1446"/>
                  <a:pt x="18" y="1438"/>
                </a:cubicBezTo>
                <a:cubicBezTo>
                  <a:pt x="18" y="1438"/>
                  <a:pt x="17" y="1437"/>
                  <a:pt x="17" y="1437"/>
                </a:cubicBezTo>
                <a:cubicBezTo>
                  <a:pt x="17" y="1429"/>
                  <a:pt x="16" y="1421"/>
                  <a:pt x="16" y="1413"/>
                </a:cubicBezTo>
                <a:cubicBezTo>
                  <a:pt x="17" y="1395"/>
                  <a:pt x="19" y="1376"/>
                  <a:pt x="20" y="1357"/>
                </a:cubicBezTo>
                <a:close/>
                <a:moveTo>
                  <a:pt x="1515" y="3017"/>
                </a:moveTo>
                <a:cubicBezTo>
                  <a:pt x="686" y="3017"/>
                  <a:pt x="12" y="2343"/>
                  <a:pt x="12" y="1514"/>
                </a:cubicBezTo>
                <a:cubicBezTo>
                  <a:pt x="12" y="1511"/>
                  <a:pt x="12" y="1507"/>
                  <a:pt x="12" y="1504"/>
                </a:cubicBezTo>
                <a:cubicBezTo>
                  <a:pt x="13" y="1505"/>
                  <a:pt x="13" y="1506"/>
                  <a:pt x="13" y="1508"/>
                </a:cubicBezTo>
                <a:cubicBezTo>
                  <a:pt x="13" y="1511"/>
                  <a:pt x="14" y="1514"/>
                  <a:pt x="14" y="1517"/>
                </a:cubicBezTo>
                <a:cubicBezTo>
                  <a:pt x="15" y="1522"/>
                  <a:pt x="15" y="1527"/>
                  <a:pt x="16" y="1531"/>
                </a:cubicBezTo>
                <a:cubicBezTo>
                  <a:pt x="17" y="1534"/>
                  <a:pt x="17" y="1537"/>
                  <a:pt x="18" y="1541"/>
                </a:cubicBezTo>
                <a:cubicBezTo>
                  <a:pt x="18" y="1545"/>
                  <a:pt x="19" y="1550"/>
                  <a:pt x="20" y="1554"/>
                </a:cubicBezTo>
                <a:cubicBezTo>
                  <a:pt x="20" y="1557"/>
                  <a:pt x="21" y="1561"/>
                  <a:pt x="21" y="1564"/>
                </a:cubicBezTo>
                <a:cubicBezTo>
                  <a:pt x="22" y="1568"/>
                  <a:pt x="23" y="1573"/>
                  <a:pt x="24" y="1578"/>
                </a:cubicBezTo>
                <a:cubicBezTo>
                  <a:pt x="24" y="1581"/>
                  <a:pt x="25" y="1584"/>
                  <a:pt x="25" y="1586"/>
                </a:cubicBezTo>
                <a:cubicBezTo>
                  <a:pt x="26" y="1592"/>
                  <a:pt x="27" y="1597"/>
                  <a:pt x="28" y="1603"/>
                </a:cubicBezTo>
                <a:cubicBezTo>
                  <a:pt x="29" y="1605"/>
                  <a:pt x="29" y="1607"/>
                  <a:pt x="30" y="1609"/>
                </a:cubicBezTo>
                <a:cubicBezTo>
                  <a:pt x="31" y="1617"/>
                  <a:pt x="33" y="1625"/>
                  <a:pt x="34" y="1632"/>
                </a:cubicBezTo>
                <a:cubicBezTo>
                  <a:pt x="34" y="1633"/>
                  <a:pt x="35" y="1633"/>
                  <a:pt x="35" y="1633"/>
                </a:cubicBezTo>
                <a:cubicBezTo>
                  <a:pt x="36" y="1641"/>
                  <a:pt x="38" y="1648"/>
                  <a:pt x="39" y="1655"/>
                </a:cubicBezTo>
                <a:cubicBezTo>
                  <a:pt x="40" y="1657"/>
                  <a:pt x="41" y="1659"/>
                  <a:pt x="41" y="1662"/>
                </a:cubicBezTo>
                <a:cubicBezTo>
                  <a:pt x="42" y="1667"/>
                  <a:pt x="44" y="1672"/>
                  <a:pt x="45" y="1677"/>
                </a:cubicBezTo>
                <a:cubicBezTo>
                  <a:pt x="46" y="1680"/>
                  <a:pt x="46" y="1683"/>
                  <a:pt x="47" y="1686"/>
                </a:cubicBezTo>
                <a:cubicBezTo>
                  <a:pt x="48" y="1690"/>
                  <a:pt x="49" y="1695"/>
                  <a:pt x="51" y="1700"/>
                </a:cubicBezTo>
                <a:cubicBezTo>
                  <a:pt x="51" y="1703"/>
                  <a:pt x="52" y="1706"/>
                  <a:pt x="53" y="1709"/>
                </a:cubicBezTo>
                <a:cubicBezTo>
                  <a:pt x="54" y="1713"/>
                  <a:pt x="56" y="1718"/>
                  <a:pt x="57" y="1722"/>
                </a:cubicBezTo>
                <a:cubicBezTo>
                  <a:pt x="58" y="1725"/>
                  <a:pt x="58" y="1728"/>
                  <a:pt x="59" y="1731"/>
                </a:cubicBezTo>
                <a:cubicBezTo>
                  <a:pt x="61" y="1736"/>
                  <a:pt x="62" y="1741"/>
                  <a:pt x="63" y="1745"/>
                </a:cubicBezTo>
                <a:cubicBezTo>
                  <a:pt x="64" y="1748"/>
                  <a:pt x="65" y="1751"/>
                  <a:pt x="66" y="1754"/>
                </a:cubicBezTo>
                <a:cubicBezTo>
                  <a:pt x="67" y="1758"/>
                  <a:pt x="69" y="1763"/>
                  <a:pt x="70" y="1768"/>
                </a:cubicBezTo>
                <a:cubicBezTo>
                  <a:pt x="71" y="1771"/>
                  <a:pt x="72" y="1773"/>
                  <a:pt x="73" y="1776"/>
                </a:cubicBezTo>
                <a:cubicBezTo>
                  <a:pt x="75" y="1782"/>
                  <a:pt x="77" y="1787"/>
                  <a:pt x="78" y="1793"/>
                </a:cubicBezTo>
                <a:cubicBezTo>
                  <a:pt x="79" y="1795"/>
                  <a:pt x="80" y="1796"/>
                  <a:pt x="80" y="1798"/>
                </a:cubicBezTo>
                <a:cubicBezTo>
                  <a:pt x="83" y="1805"/>
                  <a:pt x="85" y="1813"/>
                  <a:pt x="88" y="1820"/>
                </a:cubicBezTo>
                <a:cubicBezTo>
                  <a:pt x="88" y="1821"/>
                  <a:pt x="89" y="1822"/>
                  <a:pt x="89" y="1823"/>
                </a:cubicBezTo>
                <a:cubicBezTo>
                  <a:pt x="91" y="1830"/>
                  <a:pt x="93" y="1836"/>
                  <a:pt x="96" y="1842"/>
                </a:cubicBezTo>
                <a:cubicBezTo>
                  <a:pt x="97" y="1844"/>
                  <a:pt x="97" y="1846"/>
                  <a:pt x="98" y="1849"/>
                </a:cubicBezTo>
                <a:cubicBezTo>
                  <a:pt x="100" y="1854"/>
                  <a:pt x="102" y="1858"/>
                  <a:pt x="104" y="1863"/>
                </a:cubicBezTo>
                <a:cubicBezTo>
                  <a:pt x="105" y="1866"/>
                  <a:pt x="106" y="1869"/>
                  <a:pt x="107" y="1871"/>
                </a:cubicBezTo>
                <a:cubicBezTo>
                  <a:pt x="109" y="1876"/>
                  <a:pt x="111" y="1880"/>
                  <a:pt x="113" y="1885"/>
                </a:cubicBezTo>
                <a:cubicBezTo>
                  <a:pt x="114" y="1888"/>
                  <a:pt x="115" y="1891"/>
                  <a:pt x="116" y="1893"/>
                </a:cubicBezTo>
                <a:cubicBezTo>
                  <a:pt x="118" y="1898"/>
                  <a:pt x="120" y="1902"/>
                  <a:pt x="122" y="1907"/>
                </a:cubicBezTo>
                <a:cubicBezTo>
                  <a:pt x="123" y="1909"/>
                  <a:pt x="124" y="1912"/>
                  <a:pt x="125" y="1915"/>
                </a:cubicBezTo>
                <a:cubicBezTo>
                  <a:pt x="127" y="1919"/>
                  <a:pt x="129" y="1924"/>
                  <a:pt x="131" y="1928"/>
                </a:cubicBezTo>
                <a:cubicBezTo>
                  <a:pt x="132" y="1931"/>
                  <a:pt x="133" y="1934"/>
                  <a:pt x="135" y="1936"/>
                </a:cubicBezTo>
                <a:cubicBezTo>
                  <a:pt x="137" y="1941"/>
                  <a:pt x="139" y="1946"/>
                  <a:pt x="141" y="1950"/>
                </a:cubicBezTo>
                <a:cubicBezTo>
                  <a:pt x="142" y="1953"/>
                  <a:pt x="143" y="1955"/>
                  <a:pt x="144" y="1957"/>
                </a:cubicBezTo>
                <a:cubicBezTo>
                  <a:pt x="147" y="1963"/>
                  <a:pt x="150" y="1969"/>
                  <a:pt x="153" y="1975"/>
                </a:cubicBezTo>
                <a:cubicBezTo>
                  <a:pt x="154" y="1976"/>
                  <a:pt x="154" y="1977"/>
                  <a:pt x="154" y="1978"/>
                </a:cubicBezTo>
                <a:cubicBezTo>
                  <a:pt x="158" y="1985"/>
                  <a:pt x="161" y="1992"/>
                  <a:pt x="165" y="1999"/>
                </a:cubicBezTo>
                <a:cubicBezTo>
                  <a:pt x="166" y="2001"/>
                  <a:pt x="167" y="2003"/>
                  <a:pt x="168" y="2005"/>
                </a:cubicBezTo>
                <a:cubicBezTo>
                  <a:pt x="170" y="2010"/>
                  <a:pt x="173" y="2015"/>
                  <a:pt x="176" y="2020"/>
                </a:cubicBezTo>
                <a:cubicBezTo>
                  <a:pt x="177" y="2022"/>
                  <a:pt x="178" y="2025"/>
                  <a:pt x="180" y="2027"/>
                </a:cubicBezTo>
                <a:cubicBezTo>
                  <a:pt x="182" y="2031"/>
                  <a:pt x="184" y="2036"/>
                  <a:pt x="187" y="2040"/>
                </a:cubicBezTo>
                <a:cubicBezTo>
                  <a:pt x="188" y="2043"/>
                  <a:pt x="190" y="2046"/>
                  <a:pt x="191" y="2048"/>
                </a:cubicBezTo>
                <a:cubicBezTo>
                  <a:pt x="193" y="2052"/>
                  <a:pt x="196" y="2056"/>
                  <a:pt x="198" y="2061"/>
                </a:cubicBezTo>
                <a:cubicBezTo>
                  <a:pt x="200" y="2063"/>
                  <a:pt x="201" y="2066"/>
                  <a:pt x="203" y="2069"/>
                </a:cubicBezTo>
                <a:cubicBezTo>
                  <a:pt x="205" y="2073"/>
                  <a:pt x="207" y="2077"/>
                  <a:pt x="210" y="2081"/>
                </a:cubicBezTo>
                <a:cubicBezTo>
                  <a:pt x="211" y="2084"/>
                  <a:pt x="213" y="2086"/>
                  <a:pt x="215" y="2089"/>
                </a:cubicBezTo>
                <a:cubicBezTo>
                  <a:pt x="217" y="2093"/>
                  <a:pt x="219" y="2097"/>
                  <a:pt x="222" y="2101"/>
                </a:cubicBezTo>
                <a:cubicBezTo>
                  <a:pt x="224" y="2104"/>
                  <a:pt x="225" y="2106"/>
                  <a:pt x="227" y="2109"/>
                </a:cubicBezTo>
                <a:cubicBezTo>
                  <a:pt x="229" y="2113"/>
                  <a:pt x="232" y="2118"/>
                  <a:pt x="235" y="2122"/>
                </a:cubicBezTo>
                <a:cubicBezTo>
                  <a:pt x="236" y="2124"/>
                  <a:pt x="238" y="2126"/>
                  <a:pt x="239" y="2129"/>
                </a:cubicBezTo>
                <a:cubicBezTo>
                  <a:pt x="243" y="2135"/>
                  <a:pt x="247" y="2142"/>
                  <a:pt x="252" y="2148"/>
                </a:cubicBezTo>
                <a:cubicBezTo>
                  <a:pt x="260" y="2160"/>
                  <a:pt x="268" y="2172"/>
                  <a:pt x="276" y="2183"/>
                </a:cubicBezTo>
                <a:cubicBezTo>
                  <a:pt x="277" y="2185"/>
                  <a:pt x="278" y="2186"/>
                  <a:pt x="279" y="2188"/>
                </a:cubicBezTo>
                <a:cubicBezTo>
                  <a:pt x="282" y="2191"/>
                  <a:pt x="284" y="2195"/>
                  <a:pt x="287" y="2199"/>
                </a:cubicBezTo>
                <a:cubicBezTo>
                  <a:pt x="289" y="2202"/>
                  <a:pt x="291" y="2204"/>
                  <a:pt x="293" y="2207"/>
                </a:cubicBezTo>
                <a:cubicBezTo>
                  <a:pt x="295" y="2210"/>
                  <a:pt x="298" y="2213"/>
                  <a:pt x="300" y="2217"/>
                </a:cubicBezTo>
                <a:cubicBezTo>
                  <a:pt x="302" y="2220"/>
                  <a:pt x="305" y="2223"/>
                  <a:pt x="307" y="2226"/>
                </a:cubicBezTo>
                <a:cubicBezTo>
                  <a:pt x="309" y="2229"/>
                  <a:pt x="312" y="2232"/>
                  <a:pt x="314" y="2235"/>
                </a:cubicBezTo>
                <a:cubicBezTo>
                  <a:pt x="317" y="2238"/>
                  <a:pt x="319" y="2242"/>
                  <a:pt x="322" y="2245"/>
                </a:cubicBezTo>
                <a:cubicBezTo>
                  <a:pt x="324" y="2248"/>
                  <a:pt x="326" y="2251"/>
                  <a:pt x="328" y="2253"/>
                </a:cubicBezTo>
                <a:cubicBezTo>
                  <a:pt x="331" y="2257"/>
                  <a:pt x="334" y="2260"/>
                  <a:pt x="337" y="2264"/>
                </a:cubicBezTo>
                <a:cubicBezTo>
                  <a:pt x="339" y="2266"/>
                  <a:pt x="340" y="2268"/>
                  <a:pt x="342" y="2270"/>
                </a:cubicBezTo>
                <a:cubicBezTo>
                  <a:pt x="345" y="2275"/>
                  <a:pt x="349" y="2279"/>
                  <a:pt x="352" y="2283"/>
                </a:cubicBezTo>
                <a:cubicBezTo>
                  <a:pt x="353" y="2284"/>
                  <a:pt x="355" y="2286"/>
                  <a:pt x="356" y="2287"/>
                </a:cubicBezTo>
                <a:cubicBezTo>
                  <a:pt x="360" y="2292"/>
                  <a:pt x="364" y="2296"/>
                  <a:pt x="368" y="2301"/>
                </a:cubicBezTo>
                <a:cubicBezTo>
                  <a:pt x="369" y="2302"/>
                  <a:pt x="370" y="2304"/>
                  <a:pt x="372" y="2305"/>
                </a:cubicBezTo>
                <a:cubicBezTo>
                  <a:pt x="375" y="2310"/>
                  <a:pt x="379" y="2314"/>
                  <a:pt x="383" y="2319"/>
                </a:cubicBezTo>
                <a:cubicBezTo>
                  <a:pt x="384" y="2320"/>
                  <a:pt x="386" y="2321"/>
                  <a:pt x="387" y="2322"/>
                </a:cubicBezTo>
                <a:cubicBezTo>
                  <a:pt x="391" y="2327"/>
                  <a:pt x="395" y="2332"/>
                  <a:pt x="399" y="2336"/>
                </a:cubicBezTo>
                <a:cubicBezTo>
                  <a:pt x="400" y="2337"/>
                  <a:pt x="401" y="2338"/>
                  <a:pt x="402" y="2339"/>
                </a:cubicBezTo>
                <a:cubicBezTo>
                  <a:pt x="406" y="2344"/>
                  <a:pt x="411" y="2349"/>
                  <a:pt x="416" y="2354"/>
                </a:cubicBezTo>
                <a:cubicBezTo>
                  <a:pt x="417" y="2355"/>
                  <a:pt x="417" y="2356"/>
                  <a:pt x="418" y="2357"/>
                </a:cubicBezTo>
                <a:cubicBezTo>
                  <a:pt x="423" y="2361"/>
                  <a:pt x="428" y="2366"/>
                  <a:pt x="432" y="2371"/>
                </a:cubicBezTo>
                <a:cubicBezTo>
                  <a:pt x="433" y="2372"/>
                  <a:pt x="433" y="2372"/>
                  <a:pt x="434" y="2373"/>
                </a:cubicBezTo>
                <a:cubicBezTo>
                  <a:pt x="439" y="2378"/>
                  <a:pt x="444" y="2383"/>
                  <a:pt x="449" y="2388"/>
                </a:cubicBezTo>
                <a:cubicBezTo>
                  <a:pt x="450" y="2389"/>
                  <a:pt x="451" y="2389"/>
                  <a:pt x="451" y="2390"/>
                </a:cubicBezTo>
                <a:cubicBezTo>
                  <a:pt x="456" y="2395"/>
                  <a:pt x="461" y="2400"/>
                  <a:pt x="466" y="2405"/>
                </a:cubicBezTo>
                <a:cubicBezTo>
                  <a:pt x="467" y="2405"/>
                  <a:pt x="468" y="2406"/>
                  <a:pt x="468" y="2407"/>
                </a:cubicBezTo>
                <a:cubicBezTo>
                  <a:pt x="473" y="2411"/>
                  <a:pt x="478" y="2416"/>
                  <a:pt x="484" y="2421"/>
                </a:cubicBezTo>
                <a:cubicBezTo>
                  <a:pt x="484" y="2422"/>
                  <a:pt x="485" y="2422"/>
                  <a:pt x="485" y="2422"/>
                </a:cubicBezTo>
                <a:cubicBezTo>
                  <a:pt x="490" y="2427"/>
                  <a:pt x="496" y="2432"/>
                  <a:pt x="501" y="2437"/>
                </a:cubicBezTo>
                <a:cubicBezTo>
                  <a:pt x="502" y="2438"/>
                  <a:pt x="502" y="2438"/>
                  <a:pt x="502" y="2438"/>
                </a:cubicBezTo>
                <a:cubicBezTo>
                  <a:pt x="508" y="2443"/>
                  <a:pt x="514" y="2448"/>
                  <a:pt x="519" y="2453"/>
                </a:cubicBezTo>
                <a:cubicBezTo>
                  <a:pt x="520" y="2454"/>
                  <a:pt x="520" y="2454"/>
                  <a:pt x="520" y="2454"/>
                </a:cubicBezTo>
                <a:cubicBezTo>
                  <a:pt x="526" y="2459"/>
                  <a:pt x="532" y="2464"/>
                  <a:pt x="537" y="2469"/>
                </a:cubicBezTo>
                <a:cubicBezTo>
                  <a:pt x="538" y="2469"/>
                  <a:pt x="538" y="2470"/>
                  <a:pt x="539" y="2470"/>
                </a:cubicBezTo>
                <a:cubicBezTo>
                  <a:pt x="545" y="2475"/>
                  <a:pt x="550" y="2480"/>
                  <a:pt x="556" y="2484"/>
                </a:cubicBezTo>
                <a:cubicBezTo>
                  <a:pt x="556" y="2485"/>
                  <a:pt x="557" y="2485"/>
                  <a:pt x="557" y="2485"/>
                </a:cubicBezTo>
                <a:cubicBezTo>
                  <a:pt x="563" y="2490"/>
                  <a:pt x="569" y="2495"/>
                  <a:pt x="574" y="2499"/>
                </a:cubicBezTo>
                <a:cubicBezTo>
                  <a:pt x="575" y="2500"/>
                  <a:pt x="576" y="2500"/>
                  <a:pt x="576" y="2501"/>
                </a:cubicBezTo>
                <a:cubicBezTo>
                  <a:pt x="582" y="2505"/>
                  <a:pt x="588" y="2509"/>
                  <a:pt x="593" y="2514"/>
                </a:cubicBezTo>
                <a:cubicBezTo>
                  <a:pt x="594" y="2514"/>
                  <a:pt x="595" y="2515"/>
                  <a:pt x="595" y="2515"/>
                </a:cubicBezTo>
                <a:cubicBezTo>
                  <a:pt x="601" y="2520"/>
                  <a:pt x="607" y="2524"/>
                  <a:pt x="612" y="2528"/>
                </a:cubicBezTo>
                <a:cubicBezTo>
                  <a:pt x="613" y="2529"/>
                  <a:pt x="614" y="2530"/>
                  <a:pt x="615" y="2530"/>
                </a:cubicBezTo>
                <a:cubicBezTo>
                  <a:pt x="620" y="2534"/>
                  <a:pt x="626" y="2538"/>
                  <a:pt x="631" y="2542"/>
                </a:cubicBezTo>
                <a:cubicBezTo>
                  <a:pt x="633" y="2543"/>
                  <a:pt x="634" y="2544"/>
                  <a:pt x="635" y="2545"/>
                </a:cubicBezTo>
                <a:cubicBezTo>
                  <a:pt x="641" y="2549"/>
                  <a:pt x="646" y="2552"/>
                  <a:pt x="651" y="2556"/>
                </a:cubicBezTo>
                <a:cubicBezTo>
                  <a:pt x="652" y="2557"/>
                  <a:pt x="654" y="2558"/>
                  <a:pt x="655" y="2559"/>
                </a:cubicBezTo>
                <a:cubicBezTo>
                  <a:pt x="661" y="2563"/>
                  <a:pt x="666" y="2566"/>
                  <a:pt x="671" y="2570"/>
                </a:cubicBezTo>
                <a:cubicBezTo>
                  <a:pt x="672" y="2571"/>
                  <a:pt x="674" y="2572"/>
                  <a:pt x="676" y="2573"/>
                </a:cubicBezTo>
                <a:cubicBezTo>
                  <a:pt x="681" y="2576"/>
                  <a:pt x="686" y="2580"/>
                  <a:pt x="691" y="2583"/>
                </a:cubicBezTo>
                <a:cubicBezTo>
                  <a:pt x="693" y="2584"/>
                  <a:pt x="695" y="2585"/>
                  <a:pt x="697" y="2587"/>
                </a:cubicBezTo>
                <a:cubicBezTo>
                  <a:pt x="702" y="2590"/>
                  <a:pt x="706" y="2593"/>
                  <a:pt x="711" y="2596"/>
                </a:cubicBezTo>
                <a:cubicBezTo>
                  <a:pt x="713" y="2597"/>
                  <a:pt x="716" y="2599"/>
                  <a:pt x="718" y="2600"/>
                </a:cubicBezTo>
                <a:cubicBezTo>
                  <a:pt x="722" y="2603"/>
                  <a:pt x="727" y="2606"/>
                  <a:pt x="731" y="2608"/>
                </a:cubicBezTo>
                <a:cubicBezTo>
                  <a:pt x="734" y="2610"/>
                  <a:pt x="737" y="2612"/>
                  <a:pt x="739" y="2613"/>
                </a:cubicBezTo>
                <a:cubicBezTo>
                  <a:pt x="744" y="2616"/>
                  <a:pt x="748" y="2618"/>
                  <a:pt x="752" y="2620"/>
                </a:cubicBezTo>
                <a:cubicBezTo>
                  <a:pt x="755" y="2622"/>
                  <a:pt x="758" y="2624"/>
                  <a:pt x="761" y="2626"/>
                </a:cubicBezTo>
                <a:cubicBezTo>
                  <a:pt x="765" y="2628"/>
                  <a:pt x="769" y="2630"/>
                  <a:pt x="772" y="2632"/>
                </a:cubicBezTo>
                <a:cubicBezTo>
                  <a:pt x="776" y="2634"/>
                  <a:pt x="780" y="2636"/>
                  <a:pt x="783" y="2638"/>
                </a:cubicBezTo>
                <a:cubicBezTo>
                  <a:pt x="787" y="2640"/>
                  <a:pt x="790" y="2642"/>
                  <a:pt x="793" y="2644"/>
                </a:cubicBezTo>
                <a:cubicBezTo>
                  <a:pt x="797" y="2646"/>
                  <a:pt x="802" y="2648"/>
                  <a:pt x="806" y="2650"/>
                </a:cubicBezTo>
                <a:cubicBezTo>
                  <a:pt x="808" y="2652"/>
                  <a:pt x="811" y="2654"/>
                  <a:pt x="814" y="2655"/>
                </a:cubicBezTo>
                <a:cubicBezTo>
                  <a:pt x="821" y="2661"/>
                  <a:pt x="829" y="2667"/>
                  <a:pt x="836" y="2674"/>
                </a:cubicBezTo>
                <a:cubicBezTo>
                  <a:pt x="838" y="2675"/>
                  <a:pt x="839" y="2677"/>
                  <a:pt x="841" y="2678"/>
                </a:cubicBezTo>
                <a:cubicBezTo>
                  <a:pt x="847" y="2683"/>
                  <a:pt x="852" y="2687"/>
                  <a:pt x="858" y="2692"/>
                </a:cubicBezTo>
                <a:cubicBezTo>
                  <a:pt x="861" y="2694"/>
                  <a:pt x="863" y="2696"/>
                  <a:pt x="866" y="2698"/>
                </a:cubicBezTo>
                <a:cubicBezTo>
                  <a:pt x="871" y="2702"/>
                  <a:pt x="876" y="2706"/>
                  <a:pt x="880" y="2710"/>
                </a:cubicBezTo>
                <a:cubicBezTo>
                  <a:pt x="883" y="2712"/>
                  <a:pt x="887" y="2714"/>
                  <a:pt x="890" y="2717"/>
                </a:cubicBezTo>
                <a:cubicBezTo>
                  <a:pt x="894" y="2720"/>
                  <a:pt x="899" y="2724"/>
                  <a:pt x="903" y="2727"/>
                </a:cubicBezTo>
                <a:cubicBezTo>
                  <a:pt x="906" y="2730"/>
                  <a:pt x="910" y="2732"/>
                  <a:pt x="913" y="2734"/>
                </a:cubicBezTo>
                <a:cubicBezTo>
                  <a:pt x="917" y="2738"/>
                  <a:pt x="922" y="2741"/>
                  <a:pt x="926" y="2744"/>
                </a:cubicBezTo>
                <a:cubicBezTo>
                  <a:pt x="930" y="2747"/>
                  <a:pt x="933" y="2749"/>
                  <a:pt x="936" y="2751"/>
                </a:cubicBezTo>
                <a:cubicBezTo>
                  <a:pt x="941" y="2754"/>
                  <a:pt x="945" y="2758"/>
                  <a:pt x="950" y="2761"/>
                </a:cubicBezTo>
                <a:cubicBezTo>
                  <a:pt x="953" y="2763"/>
                  <a:pt x="956" y="2765"/>
                  <a:pt x="960" y="2768"/>
                </a:cubicBezTo>
                <a:cubicBezTo>
                  <a:pt x="964" y="2771"/>
                  <a:pt x="969" y="2774"/>
                  <a:pt x="973" y="2777"/>
                </a:cubicBezTo>
                <a:cubicBezTo>
                  <a:pt x="977" y="2779"/>
                  <a:pt x="980" y="2781"/>
                  <a:pt x="984" y="2783"/>
                </a:cubicBezTo>
                <a:cubicBezTo>
                  <a:pt x="988" y="2786"/>
                  <a:pt x="993" y="2789"/>
                  <a:pt x="997" y="2792"/>
                </a:cubicBezTo>
                <a:cubicBezTo>
                  <a:pt x="1001" y="2795"/>
                  <a:pt x="1004" y="2797"/>
                  <a:pt x="1008" y="2799"/>
                </a:cubicBezTo>
                <a:cubicBezTo>
                  <a:pt x="1012" y="2802"/>
                  <a:pt x="1017" y="2805"/>
                  <a:pt x="1022" y="2808"/>
                </a:cubicBezTo>
                <a:cubicBezTo>
                  <a:pt x="1025" y="2810"/>
                  <a:pt x="1028" y="2812"/>
                  <a:pt x="1032" y="2814"/>
                </a:cubicBezTo>
                <a:cubicBezTo>
                  <a:pt x="1037" y="2817"/>
                  <a:pt x="1041" y="2819"/>
                  <a:pt x="1046" y="2822"/>
                </a:cubicBezTo>
                <a:cubicBezTo>
                  <a:pt x="1049" y="2824"/>
                  <a:pt x="1053" y="2826"/>
                  <a:pt x="1056" y="2828"/>
                </a:cubicBezTo>
                <a:cubicBezTo>
                  <a:pt x="1061" y="2831"/>
                  <a:pt x="1066" y="2834"/>
                  <a:pt x="1071" y="2837"/>
                </a:cubicBezTo>
                <a:cubicBezTo>
                  <a:pt x="1074" y="2838"/>
                  <a:pt x="1078" y="2840"/>
                  <a:pt x="1081" y="2842"/>
                </a:cubicBezTo>
                <a:cubicBezTo>
                  <a:pt x="1086" y="2845"/>
                  <a:pt x="1091" y="2848"/>
                  <a:pt x="1097" y="2851"/>
                </a:cubicBezTo>
                <a:cubicBezTo>
                  <a:pt x="1100" y="2852"/>
                  <a:pt x="1103" y="2854"/>
                  <a:pt x="1106" y="2856"/>
                </a:cubicBezTo>
                <a:cubicBezTo>
                  <a:pt x="1112" y="2859"/>
                  <a:pt x="1117" y="2862"/>
                  <a:pt x="1123" y="2865"/>
                </a:cubicBezTo>
                <a:cubicBezTo>
                  <a:pt x="1126" y="2866"/>
                  <a:pt x="1128" y="2867"/>
                  <a:pt x="1131" y="2868"/>
                </a:cubicBezTo>
                <a:cubicBezTo>
                  <a:pt x="1138" y="2872"/>
                  <a:pt x="1146" y="2876"/>
                  <a:pt x="1153" y="2879"/>
                </a:cubicBezTo>
                <a:cubicBezTo>
                  <a:pt x="1154" y="2880"/>
                  <a:pt x="1155" y="2880"/>
                  <a:pt x="1156" y="2881"/>
                </a:cubicBezTo>
                <a:cubicBezTo>
                  <a:pt x="1165" y="2885"/>
                  <a:pt x="1174" y="2889"/>
                  <a:pt x="1182" y="2893"/>
                </a:cubicBezTo>
                <a:cubicBezTo>
                  <a:pt x="1183" y="2894"/>
                  <a:pt x="1184" y="2894"/>
                  <a:pt x="1185" y="2894"/>
                </a:cubicBezTo>
                <a:cubicBezTo>
                  <a:pt x="1193" y="2898"/>
                  <a:pt x="1200" y="2901"/>
                  <a:pt x="1208" y="2905"/>
                </a:cubicBezTo>
                <a:cubicBezTo>
                  <a:pt x="1211" y="2906"/>
                  <a:pt x="1213" y="2907"/>
                  <a:pt x="1216" y="2908"/>
                </a:cubicBezTo>
                <a:cubicBezTo>
                  <a:pt x="1222" y="2910"/>
                  <a:pt x="1228" y="2913"/>
                  <a:pt x="1234" y="2916"/>
                </a:cubicBezTo>
                <a:cubicBezTo>
                  <a:pt x="1237" y="2917"/>
                  <a:pt x="1240" y="2918"/>
                  <a:pt x="1244" y="2919"/>
                </a:cubicBezTo>
                <a:cubicBezTo>
                  <a:pt x="1249" y="2922"/>
                  <a:pt x="1255" y="2924"/>
                  <a:pt x="1260" y="2926"/>
                </a:cubicBezTo>
                <a:cubicBezTo>
                  <a:pt x="1264" y="2927"/>
                  <a:pt x="1267" y="2929"/>
                  <a:pt x="1271" y="2930"/>
                </a:cubicBezTo>
                <a:cubicBezTo>
                  <a:pt x="1276" y="2932"/>
                  <a:pt x="1281" y="2934"/>
                  <a:pt x="1287" y="2936"/>
                </a:cubicBezTo>
                <a:cubicBezTo>
                  <a:pt x="1290" y="2937"/>
                  <a:pt x="1294" y="2939"/>
                  <a:pt x="1298" y="2940"/>
                </a:cubicBezTo>
                <a:cubicBezTo>
                  <a:pt x="1303" y="2942"/>
                  <a:pt x="1308" y="2944"/>
                  <a:pt x="1313" y="2946"/>
                </a:cubicBezTo>
                <a:cubicBezTo>
                  <a:pt x="1317" y="2947"/>
                  <a:pt x="1321" y="2948"/>
                  <a:pt x="1325" y="2949"/>
                </a:cubicBezTo>
                <a:cubicBezTo>
                  <a:pt x="1330" y="2951"/>
                  <a:pt x="1335" y="2953"/>
                  <a:pt x="1340" y="2955"/>
                </a:cubicBezTo>
                <a:cubicBezTo>
                  <a:pt x="1344" y="2956"/>
                  <a:pt x="1348" y="2957"/>
                  <a:pt x="1352" y="2958"/>
                </a:cubicBezTo>
                <a:cubicBezTo>
                  <a:pt x="1357" y="2960"/>
                  <a:pt x="1362" y="2961"/>
                  <a:pt x="1367" y="2963"/>
                </a:cubicBezTo>
                <a:cubicBezTo>
                  <a:pt x="1371" y="2964"/>
                  <a:pt x="1375" y="2965"/>
                  <a:pt x="1379" y="2967"/>
                </a:cubicBezTo>
                <a:cubicBezTo>
                  <a:pt x="1384" y="2968"/>
                  <a:pt x="1389" y="2970"/>
                  <a:pt x="1395" y="2971"/>
                </a:cubicBezTo>
                <a:cubicBezTo>
                  <a:pt x="1399" y="2972"/>
                  <a:pt x="1402" y="2973"/>
                  <a:pt x="1406" y="2974"/>
                </a:cubicBezTo>
                <a:cubicBezTo>
                  <a:pt x="1412" y="2976"/>
                  <a:pt x="1417" y="2977"/>
                  <a:pt x="1422" y="2979"/>
                </a:cubicBezTo>
                <a:cubicBezTo>
                  <a:pt x="1426" y="2980"/>
                  <a:pt x="1430" y="2981"/>
                  <a:pt x="1434" y="2982"/>
                </a:cubicBezTo>
                <a:cubicBezTo>
                  <a:pt x="1439" y="2983"/>
                  <a:pt x="1445" y="2984"/>
                  <a:pt x="1450" y="2986"/>
                </a:cubicBezTo>
                <a:cubicBezTo>
                  <a:pt x="1454" y="2987"/>
                  <a:pt x="1458" y="2988"/>
                  <a:pt x="1461" y="2988"/>
                </a:cubicBezTo>
                <a:cubicBezTo>
                  <a:pt x="1467" y="2990"/>
                  <a:pt x="1472" y="2991"/>
                  <a:pt x="1478" y="2992"/>
                </a:cubicBezTo>
                <a:cubicBezTo>
                  <a:pt x="1482" y="2993"/>
                  <a:pt x="1485" y="2994"/>
                  <a:pt x="1489" y="2995"/>
                </a:cubicBezTo>
                <a:cubicBezTo>
                  <a:pt x="1495" y="2996"/>
                  <a:pt x="1501" y="2997"/>
                  <a:pt x="1507" y="2998"/>
                </a:cubicBezTo>
                <a:cubicBezTo>
                  <a:pt x="1510" y="2999"/>
                  <a:pt x="1514" y="3000"/>
                  <a:pt x="1517" y="3000"/>
                </a:cubicBezTo>
                <a:cubicBezTo>
                  <a:pt x="1524" y="3002"/>
                  <a:pt x="1531" y="3003"/>
                  <a:pt x="1537" y="3004"/>
                </a:cubicBezTo>
                <a:cubicBezTo>
                  <a:pt x="1540" y="3005"/>
                  <a:pt x="1543" y="3005"/>
                  <a:pt x="1545" y="3006"/>
                </a:cubicBezTo>
                <a:cubicBezTo>
                  <a:pt x="1555" y="3007"/>
                  <a:pt x="1564" y="3009"/>
                  <a:pt x="1573" y="3010"/>
                </a:cubicBezTo>
                <a:cubicBezTo>
                  <a:pt x="1575" y="3011"/>
                  <a:pt x="1577" y="3011"/>
                  <a:pt x="1579" y="3011"/>
                </a:cubicBezTo>
                <a:cubicBezTo>
                  <a:pt x="1586" y="3012"/>
                  <a:pt x="1593" y="3013"/>
                  <a:pt x="1600" y="3014"/>
                </a:cubicBezTo>
                <a:cubicBezTo>
                  <a:pt x="1572" y="3016"/>
                  <a:pt x="1543" y="3017"/>
                  <a:pt x="1515" y="3017"/>
                </a:cubicBezTo>
                <a:close/>
                <a:moveTo>
                  <a:pt x="1662" y="3009"/>
                </a:moveTo>
                <a:cubicBezTo>
                  <a:pt x="1653" y="3009"/>
                  <a:pt x="1643" y="3008"/>
                  <a:pt x="1634" y="3006"/>
                </a:cubicBezTo>
                <a:cubicBezTo>
                  <a:pt x="1632" y="3006"/>
                  <a:pt x="1630" y="3006"/>
                  <a:pt x="1628" y="3006"/>
                </a:cubicBezTo>
                <a:cubicBezTo>
                  <a:pt x="1620" y="3005"/>
                  <a:pt x="1613" y="3004"/>
                  <a:pt x="1606" y="3003"/>
                </a:cubicBezTo>
                <a:cubicBezTo>
                  <a:pt x="1602" y="3002"/>
                  <a:pt x="1599" y="3002"/>
                  <a:pt x="1596" y="3001"/>
                </a:cubicBezTo>
                <a:cubicBezTo>
                  <a:pt x="1590" y="3001"/>
                  <a:pt x="1583" y="3000"/>
                  <a:pt x="1577" y="2999"/>
                </a:cubicBezTo>
                <a:cubicBezTo>
                  <a:pt x="1574" y="2998"/>
                  <a:pt x="1570" y="2998"/>
                  <a:pt x="1566" y="2997"/>
                </a:cubicBezTo>
                <a:cubicBezTo>
                  <a:pt x="1561" y="2996"/>
                  <a:pt x="1555" y="2995"/>
                  <a:pt x="1549" y="2994"/>
                </a:cubicBezTo>
                <a:cubicBezTo>
                  <a:pt x="1545" y="2993"/>
                  <a:pt x="1541" y="2993"/>
                  <a:pt x="1538" y="2992"/>
                </a:cubicBezTo>
                <a:cubicBezTo>
                  <a:pt x="1532" y="2991"/>
                  <a:pt x="1527" y="2990"/>
                  <a:pt x="1521" y="2989"/>
                </a:cubicBezTo>
                <a:cubicBezTo>
                  <a:pt x="1517" y="2988"/>
                  <a:pt x="1513" y="2987"/>
                  <a:pt x="1509" y="2987"/>
                </a:cubicBezTo>
                <a:cubicBezTo>
                  <a:pt x="1504" y="2985"/>
                  <a:pt x="1499" y="2984"/>
                  <a:pt x="1493" y="2983"/>
                </a:cubicBezTo>
                <a:cubicBezTo>
                  <a:pt x="1489" y="2982"/>
                  <a:pt x="1485" y="2982"/>
                  <a:pt x="1481" y="2981"/>
                </a:cubicBezTo>
                <a:cubicBezTo>
                  <a:pt x="1476" y="2979"/>
                  <a:pt x="1471" y="2978"/>
                  <a:pt x="1466" y="2977"/>
                </a:cubicBezTo>
                <a:cubicBezTo>
                  <a:pt x="1462" y="2976"/>
                  <a:pt x="1458" y="2975"/>
                  <a:pt x="1454" y="2974"/>
                </a:cubicBezTo>
                <a:cubicBezTo>
                  <a:pt x="1448" y="2973"/>
                  <a:pt x="1443" y="2972"/>
                  <a:pt x="1438" y="2970"/>
                </a:cubicBezTo>
                <a:cubicBezTo>
                  <a:pt x="1434" y="2969"/>
                  <a:pt x="1430" y="2968"/>
                  <a:pt x="1426" y="2967"/>
                </a:cubicBezTo>
                <a:cubicBezTo>
                  <a:pt x="1421" y="2966"/>
                  <a:pt x="1416" y="2964"/>
                  <a:pt x="1411" y="2963"/>
                </a:cubicBezTo>
                <a:cubicBezTo>
                  <a:pt x="1407" y="2962"/>
                  <a:pt x="1403" y="2961"/>
                  <a:pt x="1399" y="2960"/>
                </a:cubicBezTo>
                <a:cubicBezTo>
                  <a:pt x="1394" y="2958"/>
                  <a:pt x="1388" y="2957"/>
                  <a:pt x="1383" y="2955"/>
                </a:cubicBezTo>
                <a:cubicBezTo>
                  <a:pt x="1379" y="2954"/>
                  <a:pt x="1375" y="2953"/>
                  <a:pt x="1372" y="2952"/>
                </a:cubicBezTo>
                <a:cubicBezTo>
                  <a:pt x="1366" y="2950"/>
                  <a:pt x="1361" y="2949"/>
                  <a:pt x="1356" y="2947"/>
                </a:cubicBezTo>
                <a:cubicBezTo>
                  <a:pt x="1352" y="2946"/>
                  <a:pt x="1348" y="2945"/>
                  <a:pt x="1345" y="2943"/>
                </a:cubicBezTo>
                <a:cubicBezTo>
                  <a:pt x="1339" y="2942"/>
                  <a:pt x="1334" y="2940"/>
                  <a:pt x="1329" y="2938"/>
                </a:cubicBezTo>
                <a:cubicBezTo>
                  <a:pt x="1325" y="2937"/>
                  <a:pt x="1322" y="2936"/>
                  <a:pt x="1318" y="2934"/>
                </a:cubicBezTo>
                <a:cubicBezTo>
                  <a:pt x="1313" y="2933"/>
                  <a:pt x="1307" y="2931"/>
                  <a:pt x="1302" y="2929"/>
                </a:cubicBezTo>
                <a:cubicBezTo>
                  <a:pt x="1299" y="2928"/>
                  <a:pt x="1295" y="2926"/>
                  <a:pt x="1291" y="2925"/>
                </a:cubicBezTo>
                <a:cubicBezTo>
                  <a:pt x="1286" y="2923"/>
                  <a:pt x="1281" y="2921"/>
                  <a:pt x="1275" y="2919"/>
                </a:cubicBezTo>
                <a:cubicBezTo>
                  <a:pt x="1272" y="2918"/>
                  <a:pt x="1268" y="2916"/>
                  <a:pt x="1265" y="2915"/>
                </a:cubicBezTo>
                <a:cubicBezTo>
                  <a:pt x="1259" y="2913"/>
                  <a:pt x="1254" y="2911"/>
                  <a:pt x="1248" y="2908"/>
                </a:cubicBezTo>
                <a:cubicBezTo>
                  <a:pt x="1245" y="2907"/>
                  <a:pt x="1242" y="2906"/>
                  <a:pt x="1239" y="2904"/>
                </a:cubicBezTo>
                <a:cubicBezTo>
                  <a:pt x="1233" y="2902"/>
                  <a:pt x="1227" y="2900"/>
                  <a:pt x="1221" y="2897"/>
                </a:cubicBezTo>
                <a:cubicBezTo>
                  <a:pt x="1218" y="2896"/>
                  <a:pt x="1216" y="2895"/>
                  <a:pt x="1213" y="2894"/>
                </a:cubicBezTo>
                <a:cubicBezTo>
                  <a:pt x="1206" y="2891"/>
                  <a:pt x="1199" y="2887"/>
                  <a:pt x="1192" y="2884"/>
                </a:cubicBezTo>
                <a:cubicBezTo>
                  <a:pt x="1191" y="2884"/>
                  <a:pt x="1189" y="2883"/>
                  <a:pt x="1187" y="2882"/>
                </a:cubicBezTo>
                <a:cubicBezTo>
                  <a:pt x="1170" y="2874"/>
                  <a:pt x="1153" y="2866"/>
                  <a:pt x="1136" y="2857"/>
                </a:cubicBezTo>
                <a:cubicBezTo>
                  <a:pt x="1134" y="2857"/>
                  <a:pt x="1132" y="2856"/>
                  <a:pt x="1130" y="2855"/>
                </a:cubicBezTo>
                <a:cubicBezTo>
                  <a:pt x="1124" y="2851"/>
                  <a:pt x="1117" y="2848"/>
                  <a:pt x="1111" y="2845"/>
                </a:cubicBezTo>
                <a:cubicBezTo>
                  <a:pt x="1108" y="2843"/>
                  <a:pt x="1105" y="2842"/>
                  <a:pt x="1103" y="2840"/>
                </a:cubicBezTo>
                <a:cubicBezTo>
                  <a:pt x="1097" y="2837"/>
                  <a:pt x="1091" y="2834"/>
                  <a:pt x="1086" y="2831"/>
                </a:cubicBezTo>
                <a:cubicBezTo>
                  <a:pt x="1083" y="2829"/>
                  <a:pt x="1080" y="2828"/>
                  <a:pt x="1077" y="2826"/>
                </a:cubicBezTo>
                <a:cubicBezTo>
                  <a:pt x="1071" y="2823"/>
                  <a:pt x="1066" y="2820"/>
                  <a:pt x="1061" y="2817"/>
                </a:cubicBezTo>
                <a:cubicBezTo>
                  <a:pt x="1058" y="2815"/>
                  <a:pt x="1055" y="2813"/>
                  <a:pt x="1051" y="2811"/>
                </a:cubicBezTo>
                <a:cubicBezTo>
                  <a:pt x="1047" y="2809"/>
                  <a:pt x="1042" y="2806"/>
                  <a:pt x="1037" y="2803"/>
                </a:cubicBezTo>
                <a:cubicBezTo>
                  <a:pt x="1033" y="2801"/>
                  <a:pt x="1030" y="2799"/>
                  <a:pt x="1027" y="2797"/>
                </a:cubicBezTo>
                <a:cubicBezTo>
                  <a:pt x="1022" y="2794"/>
                  <a:pt x="1017" y="2791"/>
                  <a:pt x="1013" y="2788"/>
                </a:cubicBezTo>
                <a:cubicBezTo>
                  <a:pt x="1009" y="2786"/>
                  <a:pt x="1006" y="2784"/>
                  <a:pt x="1003" y="2781"/>
                </a:cubicBezTo>
                <a:cubicBezTo>
                  <a:pt x="998" y="2779"/>
                  <a:pt x="993" y="2776"/>
                  <a:pt x="989" y="2773"/>
                </a:cubicBezTo>
                <a:cubicBezTo>
                  <a:pt x="985" y="2770"/>
                  <a:pt x="982" y="2768"/>
                  <a:pt x="979" y="2766"/>
                </a:cubicBezTo>
                <a:cubicBezTo>
                  <a:pt x="974" y="2763"/>
                  <a:pt x="970" y="2760"/>
                  <a:pt x="965" y="2757"/>
                </a:cubicBezTo>
                <a:cubicBezTo>
                  <a:pt x="962" y="2754"/>
                  <a:pt x="958" y="2752"/>
                  <a:pt x="955" y="2750"/>
                </a:cubicBezTo>
                <a:cubicBezTo>
                  <a:pt x="951" y="2747"/>
                  <a:pt x="946" y="2744"/>
                  <a:pt x="942" y="2741"/>
                </a:cubicBezTo>
                <a:cubicBezTo>
                  <a:pt x="938" y="2738"/>
                  <a:pt x="935" y="2736"/>
                  <a:pt x="932" y="2733"/>
                </a:cubicBezTo>
                <a:cubicBezTo>
                  <a:pt x="927" y="2730"/>
                  <a:pt x="923" y="2727"/>
                  <a:pt x="919" y="2724"/>
                </a:cubicBezTo>
                <a:cubicBezTo>
                  <a:pt x="915" y="2721"/>
                  <a:pt x="912" y="2719"/>
                  <a:pt x="909" y="2716"/>
                </a:cubicBezTo>
                <a:cubicBezTo>
                  <a:pt x="904" y="2713"/>
                  <a:pt x="900" y="2710"/>
                  <a:pt x="896" y="2707"/>
                </a:cubicBezTo>
                <a:cubicBezTo>
                  <a:pt x="893" y="2704"/>
                  <a:pt x="889" y="2701"/>
                  <a:pt x="886" y="2699"/>
                </a:cubicBezTo>
                <a:cubicBezTo>
                  <a:pt x="882" y="2695"/>
                  <a:pt x="878" y="2692"/>
                  <a:pt x="873" y="2689"/>
                </a:cubicBezTo>
                <a:cubicBezTo>
                  <a:pt x="870" y="2686"/>
                  <a:pt x="867" y="2684"/>
                  <a:pt x="863" y="2681"/>
                </a:cubicBezTo>
                <a:cubicBezTo>
                  <a:pt x="862" y="2680"/>
                  <a:pt x="861" y="2679"/>
                  <a:pt x="860" y="2678"/>
                </a:cubicBezTo>
                <a:cubicBezTo>
                  <a:pt x="863" y="2679"/>
                  <a:pt x="866" y="2681"/>
                  <a:pt x="869" y="2682"/>
                </a:cubicBezTo>
                <a:cubicBezTo>
                  <a:pt x="873" y="2684"/>
                  <a:pt x="877" y="2686"/>
                  <a:pt x="881" y="2688"/>
                </a:cubicBezTo>
                <a:cubicBezTo>
                  <a:pt x="887" y="2691"/>
                  <a:pt x="893" y="2693"/>
                  <a:pt x="899" y="2696"/>
                </a:cubicBezTo>
                <a:cubicBezTo>
                  <a:pt x="903" y="2698"/>
                  <a:pt x="907" y="2700"/>
                  <a:pt x="911" y="2701"/>
                </a:cubicBezTo>
                <a:cubicBezTo>
                  <a:pt x="917" y="2704"/>
                  <a:pt x="923" y="2707"/>
                  <a:pt x="929" y="2709"/>
                </a:cubicBezTo>
                <a:cubicBezTo>
                  <a:pt x="933" y="2711"/>
                  <a:pt x="937" y="2712"/>
                  <a:pt x="941" y="2714"/>
                </a:cubicBezTo>
                <a:cubicBezTo>
                  <a:pt x="948" y="2717"/>
                  <a:pt x="954" y="2719"/>
                  <a:pt x="961" y="2722"/>
                </a:cubicBezTo>
                <a:cubicBezTo>
                  <a:pt x="964" y="2723"/>
                  <a:pt x="968" y="2725"/>
                  <a:pt x="971" y="2726"/>
                </a:cubicBezTo>
                <a:cubicBezTo>
                  <a:pt x="981" y="2730"/>
                  <a:pt x="991" y="2733"/>
                  <a:pt x="1001" y="2737"/>
                </a:cubicBezTo>
                <a:cubicBezTo>
                  <a:pt x="1001" y="2737"/>
                  <a:pt x="1001" y="2737"/>
                  <a:pt x="1002" y="2737"/>
                </a:cubicBezTo>
                <a:cubicBezTo>
                  <a:pt x="1012" y="2741"/>
                  <a:pt x="1022" y="2745"/>
                  <a:pt x="1032" y="2748"/>
                </a:cubicBezTo>
                <a:cubicBezTo>
                  <a:pt x="1036" y="2749"/>
                  <a:pt x="1039" y="2750"/>
                  <a:pt x="1043" y="2751"/>
                </a:cubicBezTo>
                <a:cubicBezTo>
                  <a:pt x="1049" y="2754"/>
                  <a:pt x="1056" y="2756"/>
                  <a:pt x="1063" y="2758"/>
                </a:cubicBezTo>
                <a:cubicBezTo>
                  <a:pt x="1067" y="2759"/>
                  <a:pt x="1071" y="2760"/>
                  <a:pt x="1075" y="2762"/>
                </a:cubicBezTo>
                <a:cubicBezTo>
                  <a:pt x="1082" y="2764"/>
                  <a:pt x="1088" y="2765"/>
                  <a:pt x="1094" y="2767"/>
                </a:cubicBezTo>
                <a:cubicBezTo>
                  <a:pt x="1098" y="2769"/>
                  <a:pt x="1103" y="2770"/>
                  <a:pt x="1107" y="2771"/>
                </a:cubicBezTo>
                <a:cubicBezTo>
                  <a:pt x="1113" y="2773"/>
                  <a:pt x="1119" y="2774"/>
                  <a:pt x="1125" y="2776"/>
                </a:cubicBezTo>
                <a:cubicBezTo>
                  <a:pt x="1130" y="2777"/>
                  <a:pt x="1134" y="2778"/>
                  <a:pt x="1139" y="2779"/>
                </a:cubicBezTo>
                <a:cubicBezTo>
                  <a:pt x="1145" y="2781"/>
                  <a:pt x="1151" y="2782"/>
                  <a:pt x="1157" y="2784"/>
                </a:cubicBezTo>
                <a:cubicBezTo>
                  <a:pt x="1161" y="2785"/>
                  <a:pt x="1166" y="2786"/>
                  <a:pt x="1171" y="2787"/>
                </a:cubicBezTo>
                <a:cubicBezTo>
                  <a:pt x="1177" y="2789"/>
                  <a:pt x="1183" y="2790"/>
                  <a:pt x="1189" y="2791"/>
                </a:cubicBezTo>
                <a:cubicBezTo>
                  <a:pt x="1193" y="2792"/>
                  <a:pt x="1198" y="2793"/>
                  <a:pt x="1202" y="2794"/>
                </a:cubicBezTo>
                <a:cubicBezTo>
                  <a:pt x="1209" y="2795"/>
                  <a:pt x="1215" y="2797"/>
                  <a:pt x="1221" y="2798"/>
                </a:cubicBezTo>
                <a:cubicBezTo>
                  <a:pt x="1225" y="2799"/>
                  <a:pt x="1230" y="2800"/>
                  <a:pt x="1234" y="2800"/>
                </a:cubicBezTo>
                <a:cubicBezTo>
                  <a:pt x="1241" y="2802"/>
                  <a:pt x="1248" y="2803"/>
                  <a:pt x="1254" y="2804"/>
                </a:cubicBezTo>
                <a:cubicBezTo>
                  <a:pt x="1258" y="2805"/>
                  <a:pt x="1262" y="2805"/>
                  <a:pt x="1266" y="2806"/>
                </a:cubicBezTo>
                <a:cubicBezTo>
                  <a:pt x="1274" y="2807"/>
                  <a:pt x="1282" y="2809"/>
                  <a:pt x="1290" y="2810"/>
                </a:cubicBezTo>
                <a:cubicBezTo>
                  <a:pt x="1293" y="2810"/>
                  <a:pt x="1296" y="2811"/>
                  <a:pt x="1299" y="2811"/>
                </a:cubicBezTo>
                <a:cubicBezTo>
                  <a:pt x="1309" y="2813"/>
                  <a:pt x="1320" y="2814"/>
                  <a:pt x="1330" y="2815"/>
                </a:cubicBezTo>
                <a:cubicBezTo>
                  <a:pt x="1339" y="2821"/>
                  <a:pt x="1348" y="2826"/>
                  <a:pt x="1357" y="2831"/>
                </a:cubicBezTo>
                <a:cubicBezTo>
                  <a:pt x="1359" y="2832"/>
                  <a:pt x="1361" y="2833"/>
                  <a:pt x="1363" y="2834"/>
                </a:cubicBezTo>
                <a:cubicBezTo>
                  <a:pt x="1370" y="2838"/>
                  <a:pt x="1377" y="2842"/>
                  <a:pt x="1384" y="2846"/>
                </a:cubicBezTo>
                <a:cubicBezTo>
                  <a:pt x="1388" y="2848"/>
                  <a:pt x="1391" y="2850"/>
                  <a:pt x="1394" y="2851"/>
                </a:cubicBezTo>
                <a:cubicBezTo>
                  <a:pt x="1400" y="2855"/>
                  <a:pt x="1406" y="2858"/>
                  <a:pt x="1412" y="2861"/>
                </a:cubicBezTo>
                <a:cubicBezTo>
                  <a:pt x="1416" y="2863"/>
                  <a:pt x="1420" y="2865"/>
                  <a:pt x="1423" y="2867"/>
                </a:cubicBezTo>
                <a:cubicBezTo>
                  <a:pt x="1429" y="2869"/>
                  <a:pt x="1435" y="2872"/>
                  <a:pt x="1440" y="2875"/>
                </a:cubicBezTo>
                <a:cubicBezTo>
                  <a:pt x="1444" y="2877"/>
                  <a:pt x="1448" y="2879"/>
                  <a:pt x="1452" y="2881"/>
                </a:cubicBezTo>
                <a:cubicBezTo>
                  <a:pt x="1458" y="2883"/>
                  <a:pt x="1463" y="2886"/>
                  <a:pt x="1469" y="2888"/>
                </a:cubicBezTo>
                <a:cubicBezTo>
                  <a:pt x="1473" y="2890"/>
                  <a:pt x="1477" y="2892"/>
                  <a:pt x="1481" y="2894"/>
                </a:cubicBezTo>
                <a:cubicBezTo>
                  <a:pt x="1486" y="2897"/>
                  <a:pt x="1492" y="2899"/>
                  <a:pt x="1497" y="2901"/>
                </a:cubicBezTo>
                <a:cubicBezTo>
                  <a:pt x="1501" y="2903"/>
                  <a:pt x="1506" y="2905"/>
                  <a:pt x="1510" y="2907"/>
                </a:cubicBezTo>
                <a:cubicBezTo>
                  <a:pt x="1515" y="2909"/>
                  <a:pt x="1521" y="2911"/>
                  <a:pt x="1526" y="2914"/>
                </a:cubicBezTo>
                <a:cubicBezTo>
                  <a:pt x="1530" y="2915"/>
                  <a:pt x="1535" y="2917"/>
                  <a:pt x="1539" y="2919"/>
                </a:cubicBezTo>
                <a:cubicBezTo>
                  <a:pt x="1544" y="2921"/>
                  <a:pt x="1550" y="2923"/>
                  <a:pt x="1555" y="2925"/>
                </a:cubicBezTo>
                <a:cubicBezTo>
                  <a:pt x="1559" y="2927"/>
                  <a:pt x="1564" y="2929"/>
                  <a:pt x="1568" y="2930"/>
                </a:cubicBezTo>
                <a:cubicBezTo>
                  <a:pt x="1573" y="2932"/>
                  <a:pt x="1579" y="2934"/>
                  <a:pt x="1584" y="2936"/>
                </a:cubicBezTo>
                <a:cubicBezTo>
                  <a:pt x="1589" y="2938"/>
                  <a:pt x="1593" y="2940"/>
                  <a:pt x="1598" y="2941"/>
                </a:cubicBezTo>
                <a:cubicBezTo>
                  <a:pt x="1603" y="2943"/>
                  <a:pt x="1608" y="2945"/>
                  <a:pt x="1614" y="2947"/>
                </a:cubicBezTo>
                <a:cubicBezTo>
                  <a:pt x="1618" y="2948"/>
                  <a:pt x="1623" y="2950"/>
                  <a:pt x="1627" y="2951"/>
                </a:cubicBezTo>
                <a:cubicBezTo>
                  <a:pt x="1633" y="2953"/>
                  <a:pt x="1638" y="2955"/>
                  <a:pt x="1644" y="2957"/>
                </a:cubicBezTo>
                <a:cubicBezTo>
                  <a:pt x="1648" y="2958"/>
                  <a:pt x="1653" y="2960"/>
                  <a:pt x="1657" y="2961"/>
                </a:cubicBezTo>
                <a:cubicBezTo>
                  <a:pt x="1663" y="2963"/>
                  <a:pt x="1668" y="2964"/>
                  <a:pt x="1674" y="2966"/>
                </a:cubicBezTo>
                <a:cubicBezTo>
                  <a:pt x="1678" y="2967"/>
                  <a:pt x="1683" y="2969"/>
                  <a:pt x="1687" y="2970"/>
                </a:cubicBezTo>
                <a:cubicBezTo>
                  <a:pt x="1693" y="2972"/>
                  <a:pt x="1698" y="2973"/>
                  <a:pt x="1704" y="2975"/>
                </a:cubicBezTo>
                <a:cubicBezTo>
                  <a:pt x="1709" y="2976"/>
                  <a:pt x="1713" y="2977"/>
                  <a:pt x="1717" y="2978"/>
                </a:cubicBezTo>
                <a:cubicBezTo>
                  <a:pt x="1723" y="2980"/>
                  <a:pt x="1729" y="2981"/>
                  <a:pt x="1735" y="2983"/>
                </a:cubicBezTo>
                <a:cubicBezTo>
                  <a:pt x="1739" y="2984"/>
                  <a:pt x="1743" y="2985"/>
                  <a:pt x="1748" y="2986"/>
                </a:cubicBezTo>
                <a:cubicBezTo>
                  <a:pt x="1754" y="2988"/>
                  <a:pt x="1760" y="2989"/>
                  <a:pt x="1767" y="2990"/>
                </a:cubicBezTo>
                <a:cubicBezTo>
                  <a:pt x="1771" y="2991"/>
                  <a:pt x="1774" y="2992"/>
                  <a:pt x="1778" y="2993"/>
                </a:cubicBezTo>
                <a:cubicBezTo>
                  <a:pt x="1779" y="2993"/>
                  <a:pt x="1779" y="2993"/>
                  <a:pt x="1779" y="2993"/>
                </a:cubicBezTo>
                <a:cubicBezTo>
                  <a:pt x="1741" y="3000"/>
                  <a:pt x="1701" y="3006"/>
                  <a:pt x="1662" y="3009"/>
                </a:cubicBezTo>
                <a:close/>
                <a:moveTo>
                  <a:pt x="1810" y="2988"/>
                </a:moveTo>
                <a:cubicBezTo>
                  <a:pt x="1800" y="2986"/>
                  <a:pt x="1790" y="2983"/>
                  <a:pt x="1780" y="2981"/>
                </a:cubicBezTo>
                <a:cubicBezTo>
                  <a:pt x="1778" y="2981"/>
                  <a:pt x="1777" y="2980"/>
                  <a:pt x="1775" y="2980"/>
                </a:cubicBezTo>
                <a:cubicBezTo>
                  <a:pt x="1766" y="2978"/>
                  <a:pt x="1758" y="2976"/>
                  <a:pt x="1750" y="2974"/>
                </a:cubicBezTo>
                <a:cubicBezTo>
                  <a:pt x="1746" y="2973"/>
                  <a:pt x="1742" y="2972"/>
                  <a:pt x="1739" y="2971"/>
                </a:cubicBezTo>
                <a:cubicBezTo>
                  <a:pt x="1732" y="2970"/>
                  <a:pt x="1726" y="2968"/>
                  <a:pt x="1720" y="2967"/>
                </a:cubicBezTo>
                <a:cubicBezTo>
                  <a:pt x="1715" y="2965"/>
                  <a:pt x="1711" y="2964"/>
                  <a:pt x="1707" y="2963"/>
                </a:cubicBezTo>
                <a:cubicBezTo>
                  <a:pt x="1701" y="2962"/>
                  <a:pt x="1695" y="2960"/>
                  <a:pt x="1690" y="2958"/>
                </a:cubicBezTo>
                <a:cubicBezTo>
                  <a:pt x="1685" y="2957"/>
                  <a:pt x="1681" y="2956"/>
                  <a:pt x="1676" y="2954"/>
                </a:cubicBezTo>
                <a:cubicBezTo>
                  <a:pt x="1671" y="2953"/>
                  <a:pt x="1665" y="2951"/>
                  <a:pt x="1660" y="2949"/>
                </a:cubicBezTo>
                <a:cubicBezTo>
                  <a:pt x="1655" y="2948"/>
                  <a:pt x="1651" y="2947"/>
                  <a:pt x="1646" y="2945"/>
                </a:cubicBezTo>
                <a:cubicBezTo>
                  <a:pt x="1641" y="2943"/>
                  <a:pt x="1636" y="2942"/>
                  <a:pt x="1630" y="2940"/>
                </a:cubicBezTo>
                <a:cubicBezTo>
                  <a:pt x="1626" y="2938"/>
                  <a:pt x="1621" y="2937"/>
                  <a:pt x="1617" y="2935"/>
                </a:cubicBezTo>
                <a:cubicBezTo>
                  <a:pt x="1611" y="2933"/>
                  <a:pt x="1606" y="2932"/>
                  <a:pt x="1601" y="2930"/>
                </a:cubicBezTo>
                <a:cubicBezTo>
                  <a:pt x="1596" y="2928"/>
                  <a:pt x="1592" y="2926"/>
                  <a:pt x="1587" y="2925"/>
                </a:cubicBezTo>
                <a:cubicBezTo>
                  <a:pt x="1582" y="2923"/>
                  <a:pt x="1577" y="2921"/>
                  <a:pt x="1572" y="2919"/>
                </a:cubicBezTo>
                <a:cubicBezTo>
                  <a:pt x="1567" y="2917"/>
                  <a:pt x="1563" y="2915"/>
                  <a:pt x="1558" y="2914"/>
                </a:cubicBezTo>
                <a:cubicBezTo>
                  <a:pt x="1553" y="2912"/>
                  <a:pt x="1548" y="2910"/>
                  <a:pt x="1543" y="2908"/>
                </a:cubicBezTo>
                <a:cubicBezTo>
                  <a:pt x="1538" y="2906"/>
                  <a:pt x="1534" y="2904"/>
                  <a:pt x="1529" y="2902"/>
                </a:cubicBezTo>
                <a:cubicBezTo>
                  <a:pt x="1524" y="2900"/>
                  <a:pt x="1519" y="2898"/>
                  <a:pt x="1514" y="2896"/>
                </a:cubicBezTo>
                <a:cubicBezTo>
                  <a:pt x="1509" y="2894"/>
                  <a:pt x="1505" y="2892"/>
                  <a:pt x="1501" y="2890"/>
                </a:cubicBezTo>
                <a:cubicBezTo>
                  <a:pt x="1495" y="2888"/>
                  <a:pt x="1490" y="2885"/>
                  <a:pt x="1485" y="2883"/>
                </a:cubicBezTo>
                <a:cubicBezTo>
                  <a:pt x="1481" y="2881"/>
                  <a:pt x="1477" y="2879"/>
                  <a:pt x="1472" y="2877"/>
                </a:cubicBezTo>
                <a:cubicBezTo>
                  <a:pt x="1467" y="2875"/>
                  <a:pt x="1462" y="2872"/>
                  <a:pt x="1457" y="2870"/>
                </a:cubicBezTo>
                <a:cubicBezTo>
                  <a:pt x="1453" y="2868"/>
                  <a:pt x="1448" y="2866"/>
                  <a:pt x="1444" y="2863"/>
                </a:cubicBezTo>
                <a:cubicBezTo>
                  <a:pt x="1439" y="2861"/>
                  <a:pt x="1434" y="2858"/>
                  <a:pt x="1429" y="2856"/>
                </a:cubicBezTo>
                <a:cubicBezTo>
                  <a:pt x="1425" y="2854"/>
                  <a:pt x="1420" y="2852"/>
                  <a:pt x="1416" y="2849"/>
                </a:cubicBezTo>
                <a:cubicBezTo>
                  <a:pt x="1411" y="2847"/>
                  <a:pt x="1406" y="2844"/>
                  <a:pt x="1401" y="2841"/>
                </a:cubicBezTo>
                <a:cubicBezTo>
                  <a:pt x="1397" y="2839"/>
                  <a:pt x="1393" y="2837"/>
                  <a:pt x="1389" y="2835"/>
                </a:cubicBezTo>
                <a:cubicBezTo>
                  <a:pt x="1383" y="2832"/>
                  <a:pt x="1378" y="2829"/>
                  <a:pt x="1372" y="2826"/>
                </a:cubicBezTo>
                <a:cubicBezTo>
                  <a:pt x="1369" y="2824"/>
                  <a:pt x="1365" y="2822"/>
                  <a:pt x="1362" y="2820"/>
                </a:cubicBezTo>
                <a:cubicBezTo>
                  <a:pt x="1361" y="2819"/>
                  <a:pt x="1360" y="2819"/>
                  <a:pt x="1360" y="2819"/>
                </a:cubicBezTo>
                <a:cubicBezTo>
                  <a:pt x="1364" y="2819"/>
                  <a:pt x="1369" y="2819"/>
                  <a:pt x="1373" y="2820"/>
                </a:cubicBezTo>
                <a:cubicBezTo>
                  <a:pt x="1375" y="2820"/>
                  <a:pt x="1376" y="2820"/>
                  <a:pt x="1378" y="2820"/>
                </a:cubicBezTo>
                <a:cubicBezTo>
                  <a:pt x="1385" y="2821"/>
                  <a:pt x="1392" y="2822"/>
                  <a:pt x="1399" y="2822"/>
                </a:cubicBezTo>
                <a:cubicBezTo>
                  <a:pt x="1401" y="2822"/>
                  <a:pt x="1403" y="2822"/>
                  <a:pt x="1404" y="2822"/>
                </a:cubicBezTo>
                <a:cubicBezTo>
                  <a:pt x="1410" y="2823"/>
                  <a:pt x="1415" y="2823"/>
                  <a:pt x="1420" y="2823"/>
                </a:cubicBezTo>
                <a:cubicBezTo>
                  <a:pt x="1423" y="2824"/>
                  <a:pt x="1426" y="2824"/>
                  <a:pt x="1428" y="2824"/>
                </a:cubicBezTo>
                <a:cubicBezTo>
                  <a:pt x="1433" y="2824"/>
                  <a:pt x="1437" y="2824"/>
                  <a:pt x="1442" y="2825"/>
                </a:cubicBezTo>
                <a:cubicBezTo>
                  <a:pt x="1445" y="2825"/>
                  <a:pt x="1447" y="2825"/>
                  <a:pt x="1450" y="2825"/>
                </a:cubicBezTo>
                <a:cubicBezTo>
                  <a:pt x="1455" y="2825"/>
                  <a:pt x="1459" y="2825"/>
                  <a:pt x="1464" y="2826"/>
                </a:cubicBezTo>
                <a:cubicBezTo>
                  <a:pt x="1466" y="2826"/>
                  <a:pt x="1469" y="2826"/>
                  <a:pt x="1472" y="2826"/>
                </a:cubicBezTo>
                <a:cubicBezTo>
                  <a:pt x="1477" y="2826"/>
                  <a:pt x="1481" y="2826"/>
                  <a:pt x="1486" y="2826"/>
                </a:cubicBezTo>
                <a:cubicBezTo>
                  <a:pt x="1489" y="2826"/>
                  <a:pt x="1491" y="2826"/>
                  <a:pt x="1493" y="2826"/>
                </a:cubicBezTo>
                <a:cubicBezTo>
                  <a:pt x="1500" y="2826"/>
                  <a:pt x="1507" y="2826"/>
                  <a:pt x="1515" y="2826"/>
                </a:cubicBezTo>
                <a:cubicBezTo>
                  <a:pt x="1525" y="2826"/>
                  <a:pt x="1535" y="2826"/>
                  <a:pt x="1545" y="2826"/>
                </a:cubicBezTo>
                <a:cubicBezTo>
                  <a:pt x="1549" y="2826"/>
                  <a:pt x="1552" y="2826"/>
                  <a:pt x="1556" y="2826"/>
                </a:cubicBezTo>
                <a:cubicBezTo>
                  <a:pt x="1562" y="2826"/>
                  <a:pt x="1569" y="2825"/>
                  <a:pt x="1576" y="2825"/>
                </a:cubicBezTo>
                <a:cubicBezTo>
                  <a:pt x="1580" y="2825"/>
                  <a:pt x="1584" y="2825"/>
                  <a:pt x="1588" y="2825"/>
                </a:cubicBezTo>
                <a:cubicBezTo>
                  <a:pt x="1594" y="2824"/>
                  <a:pt x="1601" y="2824"/>
                  <a:pt x="1607" y="2824"/>
                </a:cubicBezTo>
                <a:cubicBezTo>
                  <a:pt x="1611" y="2823"/>
                  <a:pt x="1615" y="2823"/>
                  <a:pt x="1620" y="2823"/>
                </a:cubicBezTo>
                <a:cubicBezTo>
                  <a:pt x="1625" y="2822"/>
                  <a:pt x="1631" y="2822"/>
                  <a:pt x="1636" y="2822"/>
                </a:cubicBezTo>
                <a:cubicBezTo>
                  <a:pt x="1641" y="2824"/>
                  <a:pt x="1646" y="2827"/>
                  <a:pt x="1650" y="2829"/>
                </a:cubicBezTo>
                <a:cubicBezTo>
                  <a:pt x="1652" y="2830"/>
                  <a:pt x="1653" y="2831"/>
                  <a:pt x="1654" y="2832"/>
                </a:cubicBezTo>
                <a:cubicBezTo>
                  <a:pt x="1660" y="2835"/>
                  <a:pt x="1667" y="2839"/>
                  <a:pt x="1673" y="2842"/>
                </a:cubicBezTo>
                <a:cubicBezTo>
                  <a:pt x="1674" y="2843"/>
                  <a:pt x="1676" y="2844"/>
                  <a:pt x="1677" y="2845"/>
                </a:cubicBezTo>
                <a:cubicBezTo>
                  <a:pt x="1682" y="2847"/>
                  <a:pt x="1687" y="2850"/>
                  <a:pt x="1692" y="2852"/>
                </a:cubicBezTo>
                <a:cubicBezTo>
                  <a:pt x="1694" y="2854"/>
                  <a:pt x="1696" y="2855"/>
                  <a:pt x="1698" y="2856"/>
                </a:cubicBezTo>
                <a:cubicBezTo>
                  <a:pt x="1702" y="2858"/>
                  <a:pt x="1707" y="2860"/>
                  <a:pt x="1711" y="2862"/>
                </a:cubicBezTo>
                <a:cubicBezTo>
                  <a:pt x="1713" y="2864"/>
                  <a:pt x="1716" y="2865"/>
                  <a:pt x="1718" y="2866"/>
                </a:cubicBezTo>
                <a:cubicBezTo>
                  <a:pt x="1722" y="2868"/>
                  <a:pt x="1726" y="2870"/>
                  <a:pt x="1730" y="2872"/>
                </a:cubicBezTo>
                <a:cubicBezTo>
                  <a:pt x="1732" y="2873"/>
                  <a:pt x="1735" y="2875"/>
                  <a:pt x="1738" y="2876"/>
                </a:cubicBezTo>
                <a:cubicBezTo>
                  <a:pt x="1741" y="2878"/>
                  <a:pt x="1745" y="2879"/>
                  <a:pt x="1749" y="2881"/>
                </a:cubicBezTo>
                <a:cubicBezTo>
                  <a:pt x="1752" y="2883"/>
                  <a:pt x="1754" y="2884"/>
                  <a:pt x="1757" y="2885"/>
                </a:cubicBezTo>
                <a:cubicBezTo>
                  <a:pt x="1761" y="2887"/>
                  <a:pt x="1765" y="2889"/>
                  <a:pt x="1768" y="2890"/>
                </a:cubicBezTo>
                <a:cubicBezTo>
                  <a:pt x="1771" y="2892"/>
                  <a:pt x="1774" y="2893"/>
                  <a:pt x="1777" y="2894"/>
                </a:cubicBezTo>
                <a:cubicBezTo>
                  <a:pt x="1780" y="2896"/>
                  <a:pt x="1784" y="2897"/>
                  <a:pt x="1788" y="2899"/>
                </a:cubicBezTo>
                <a:cubicBezTo>
                  <a:pt x="1791" y="2900"/>
                  <a:pt x="1794" y="2902"/>
                  <a:pt x="1796" y="2903"/>
                </a:cubicBezTo>
                <a:cubicBezTo>
                  <a:pt x="1800" y="2905"/>
                  <a:pt x="1804" y="2906"/>
                  <a:pt x="1807" y="2908"/>
                </a:cubicBezTo>
                <a:cubicBezTo>
                  <a:pt x="1810" y="2909"/>
                  <a:pt x="1813" y="2910"/>
                  <a:pt x="1816" y="2911"/>
                </a:cubicBezTo>
                <a:cubicBezTo>
                  <a:pt x="1820" y="2913"/>
                  <a:pt x="1823" y="2914"/>
                  <a:pt x="1827" y="2916"/>
                </a:cubicBezTo>
                <a:cubicBezTo>
                  <a:pt x="1830" y="2917"/>
                  <a:pt x="1833" y="2918"/>
                  <a:pt x="1836" y="2920"/>
                </a:cubicBezTo>
                <a:cubicBezTo>
                  <a:pt x="1840" y="2921"/>
                  <a:pt x="1843" y="2922"/>
                  <a:pt x="1847" y="2924"/>
                </a:cubicBezTo>
                <a:cubicBezTo>
                  <a:pt x="1850" y="2925"/>
                  <a:pt x="1853" y="2926"/>
                  <a:pt x="1856" y="2927"/>
                </a:cubicBezTo>
                <a:cubicBezTo>
                  <a:pt x="1860" y="2929"/>
                  <a:pt x="1863" y="2930"/>
                  <a:pt x="1867" y="2932"/>
                </a:cubicBezTo>
                <a:cubicBezTo>
                  <a:pt x="1870" y="2933"/>
                  <a:pt x="1873" y="2934"/>
                  <a:pt x="1876" y="2935"/>
                </a:cubicBezTo>
                <a:cubicBezTo>
                  <a:pt x="1880" y="2936"/>
                  <a:pt x="1884" y="2938"/>
                  <a:pt x="1887" y="2939"/>
                </a:cubicBezTo>
                <a:cubicBezTo>
                  <a:pt x="1890" y="2940"/>
                  <a:pt x="1893" y="2941"/>
                  <a:pt x="1896" y="2942"/>
                </a:cubicBezTo>
                <a:cubicBezTo>
                  <a:pt x="1900" y="2944"/>
                  <a:pt x="1904" y="2945"/>
                  <a:pt x="1908" y="2946"/>
                </a:cubicBezTo>
                <a:cubicBezTo>
                  <a:pt x="1911" y="2947"/>
                  <a:pt x="1913" y="2948"/>
                  <a:pt x="1916" y="2949"/>
                </a:cubicBezTo>
                <a:cubicBezTo>
                  <a:pt x="1921" y="2951"/>
                  <a:pt x="1925" y="2952"/>
                  <a:pt x="1930" y="2954"/>
                </a:cubicBezTo>
                <a:cubicBezTo>
                  <a:pt x="1932" y="2954"/>
                  <a:pt x="1934" y="2955"/>
                  <a:pt x="1936" y="2956"/>
                </a:cubicBezTo>
                <a:cubicBezTo>
                  <a:pt x="1937" y="2956"/>
                  <a:pt x="1937" y="2956"/>
                  <a:pt x="1938" y="2956"/>
                </a:cubicBezTo>
                <a:cubicBezTo>
                  <a:pt x="1896" y="2969"/>
                  <a:pt x="1853" y="2979"/>
                  <a:pt x="1810" y="2988"/>
                </a:cubicBezTo>
                <a:close/>
                <a:moveTo>
                  <a:pt x="1958" y="2950"/>
                </a:moveTo>
                <a:cubicBezTo>
                  <a:pt x="1953" y="2949"/>
                  <a:pt x="1948" y="2947"/>
                  <a:pt x="1943" y="2946"/>
                </a:cubicBezTo>
                <a:cubicBezTo>
                  <a:pt x="1942" y="2945"/>
                  <a:pt x="1940" y="2945"/>
                  <a:pt x="1939" y="2944"/>
                </a:cubicBezTo>
                <a:cubicBezTo>
                  <a:pt x="1932" y="2942"/>
                  <a:pt x="1925" y="2940"/>
                  <a:pt x="1919" y="2937"/>
                </a:cubicBezTo>
                <a:cubicBezTo>
                  <a:pt x="1917" y="2937"/>
                  <a:pt x="1915" y="2936"/>
                  <a:pt x="1913" y="2936"/>
                </a:cubicBezTo>
                <a:cubicBezTo>
                  <a:pt x="1908" y="2934"/>
                  <a:pt x="1903" y="2932"/>
                  <a:pt x="1899" y="2930"/>
                </a:cubicBezTo>
                <a:cubicBezTo>
                  <a:pt x="1896" y="2930"/>
                  <a:pt x="1894" y="2929"/>
                  <a:pt x="1891" y="2928"/>
                </a:cubicBezTo>
                <a:cubicBezTo>
                  <a:pt x="1887" y="2926"/>
                  <a:pt x="1883" y="2925"/>
                  <a:pt x="1879" y="2923"/>
                </a:cubicBezTo>
                <a:cubicBezTo>
                  <a:pt x="1876" y="2922"/>
                  <a:pt x="1873" y="2921"/>
                  <a:pt x="1870" y="2920"/>
                </a:cubicBezTo>
                <a:cubicBezTo>
                  <a:pt x="1867" y="2919"/>
                  <a:pt x="1863" y="2917"/>
                  <a:pt x="1859" y="2916"/>
                </a:cubicBezTo>
                <a:cubicBezTo>
                  <a:pt x="1856" y="2915"/>
                  <a:pt x="1853" y="2913"/>
                  <a:pt x="1850" y="2912"/>
                </a:cubicBezTo>
                <a:cubicBezTo>
                  <a:pt x="1847" y="2911"/>
                  <a:pt x="1843" y="2909"/>
                  <a:pt x="1839" y="2908"/>
                </a:cubicBezTo>
                <a:cubicBezTo>
                  <a:pt x="1836" y="2907"/>
                  <a:pt x="1833" y="2905"/>
                  <a:pt x="1830" y="2904"/>
                </a:cubicBezTo>
                <a:cubicBezTo>
                  <a:pt x="1827" y="2903"/>
                  <a:pt x="1823" y="2901"/>
                  <a:pt x="1820" y="2900"/>
                </a:cubicBezTo>
                <a:cubicBezTo>
                  <a:pt x="1817" y="2899"/>
                  <a:pt x="1814" y="2897"/>
                  <a:pt x="1811" y="2896"/>
                </a:cubicBezTo>
                <a:cubicBezTo>
                  <a:pt x="1807" y="2895"/>
                  <a:pt x="1804" y="2893"/>
                  <a:pt x="1800" y="2891"/>
                </a:cubicBezTo>
                <a:cubicBezTo>
                  <a:pt x="1797" y="2890"/>
                  <a:pt x="1794" y="2889"/>
                  <a:pt x="1791" y="2888"/>
                </a:cubicBezTo>
                <a:cubicBezTo>
                  <a:pt x="1788" y="2886"/>
                  <a:pt x="1784" y="2884"/>
                  <a:pt x="1781" y="2883"/>
                </a:cubicBezTo>
                <a:cubicBezTo>
                  <a:pt x="1778" y="2881"/>
                  <a:pt x="1775" y="2880"/>
                  <a:pt x="1772" y="2879"/>
                </a:cubicBezTo>
                <a:cubicBezTo>
                  <a:pt x="1768" y="2877"/>
                  <a:pt x="1765" y="2875"/>
                  <a:pt x="1761" y="2874"/>
                </a:cubicBezTo>
                <a:cubicBezTo>
                  <a:pt x="1758" y="2872"/>
                  <a:pt x="1756" y="2871"/>
                  <a:pt x="1753" y="2870"/>
                </a:cubicBezTo>
                <a:cubicBezTo>
                  <a:pt x="1749" y="2868"/>
                  <a:pt x="1746" y="2866"/>
                  <a:pt x="1742" y="2865"/>
                </a:cubicBezTo>
                <a:cubicBezTo>
                  <a:pt x="1739" y="2863"/>
                  <a:pt x="1736" y="2862"/>
                  <a:pt x="1734" y="2860"/>
                </a:cubicBezTo>
                <a:cubicBezTo>
                  <a:pt x="1730" y="2859"/>
                  <a:pt x="1727" y="2857"/>
                  <a:pt x="1723" y="2855"/>
                </a:cubicBezTo>
                <a:cubicBezTo>
                  <a:pt x="1720" y="2854"/>
                  <a:pt x="1717" y="2852"/>
                  <a:pt x="1715" y="2851"/>
                </a:cubicBezTo>
                <a:cubicBezTo>
                  <a:pt x="1711" y="2849"/>
                  <a:pt x="1708" y="2847"/>
                  <a:pt x="1704" y="2845"/>
                </a:cubicBezTo>
                <a:cubicBezTo>
                  <a:pt x="1701" y="2844"/>
                  <a:pt x="1699" y="2842"/>
                  <a:pt x="1696" y="2841"/>
                </a:cubicBezTo>
                <a:cubicBezTo>
                  <a:pt x="1692" y="2839"/>
                  <a:pt x="1689" y="2837"/>
                  <a:pt x="1685" y="2835"/>
                </a:cubicBezTo>
                <a:cubicBezTo>
                  <a:pt x="1682" y="2834"/>
                  <a:pt x="1680" y="2832"/>
                  <a:pt x="1677" y="2831"/>
                </a:cubicBezTo>
                <a:cubicBezTo>
                  <a:pt x="1673" y="2829"/>
                  <a:pt x="1670" y="2827"/>
                  <a:pt x="1666" y="2824"/>
                </a:cubicBezTo>
                <a:cubicBezTo>
                  <a:pt x="1663" y="2823"/>
                  <a:pt x="1661" y="2822"/>
                  <a:pt x="1659" y="2821"/>
                </a:cubicBezTo>
                <a:cubicBezTo>
                  <a:pt x="1658" y="2820"/>
                  <a:pt x="1658" y="2820"/>
                  <a:pt x="1657" y="2820"/>
                </a:cubicBezTo>
                <a:cubicBezTo>
                  <a:pt x="1659" y="2820"/>
                  <a:pt x="1661" y="2819"/>
                  <a:pt x="1663" y="2819"/>
                </a:cubicBezTo>
                <a:cubicBezTo>
                  <a:pt x="1667" y="2819"/>
                  <a:pt x="1671" y="2818"/>
                  <a:pt x="1675" y="2818"/>
                </a:cubicBezTo>
                <a:cubicBezTo>
                  <a:pt x="1681" y="2817"/>
                  <a:pt x="1686" y="2817"/>
                  <a:pt x="1692" y="2816"/>
                </a:cubicBezTo>
                <a:cubicBezTo>
                  <a:pt x="1696" y="2816"/>
                  <a:pt x="1700" y="2815"/>
                  <a:pt x="1704" y="2815"/>
                </a:cubicBezTo>
                <a:cubicBezTo>
                  <a:pt x="1709" y="2814"/>
                  <a:pt x="1715" y="2813"/>
                  <a:pt x="1721" y="2812"/>
                </a:cubicBezTo>
                <a:cubicBezTo>
                  <a:pt x="1725" y="2812"/>
                  <a:pt x="1728" y="2811"/>
                  <a:pt x="1732" y="2811"/>
                </a:cubicBezTo>
                <a:cubicBezTo>
                  <a:pt x="1738" y="2810"/>
                  <a:pt x="1744" y="2809"/>
                  <a:pt x="1749" y="2808"/>
                </a:cubicBezTo>
                <a:cubicBezTo>
                  <a:pt x="1753" y="2808"/>
                  <a:pt x="1757" y="2807"/>
                  <a:pt x="1761" y="2806"/>
                </a:cubicBezTo>
                <a:cubicBezTo>
                  <a:pt x="1767" y="2805"/>
                  <a:pt x="1772" y="2804"/>
                  <a:pt x="1778" y="2803"/>
                </a:cubicBezTo>
                <a:cubicBezTo>
                  <a:pt x="1782" y="2803"/>
                  <a:pt x="1785" y="2802"/>
                  <a:pt x="1789" y="2802"/>
                </a:cubicBezTo>
                <a:cubicBezTo>
                  <a:pt x="1795" y="2800"/>
                  <a:pt x="1802" y="2799"/>
                  <a:pt x="1808" y="2798"/>
                </a:cubicBezTo>
                <a:cubicBezTo>
                  <a:pt x="1811" y="2797"/>
                  <a:pt x="1814" y="2797"/>
                  <a:pt x="1817" y="2796"/>
                </a:cubicBezTo>
                <a:cubicBezTo>
                  <a:pt x="1827" y="2794"/>
                  <a:pt x="1836" y="2792"/>
                  <a:pt x="1845" y="2790"/>
                </a:cubicBezTo>
                <a:cubicBezTo>
                  <a:pt x="1845" y="2790"/>
                  <a:pt x="1845" y="2790"/>
                  <a:pt x="1845" y="2790"/>
                </a:cubicBezTo>
                <a:cubicBezTo>
                  <a:pt x="1854" y="2788"/>
                  <a:pt x="1863" y="2786"/>
                  <a:pt x="1872" y="2784"/>
                </a:cubicBezTo>
                <a:cubicBezTo>
                  <a:pt x="1872" y="2784"/>
                  <a:pt x="1872" y="2784"/>
                  <a:pt x="1872" y="2784"/>
                </a:cubicBezTo>
                <a:cubicBezTo>
                  <a:pt x="1872" y="2784"/>
                  <a:pt x="1872" y="2784"/>
                  <a:pt x="1872" y="2784"/>
                </a:cubicBezTo>
                <a:cubicBezTo>
                  <a:pt x="1879" y="2789"/>
                  <a:pt x="1886" y="2793"/>
                  <a:pt x="1893" y="2798"/>
                </a:cubicBezTo>
                <a:cubicBezTo>
                  <a:pt x="1895" y="2799"/>
                  <a:pt x="1896" y="2800"/>
                  <a:pt x="1898" y="2801"/>
                </a:cubicBezTo>
                <a:cubicBezTo>
                  <a:pt x="1907" y="2806"/>
                  <a:pt x="1916" y="2812"/>
                  <a:pt x="1925" y="2817"/>
                </a:cubicBezTo>
                <a:cubicBezTo>
                  <a:pt x="1928" y="2819"/>
                  <a:pt x="1930" y="2820"/>
                  <a:pt x="1933" y="2822"/>
                </a:cubicBezTo>
                <a:cubicBezTo>
                  <a:pt x="1940" y="2826"/>
                  <a:pt x="1946" y="2830"/>
                  <a:pt x="1953" y="2834"/>
                </a:cubicBezTo>
                <a:cubicBezTo>
                  <a:pt x="1957" y="2836"/>
                  <a:pt x="1960" y="2838"/>
                  <a:pt x="1964" y="2839"/>
                </a:cubicBezTo>
                <a:cubicBezTo>
                  <a:pt x="1970" y="2843"/>
                  <a:pt x="1975" y="2846"/>
                  <a:pt x="1981" y="2849"/>
                </a:cubicBezTo>
                <a:cubicBezTo>
                  <a:pt x="1985" y="2851"/>
                  <a:pt x="1989" y="2853"/>
                  <a:pt x="1993" y="2855"/>
                </a:cubicBezTo>
                <a:cubicBezTo>
                  <a:pt x="1999" y="2858"/>
                  <a:pt x="2004" y="2861"/>
                  <a:pt x="2010" y="2864"/>
                </a:cubicBezTo>
                <a:cubicBezTo>
                  <a:pt x="2014" y="2866"/>
                  <a:pt x="2018" y="2868"/>
                  <a:pt x="2023" y="2870"/>
                </a:cubicBezTo>
                <a:cubicBezTo>
                  <a:pt x="2028" y="2873"/>
                  <a:pt x="2033" y="2876"/>
                  <a:pt x="2039" y="2878"/>
                </a:cubicBezTo>
                <a:cubicBezTo>
                  <a:pt x="2043" y="2880"/>
                  <a:pt x="2047" y="2883"/>
                  <a:pt x="2052" y="2885"/>
                </a:cubicBezTo>
                <a:cubicBezTo>
                  <a:pt x="2057" y="2887"/>
                  <a:pt x="2062" y="2890"/>
                  <a:pt x="2068" y="2892"/>
                </a:cubicBezTo>
                <a:cubicBezTo>
                  <a:pt x="2072" y="2894"/>
                  <a:pt x="2077" y="2896"/>
                  <a:pt x="2081" y="2898"/>
                </a:cubicBezTo>
                <a:cubicBezTo>
                  <a:pt x="2084" y="2900"/>
                  <a:pt x="2087" y="2901"/>
                  <a:pt x="2090" y="2902"/>
                </a:cubicBezTo>
                <a:cubicBezTo>
                  <a:pt x="2047" y="2920"/>
                  <a:pt x="2003" y="2936"/>
                  <a:pt x="1958" y="2950"/>
                </a:cubicBezTo>
                <a:close/>
                <a:moveTo>
                  <a:pt x="2106" y="2896"/>
                </a:moveTo>
                <a:cubicBezTo>
                  <a:pt x="2098" y="2893"/>
                  <a:pt x="2091" y="2889"/>
                  <a:pt x="2083" y="2886"/>
                </a:cubicBezTo>
                <a:cubicBezTo>
                  <a:pt x="2081" y="2885"/>
                  <a:pt x="2080" y="2884"/>
                  <a:pt x="2078" y="2883"/>
                </a:cubicBezTo>
                <a:cubicBezTo>
                  <a:pt x="2068" y="2879"/>
                  <a:pt x="2058" y="2875"/>
                  <a:pt x="2049" y="2870"/>
                </a:cubicBezTo>
                <a:cubicBezTo>
                  <a:pt x="2046" y="2869"/>
                  <a:pt x="2043" y="2867"/>
                  <a:pt x="2040" y="2866"/>
                </a:cubicBezTo>
                <a:cubicBezTo>
                  <a:pt x="2034" y="2863"/>
                  <a:pt x="2027" y="2859"/>
                  <a:pt x="2020" y="2856"/>
                </a:cubicBezTo>
                <a:cubicBezTo>
                  <a:pt x="2016" y="2854"/>
                  <a:pt x="2013" y="2852"/>
                  <a:pt x="2009" y="2850"/>
                </a:cubicBezTo>
                <a:cubicBezTo>
                  <a:pt x="2003" y="2847"/>
                  <a:pt x="1998" y="2844"/>
                  <a:pt x="1992" y="2841"/>
                </a:cubicBezTo>
                <a:cubicBezTo>
                  <a:pt x="1988" y="2839"/>
                  <a:pt x="1984" y="2837"/>
                  <a:pt x="1980" y="2835"/>
                </a:cubicBezTo>
                <a:cubicBezTo>
                  <a:pt x="1975" y="2832"/>
                  <a:pt x="1969" y="2829"/>
                  <a:pt x="1964" y="2826"/>
                </a:cubicBezTo>
                <a:cubicBezTo>
                  <a:pt x="1960" y="2823"/>
                  <a:pt x="1956" y="2821"/>
                  <a:pt x="1951" y="2819"/>
                </a:cubicBezTo>
                <a:cubicBezTo>
                  <a:pt x="1946" y="2816"/>
                  <a:pt x="1941" y="2813"/>
                  <a:pt x="1936" y="2810"/>
                </a:cubicBezTo>
                <a:cubicBezTo>
                  <a:pt x="1932" y="2807"/>
                  <a:pt x="1928" y="2805"/>
                  <a:pt x="1924" y="2802"/>
                </a:cubicBezTo>
                <a:cubicBezTo>
                  <a:pt x="1919" y="2799"/>
                  <a:pt x="1914" y="2796"/>
                  <a:pt x="1909" y="2793"/>
                </a:cubicBezTo>
                <a:cubicBezTo>
                  <a:pt x="1904" y="2791"/>
                  <a:pt x="1900" y="2788"/>
                  <a:pt x="1896" y="2786"/>
                </a:cubicBezTo>
                <a:cubicBezTo>
                  <a:pt x="1893" y="2784"/>
                  <a:pt x="1890" y="2782"/>
                  <a:pt x="1888" y="2780"/>
                </a:cubicBezTo>
                <a:cubicBezTo>
                  <a:pt x="1890" y="2780"/>
                  <a:pt x="1892" y="2779"/>
                  <a:pt x="1894" y="2778"/>
                </a:cubicBezTo>
                <a:cubicBezTo>
                  <a:pt x="1898" y="2777"/>
                  <a:pt x="1902" y="2776"/>
                  <a:pt x="1905" y="2775"/>
                </a:cubicBezTo>
                <a:cubicBezTo>
                  <a:pt x="1910" y="2774"/>
                  <a:pt x="1915" y="2773"/>
                  <a:pt x="1919" y="2772"/>
                </a:cubicBezTo>
                <a:cubicBezTo>
                  <a:pt x="1923" y="2771"/>
                  <a:pt x="1927" y="2770"/>
                  <a:pt x="1930" y="2769"/>
                </a:cubicBezTo>
                <a:cubicBezTo>
                  <a:pt x="1935" y="2767"/>
                  <a:pt x="1940" y="2766"/>
                  <a:pt x="1944" y="2764"/>
                </a:cubicBezTo>
                <a:cubicBezTo>
                  <a:pt x="1948" y="2763"/>
                  <a:pt x="1951" y="2762"/>
                  <a:pt x="1955" y="2761"/>
                </a:cubicBezTo>
                <a:cubicBezTo>
                  <a:pt x="1960" y="2760"/>
                  <a:pt x="1965" y="2758"/>
                  <a:pt x="1970" y="2757"/>
                </a:cubicBezTo>
                <a:cubicBezTo>
                  <a:pt x="1973" y="2756"/>
                  <a:pt x="1976" y="2755"/>
                  <a:pt x="1980" y="2754"/>
                </a:cubicBezTo>
                <a:cubicBezTo>
                  <a:pt x="1985" y="2752"/>
                  <a:pt x="1990" y="2750"/>
                  <a:pt x="1995" y="2748"/>
                </a:cubicBezTo>
                <a:cubicBezTo>
                  <a:pt x="1998" y="2747"/>
                  <a:pt x="2001" y="2746"/>
                  <a:pt x="2004" y="2745"/>
                </a:cubicBezTo>
                <a:cubicBezTo>
                  <a:pt x="2011" y="2743"/>
                  <a:pt x="2017" y="2741"/>
                  <a:pt x="2024" y="2739"/>
                </a:cubicBezTo>
                <a:cubicBezTo>
                  <a:pt x="2025" y="2738"/>
                  <a:pt x="2027" y="2737"/>
                  <a:pt x="2029" y="2737"/>
                </a:cubicBezTo>
                <a:cubicBezTo>
                  <a:pt x="2037" y="2734"/>
                  <a:pt x="2045" y="2731"/>
                  <a:pt x="2053" y="2728"/>
                </a:cubicBezTo>
                <a:cubicBezTo>
                  <a:pt x="2055" y="2727"/>
                  <a:pt x="2057" y="2726"/>
                  <a:pt x="2059" y="2726"/>
                </a:cubicBezTo>
                <a:cubicBezTo>
                  <a:pt x="2064" y="2723"/>
                  <a:pt x="2070" y="2721"/>
                  <a:pt x="2075" y="2719"/>
                </a:cubicBezTo>
                <a:cubicBezTo>
                  <a:pt x="2075" y="2719"/>
                  <a:pt x="2075" y="2719"/>
                  <a:pt x="2075" y="2719"/>
                </a:cubicBezTo>
                <a:cubicBezTo>
                  <a:pt x="2075" y="2719"/>
                  <a:pt x="2075" y="2719"/>
                  <a:pt x="2075" y="2719"/>
                </a:cubicBezTo>
                <a:cubicBezTo>
                  <a:pt x="2080" y="2723"/>
                  <a:pt x="2084" y="2726"/>
                  <a:pt x="2088" y="2729"/>
                </a:cubicBezTo>
                <a:cubicBezTo>
                  <a:pt x="2090" y="2731"/>
                  <a:pt x="2092" y="2732"/>
                  <a:pt x="2094" y="2734"/>
                </a:cubicBezTo>
                <a:cubicBezTo>
                  <a:pt x="2108" y="2744"/>
                  <a:pt x="2122" y="2754"/>
                  <a:pt x="2137" y="2764"/>
                </a:cubicBezTo>
                <a:cubicBezTo>
                  <a:pt x="2139" y="2765"/>
                  <a:pt x="2141" y="2767"/>
                  <a:pt x="2143" y="2768"/>
                </a:cubicBezTo>
                <a:cubicBezTo>
                  <a:pt x="2148" y="2772"/>
                  <a:pt x="2153" y="2775"/>
                  <a:pt x="2158" y="2778"/>
                </a:cubicBezTo>
                <a:cubicBezTo>
                  <a:pt x="2161" y="2780"/>
                  <a:pt x="2164" y="2782"/>
                  <a:pt x="2166" y="2783"/>
                </a:cubicBezTo>
                <a:cubicBezTo>
                  <a:pt x="2171" y="2786"/>
                  <a:pt x="2175" y="2789"/>
                  <a:pt x="2180" y="2792"/>
                </a:cubicBezTo>
                <a:cubicBezTo>
                  <a:pt x="2183" y="2794"/>
                  <a:pt x="2186" y="2796"/>
                  <a:pt x="2189" y="2798"/>
                </a:cubicBezTo>
                <a:cubicBezTo>
                  <a:pt x="2193" y="2801"/>
                  <a:pt x="2197" y="2803"/>
                  <a:pt x="2202" y="2806"/>
                </a:cubicBezTo>
                <a:cubicBezTo>
                  <a:pt x="2205" y="2808"/>
                  <a:pt x="2208" y="2810"/>
                  <a:pt x="2211" y="2812"/>
                </a:cubicBezTo>
                <a:cubicBezTo>
                  <a:pt x="2215" y="2814"/>
                  <a:pt x="2220" y="2817"/>
                  <a:pt x="2224" y="2819"/>
                </a:cubicBezTo>
                <a:cubicBezTo>
                  <a:pt x="2227" y="2821"/>
                  <a:pt x="2230" y="2823"/>
                  <a:pt x="2234" y="2825"/>
                </a:cubicBezTo>
                <a:cubicBezTo>
                  <a:pt x="2236" y="2826"/>
                  <a:pt x="2239" y="2828"/>
                  <a:pt x="2241" y="2829"/>
                </a:cubicBezTo>
                <a:cubicBezTo>
                  <a:pt x="2197" y="2854"/>
                  <a:pt x="2152" y="2876"/>
                  <a:pt x="2106" y="2896"/>
                </a:cubicBezTo>
                <a:close/>
                <a:moveTo>
                  <a:pt x="2254" y="2823"/>
                </a:moveTo>
                <a:cubicBezTo>
                  <a:pt x="2249" y="2820"/>
                  <a:pt x="2245" y="2817"/>
                  <a:pt x="2240" y="2815"/>
                </a:cubicBezTo>
                <a:cubicBezTo>
                  <a:pt x="2238" y="2813"/>
                  <a:pt x="2235" y="2812"/>
                  <a:pt x="2233" y="2811"/>
                </a:cubicBezTo>
                <a:cubicBezTo>
                  <a:pt x="2226" y="2806"/>
                  <a:pt x="2218" y="2802"/>
                  <a:pt x="2211" y="2797"/>
                </a:cubicBezTo>
                <a:cubicBezTo>
                  <a:pt x="2211" y="2797"/>
                  <a:pt x="2210" y="2797"/>
                  <a:pt x="2210" y="2797"/>
                </a:cubicBezTo>
                <a:cubicBezTo>
                  <a:pt x="2203" y="2793"/>
                  <a:pt x="2196" y="2788"/>
                  <a:pt x="2189" y="2784"/>
                </a:cubicBezTo>
                <a:cubicBezTo>
                  <a:pt x="2187" y="2782"/>
                  <a:pt x="2184" y="2781"/>
                  <a:pt x="2182" y="2779"/>
                </a:cubicBezTo>
                <a:cubicBezTo>
                  <a:pt x="2177" y="2776"/>
                  <a:pt x="2172" y="2773"/>
                  <a:pt x="2168" y="2770"/>
                </a:cubicBezTo>
                <a:cubicBezTo>
                  <a:pt x="2165" y="2768"/>
                  <a:pt x="2162" y="2766"/>
                  <a:pt x="2159" y="2764"/>
                </a:cubicBezTo>
                <a:cubicBezTo>
                  <a:pt x="2155" y="2761"/>
                  <a:pt x="2150" y="2759"/>
                  <a:pt x="2146" y="2756"/>
                </a:cubicBezTo>
                <a:cubicBezTo>
                  <a:pt x="2143" y="2754"/>
                  <a:pt x="2140" y="2751"/>
                  <a:pt x="2137" y="2749"/>
                </a:cubicBezTo>
                <a:cubicBezTo>
                  <a:pt x="2133" y="2747"/>
                  <a:pt x="2129" y="2744"/>
                  <a:pt x="2125" y="2741"/>
                </a:cubicBezTo>
                <a:cubicBezTo>
                  <a:pt x="2122" y="2739"/>
                  <a:pt x="2119" y="2737"/>
                  <a:pt x="2116" y="2734"/>
                </a:cubicBezTo>
                <a:cubicBezTo>
                  <a:pt x="2112" y="2732"/>
                  <a:pt x="2108" y="2729"/>
                  <a:pt x="2104" y="2726"/>
                </a:cubicBezTo>
                <a:cubicBezTo>
                  <a:pt x="2101" y="2724"/>
                  <a:pt x="2098" y="2721"/>
                  <a:pt x="2095" y="2719"/>
                </a:cubicBezTo>
                <a:cubicBezTo>
                  <a:pt x="2093" y="2717"/>
                  <a:pt x="2090" y="2716"/>
                  <a:pt x="2088" y="2714"/>
                </a:cubicBezTo>
                <a:cubicBezTo>
                  <a:pt x="2091" y="2713"/>
                  <a:pt x="2094" y="2712"/>
                  <a:pt x="2096" y="2711"/>
                </a:cubicBezTo>
                <a:cubicBezTo>
                  <a:pt x="2100" y="2709"/>
                  <a:pt x="2103" y="2708"/>
                  <a:pt x="2106" y="2706"/>
                </a:cubicBezTo>
                <a:cubicBezTo>
                  <a:pt x="2111" y="2704"/>
                  <a:pt x="2115" y="2702"/>
                  <a:pt x="2120" y="2700"/>
                </a:cubicBezTo>
                <a:cubicBezTo>
                  <a:pt x="2123" y="2699"/>
                  <a:pt x="2126" y="2698"/>
                  <a:pt x="2129" y="2696"/>
                </a:cubicBezTo>
                <a:cubicBezTo>
                  <a:pt x="2134" y="2694"/>
                  <a:pt x="2139" y="2692"/>
                  <a:pt x="2143" y="2690"/>
                </a:cubicBezTo>
                <a:cubicBezTo>
                  <a:pt x="2146" y="2689"/>
                  <a:pt x="2149" y="2687"/>
                  <a:pt x="2153" y="2686"/>
                </a:cubicBezTo>
                <a:cubicBezTo>
                  <a:pt x="2157" y="2684"/>
                  <a:pt x="2162" y="2681"/>
                  <a:pt x="2167" y="2679"/>
                </a:cubicBezTo>
                <a:cubicBezTo>
                  <a:pt x="2170" y="2678"/>
                  <a:pt x="2173" y="2676"/>
                  <a:pt x="2176" y="2675"/>
                </a:cubicBezTo>
                <a:cubicBezTo>
                  <a:pt x="2181" y="2672"/>
                  <a:pt x="2187" y="2669"/>
                  <a:pt x="2192" y="2667"/>
                </a:cubicBezTo>
                <a:cubicBezTo>
                  <a:pt x="2194" y="2666"/>
                  <a:pt x="2196" y="2665"/>
                  <a:pt x="2198" y="2664"/>
                </a:cubicBezTo>
                <a:cubicBezTo>
                  <a:pt x="2206" y="2660"/>
                  <a:pt x="2213" y="2656"/>
                  <a:pt x="2221" y="2652"/>
                </a:cubicBezTo>
                <a:cubicBezTo>
                  <a:pt x="2222" y="2651"/>
                  <a:pt x="2224" y="2650"/>
                  <a:pt x="2225" y="2650"/>
                </a:cubicBezTo>
                <a:cubicBezTo>
                  <a:pt x="2231" y="2646"/>
                  <a:pt x="2237" y="2643"/>
                  <a:pt x="2243" y="2640"/>
                </a:cubicBezTo>
                <a:cubicBezTo>
                  <a:pt x="2246" y="2639"/>
                  <a:pt x="2248" y="2637"/>
                  <a:pt x="2251" y="2636"/>
                </a:cubicBezTo>
                <a:cubicBezTo>
                  <a:pt x="2255" y="2633"/>
                  <a:pt x="2259" y="2631"/>
                  <a:pt x="2263" y="2629"/>
                </a:cubicBezTo>
                <a:cubicBezTo>
                  <a:pt x="2263" y="2629"/>
                  <a:pt x="2263" y="2629"/>
                  <a:pt x="2263" y="2629"/>
                </a:cubicBezTo>
                <a:cubicBezTo>
                  <a:pt x="2263" y="2629"/>
                  <a:pt x="2263" y="2629"/>
                  <a:pt x="2263" y="2629"/>
                </a:cubicBezTo>
                <a:cubicBezTo>
                  <a:pt x="2266" y="2631"/>
                  <a:pt x="2268" y="2634"/>
                  <a:pt x="2271" y="2636"/>
                </a:cubicBezTo>
                <a:cubicBezTo>
                  <a:pt x="2273" y="2638"/>
                  <a:pt x="2275" y="2640"/>
                  <a:pt x="2277" y="2642"/>
                </a:cubicBezTo>
                <a:cubicBezTo>
                  <a:pt x="2281" y="2645"/>
                  <a:pt x="2285" y="2649"/>
                  <a:pt x="2289" y="2652"/>
                </a:cubicBezTo>
                <a:cubicBezTo>
                  <a:pt x="2290" y="2653"/>
                  <a:pt x="2292" y="2655"/>
                  <a:pt x="2293" y="2656"/>
                </a:cubicBezTo>
                <a:cubicBezTo>
                  <a:pt x="2299" y="2661"/>
                  <a:pt x="2304" y="2666"/>
                  <a:pt x="2310" y="2670"/>
                </a:cubicBezTo>
                <a:cubicBezTo>
                  <a:pt x="2310" y="2671"/>
                  <a:pt x="2311" y="2671"/>
                  <a:pt x="2311" y="2671"/>
                </a:cubicBezTo>
                <a:cubicBezTo>
                  <a:pt x="2316" y="2676"/>
                  <a:pt x="2321" y="2680"/>
                  <a:pt x="2327" y="2684"/>
                </a:cubicBezTo>
                <a:cubicBezTo>
                  <a:pt x="2328" y="2686"/>
                  <a:pt x="2330" y="2687"/>
                  <a:pt x="2332" y="2688"/>
                </a:cubicBezTo>
                <a:cubicBezTo>
                  <a:pt x="2336" y="2692"/>
                  <a:pt x="2340" y="2695"/>
                  <a:pt x="2343" y="2698"/>
                </a:cubicBezTo>
                <a:cubicBezTo>
                  <a:pt x="2346" y="2699"/>
                  <a:pt x="2348" y="2701"/>
                  <a:pt x="2350" y="2703"/>
                </a:cubicBezTo>
                <a:cubicBezTo>
                  <a:pt x="2353" y="2706"/>
                  <a:pt x="2357" y="2708"/>
                  <a:pt x="2360" y="2711"/>
                </a:cubicBezTo>
                <a:cubicBezTo>
                  <a:pt x="2363" y="2713"/>
                  <a:pt x="2365" y="2715"/>
                  <a:pt x="2367" y="2717"/>
                </a:cubicBezTo>
                <a:cubicBezTo>
                  <a:pt x="2371" y="2719"/>
                  <a:pt x="2374" y="2722"/>
                  <a:pt x="2377" y="2724"/>
                </a:cubicBezTo>
                <a:cubicBezTo>
                  <a:pt x="2380" y="2726"/>
                  <a:pt x="2382" y="2728"/>
                  <a:pt x="2385" y="2730"/>
                </a:cubicBezTo>
                <a:cubicBezTo>
                  <a:pt x="2387" y="2731"/>
                  <a:pt x="2389" y="2733"/>
                  <a:pt x="2391" y="2734"/>
                </a:cubicBezTo>
                <a:cubicBezTo>
                  <a:pt x="2347" y="2766"/>
                  <a:pt x="2301" y="2796"/>
                  <a:pt x="2254" y="2823"/>
                </a:cubicBezTo>
                <a:close/>
                <a:moveTo>
                  <a:pt x="2401" y="2727"/>
                </a:moveTo>
                <a:cubicBezTo>
                  <a:pt x="2398" y="2725"/>
                  <a:pt x="2395" y="2723"/>
                  <a:pt x="2392" y="2720"/>
                </a:cubicBezTo>
                <a:cubicBezTo>
                  <a:pt x="2390" y="2719"/>
                  <a:pt x="2388" y="2717"/>
                  <a:pt x="2386" y="2716"/>
                </a:cubicBezTo>
                <a:cubicBezTo>
                  <a:pt x="2382" y="2713"/>
                  <a:pt x="2378" y="2710"/>
                  <a:pt x="2374" y="2707"/>
                </a:cubicBezTo>
                <a:cubicBezTo>
                  <a:pt x="2372" y="2705"/>
                  <a:pt x="2371" y="2704"/>
                  <a:pt x="2369" y="2703"/>
                </a:cubicBezTo>
                <a:cubicBezTo>
                  <a:pt x="2363" y="2698"/>
                  <a:pt x="2358" y="2694"/>
                  <a:pt x="2352" y="2689"/>
                </a:cubicBezTo>
                <a:cubicBezTo>
                  <a:pt x="2351" y="2689"/>
                  <a:pt x="2351" y="2688"/>
                  <a:pt x="2350" y="2687"/>
                </a:cubicBezTo>
                <a:cubicBezTo>
                  <a:pt x="2345" y="2684"/>
                  <a:pt x="2340" y="2680"/>
                  <a:pt x="2336" y="2676"/>
                </a:cubicBezTo>
                <a:cubicBezTo>
                  <a:pt x="2334" y="2674"/>
                  <a:pt x="2332" y="2673"/>
                  <a:pt x="2330" y="2671"/>
                </a:cubicBezTo>
                <a:cubicBezTo>
                  <a:pt x="2326" y="2668"/>
                  <a:pt x="2323" y="2665"/>
                  <a:pt x="2319" y="2662"/>
                </a:cubicBezTo>
                <a:cubicBezTo>
                  <a:pt x="2317" y="2660"/>
                  <a:pt x="2315" y="2659"/>
                  <a:pt x="2313" y="2657"/>
                </a:cubicBezTo>
                <a:cubicBezTo>
                  <a:pt x="2309" y="2654"/>
                  <a:pt x="2306" y="2651"/>
                  <a:pt x="2303" y="2648"/>
                </a:cubicBezTo>
                <a:cubicBezTo>
                  <a:pt x="2300" y="2646"/>
                  <a:pt x="2298" y="2644"/>
                  <a:pt x="2296" y="2642"/>
                </a:cubicBezTo>
                <a:cubicBezTo>
                  <a:pt x="2293" y="2640"/>
                  <a:pt x="2290" y="2637"/>
                  <a:pt x="2286" y="2634"/>
                </a:cubicBezTo>
                <a:cubicBezTo>
                  <a:pt x="2284" y="2632"/>
                  <a:pt x="2282" y="2630"/>
                  <a:pt x="2280" y="2628"/>
                </a:cubicBezTo>
                <a:cubicBezTo>
                  <a:pt x="2278" y="2626"/>
                  <a:pt x="2276" y="2624"/>
                  <a:pt x="2274" y="2622"/>
                </a:cubicBezTo>
                <a:cubicBezTo>
                  <a:pt x="2277" y="2621"/>
                  <a:pt x="2280" y="2619"/>
                  <a:pt x="2283" y="2617"/>
                </a:cubicBezTo>
                <a:cubicBezTo>
                  <a:pt x="2286" y="2615"/>
                  <a:pt x="2290" y="2613"/>
                  <a:pt x="2293" y="2611"/>
                </a:cubicBezTo>
                <a:cubicBezTo>
                  <a:pt x="2297" y="2609"/>
                  <a:pt x="2302" y="2606"/>
                  <a:pt x="2306" y="2603"/>
                </a:cubicBezTo>
                <a:cubicBezTo>
                  <a:pt x="2309" y="2601"/>
                  <a:pt x="2312" y="2600"/>
                  <a:pt x="2315" y="2598"/>
                </a:cubicBezTo>
                <a:cubicBezTo>
                  <a:pt x="2320" y="2595"/>
                  <a:pt x="2324" y="2592"/>
                  <a:pt x="2329" y="2589"/>
                </a:cubicBezTo>
                <a:cubicBezTo>
                  <a:pt x="2332" y="2587"/>
                  <a:pt x="2335" y="2585"/>
                  <a:pt x="2337" y="2583"/>
                </a:cubicBezTo>
                <a:cubicBezTo>
                  <a:pt x="2342" y="2580"/>
                  <a:pt x="2348" y="2577"/>
                  <a:pt x="2353" y="2573"/>
                </a:cubicBezTo>
                <a:cubicBezTo>
                  <a:pt x="2355" y="2572"/>
                  <a:pt x="2357" y="2570"/>
                  <a:pt x="2359" y="2569"/>
                </a:cubicBezTo>
                <a:cubicBezTo>
                  <a:pt x="2367" y="2564"/>
                  <a:pt x="2374" y="2559"/>
                  <a:pt x="2381" y="2554"/>
                </a:cubicBezTo>
                <a:cubicBezTo>
                  <a:pt x="2383" y="2553"/>
                  <a:pt x="2384" y="2552"/>
                  <a:pt x="2386" y="2551"/>
                </a:cubicBezTo>
                <a:cubicBezTo>
                  <a:pt x="2391" y="2547"/>
                  <a:pt x="2397" y="2543"/>
                  <a:pt x="2402" y="2539"/>
                </a:cubicBezTo>
                <a:cubicBezTo>
                  <a:pt x="2405" y="2537"/>
                  <a:pt x="2408" y="2535"/>
                  <a:pt x="2410" y="2533"/>
                </a:cubicBezTo>
                <a:cubicBezTo>
                  <a:pt x="2415" y="2530"/>
                  <a:pt x="2419" y="2527"/>
                  <a:pt x="2424" y="2523"/>
                </a:cubicBezTo>
                <a:cubicBezTo>
                  <a:pt x="2426" y="2521"/>
                  <a:pt x="2429" y="2519"/>
                  <a:pt x="2432" y="2517"/>
                </a:cubicBezTo>
                <a:cubicBezTo>
                  <a:pt x="2435" y="2514"/>
                  <a:pt x="2439" y="2512"/>
                  <a:pt x="2442" y="2509"/>
                </a:cubicBezTo>
                <a:cubicBezTo>
                  <a:pt x="2442" y="2509"/>
                  <a:pt x="2442" y="2509"/>
                  <a:pt x="2442" y="2509"/>
                </a:cubicBezTo>
                <a:cubicBezTo>
                  <a:pt x="2442" y="2509"/>
                  <a:pt x="2442" y="2509"/>
                  <a:pt x="2442" y="2509"/>
                </a:cubicBezTo>
                <a:cubicBezTo>
                  <a:pt x="2443" y="2510"/>
                  <a:pt x="2443" y="2510"/>
                  <a:pt x="2444" y="2511"/>
                </a:cubicBezTo>
                <a:cubicBezTo>
                  <a:pt x="2451" y="2519"/>
                  <a:pt x="2458" y="2527"/>
                  <a:pt x="2465" y="2535"/>
                </a:cubicBezTo>
                <a:cubicBezTo>
                  <a:pt x="2466" y="2536"/>
                  <a:pt x="2466" y="2536"/>
                  <a:pt x="2467" y="2537"/>
                </a:cubicBezTo>
                <a:cubicBezTo>
                  <a:pt x="2475" y="2545"/>
                  <a:pt x="2482" y="2553"/>
                  <a:pt x="2490" y="2561"/>
                </a:cubicBezTo>
                <a:cubicBezTo>
                  <a:pt x="2490" y="2561"/>
                  <a:pt x="2490" y="2561"/>
                  <a:pt x="2490" y="2562"/>
                </a:cubicBezTo>
                <a:cubicBezTo>
                  <a:pt x="2498" y="2570"/>
                  <a:pt x="2506" y="2577"/>
                  <a:pt x="2513" y="2585"/>
                </a:cubicBezTo>
                <a:cubicBezTo>
                  <a:pt x="2514" y="2586"/>
                  <a:pt x="2515" y="2587"/>
                  <a:pt x="2516" y="2588"/>
                </a:cubicBezTo>
                <a:cubicBezTo>
                  <a:pt x="2523" y="2595"/>
                  <a:pt x="2531" y="2603"/>
                  <a:pt x="2539" y="2610"/>
                </a:cubicBezTo>
                <a:cubicBezTo>
                  <a:pt x="2539" y="2610"/>
                  <a:pt x="2540" y="2611"/>
                  <a:pt x="2540" y="2612"/>
                </a:cubicBezTo>
                <a:cubicBezTo>
                  <a:pt x="2497" y="2653"/>
                  <a:pt x="2450" y="2692"/>
                  <a:pt x="2401" y="2727"/>
                </a:cubicBezTo>
                <a:close/>
                <a:moveTo>
                  <a:pt x="2549" y="2603"/>
                </a:moveTo>
                <a:cubicBezTo>
                  <a:pt x="2549" y="2603"/>
                  <a:pt x="2548" y="2602"/>
                  <a:pt x="2547" y="2602"/>
                </a:cubicBezTo>
                <a:cubicBezTo>
                  <a:pt x="2540" y="2594"/>
                  <a:pt x="2532" y="2587"/>
                  <a:pt x="2525" y="2580"/>
                </a:cubicBezTo>
                <a:cubicBezTo>
                  <a:pt x="2524" y="2579"/>
                  <a:pt x="2523" y="2578"/>
                  <a:pt x="2522" y="2577"/>
                </a:cubicBezTo>
                <a:cubicBezTo>
                  <a:pt x="2515" y="2570"/>
                  <a:pt x="2507" y="2562"/>
                  <a:pt x="2500" y="2554"/>
                </a:cubicBezTo>
                <a:cubicBezTo>
                  <a:pt x="2499" y="2554"/>
                  <a:pt x="2499" y="2554"/>
                  <a:pt x="2499" y="2554"/>
                </a:cubicBezTo>
                <a:cubicBezTo>
                  <a:pt x="2492" y="2546"/>
                  <a:pt x="2484" y="2538"/>
                  <a:pt x="2477" y="2530"/>
                </a:cubicBezTo>
                <a:cubicBezTo>
                  <a:pt x="2476" y="2529"/>
                  <a:pt x="2475" y="2528"/>
                  <a:pt x="2474" y="2527"/>
                </a:cubicBezTo>
                <a:cubicBezTo>
                  <a:pt x="2467" y="2519"/>
                  <a:pt x="2460" y="2512"/>
                  <a:pt x="2454" y="2504"/>
                </a:cubicBezTo>
                <a:cubicBezTo>
                  <a:pt x="2453" y="2503"/>
                  <a:pt x="2452" y="2502"/>
                  <a:pt x="2452" y="2502"/>
                </a:cubicBezTo>
                <a:cubicBezTo>
                  <a:pt x="2455" y="2499"/>
                  <a:pt x="2458" y="2497"/>
                  <a:pt x="2461" y="2494"/>
                </a:cubicBezTo>
                <a:cubicBezTo>
                  <a:pt x="2464" y="2492"/>
                  <a:pt x="2467" y="2490"/>
                  <a:pt x="2470" y="2487"/>
                </a:cubicBezTo>
                <a:cubicBezTo>
                  <a:pt x="2474" y="2484"/>
                  <a:pt x="2478" y="2480"/>
                  <a:pt x="2482" y="2477"/>
                </a:cubicBezTo>
                <a:cubicBezTo>
                  <a:pt x="2485" y="2475"/>
                  <a:pt x="2487" y="2472"/>
                  <a:pt x="2490" y="2470"/>
                </a:cubicBezTo>
                <a:cubicBezTo>
                  <a:pt x="2495" y="2466"/>
                  <a:pt x="2499" y="2462"/>
                  <a:pt x="2504" y="2458"/>
                </a:cubicBezTo>
                <a:cubicBezTo>
                  <a:pt x="2506" y="2456"/>
                  <a:pt x="2508" y="2455"/>
                  <a:pt x="2510" y="2453"/>
                </a:cubicBezTo>
                <a:cubicBezTo>
                  <a:pt x="2517" y="2447"/>
                  <a:pt x="2523" y="2441"/>
                  <a:pt x="2530" y="2435"/>
                </a:cubicBezTo>
                <a:cubicBezTo>
                  <a:pt x="2531" y="2434"/>
                  <a:pt x="2532" y="2433"/>
                  <a:pt x="2533" y="2432"/>
                </a:cubicBezTo>
                <a:cubicBezTo>
                  <a:pt x="2539" y="2427"/>
                  <a:pt x="2544" y="2422"/>
                  <a:pt x="2549" y="2417"/>
                </a:cubicBezTo>
                <a:cubicBezTo>
                  <a:pt x="2552" y="2415"/>
                  <a:pt x="2554" y="2413"/>
                  <a:pt x="2556" y="2411"/>
                </a:cubicBezTo>
                <a:cubicBezTo>
                  <a:pt x="2560" y="2407"/>
                  <a:pt x="2565" y="2403"/>
                  <a:pt x="2569" y="2399"/>
                </a:cubicBezTo>
                <a:cubicBezTo>
                  <a:pt x="2571" y="2397"/>
                  <a:pt x="2574" y="2394"/>
                  <a:pt x="2576" y="2392"/>
                </a:cubicBezTo>
                <a:cubicBezTo>
                  <a:pt x="2580" y="2388"/>
                  <a:pt x="2584" y="2384"/>
                  <a:pt x="2587" y="2381"/>
                </a:cubicBezTo>
                <a:cubicBezTo>
                  <a:pt x="2590" y="2378"/>
                  <a:pt x="2593" y="2375"/>
                  <a:pt x="2596" y="2372"/>
                </a:cubicBezTo>
                <a:cubicBezTo>
                  <a:pt x="2598" y="2370"/>
                  <a:pt x="2601" y="2367"/>
                  <a:pt x="2603" y="2364"/>
                </a:cubicBezTo>
                <a:cubicBezTo>
                  <a:pt x="2603" y="2364"/>
                  <a:pt x="2603" y="2364"/>
                  <a:pt x="2603" y="2364"/>
                </a:cubicBezTo>
                <a:cubicBezTo>
                  <a:pt x="2603" y="2364"/>
                  <a:pt x="2603" y="2364"/>
                  <a:pt x="2603" y="2364"/>
                </a:cubicBezTo>
                <a:cubicBezTo>
                  <a:pt x="2607" y="2369"/>
                  <a:pt x="2610" y="2374"/>
                  <a:pt x="2613" y="2378"/>
                </a:cubicBezTo>
                <a:cubicBezTo>
                  <a:pt x="2616" y="2381"/>
                  <a:pt x="2618" y="2385"/>
                  <a:pt x="2620" y="2388"/>
                </a:cubicBezTo>
                <a:cubicBezTo>
                  <a:pt x="2625" y="2395"/>
                  <a:pt x="2630" y="2401"/>
                  <a:pt x="2635" y="2408"/>
                </a:cubicBezTo>
                <a:cubicBezTo>
                  <a:pt x="2637" y="2410"/>
                  <a:pt x="2638" y="2412"/>
                  <a:pt x="2640" y="2414"/>
                </a:cubicBezTo>
                <a:cubicBezTo>
                  <a:pt x="2647" y="2423"/>
                  <a:pt x="2653" y="2431"/>
                  <a:pt x="2660" y="2440"/>
                </a:cubicBezTo>
                <a:cubicBezTo>
                  <a:pt x="2662" y="2442"/>
                  <a:pt x="2664" y="2445"/>
                  <a:pt x="2666" y="2447"/>
                </a:cubicBezTo>
                <a:cubicBezTo>
                  <a:pt x="2670" y="2453"/>
                  <a:pt x="2675" y="2458"/>
                  <a:pt x="2679" y="2463"/>
                </a:cubicBezTo>
                <a:cubicBezTo>
                  <a:pt x="2639" y="2513"/>
                  <a:pt x="2595" y="2560"/>
                  <a:pt x="2549" y="2603"/>
                </a:cubicBezTo>
                <a:close/>
                <a:moveTo>
                  <a:pt x="2687" y="2454"/>
                </a:moveTo>
                <a:cubicBezTo>
                  <a:pt x="2683" y="2449"/>
                  <a:pt x="2680" y="2445"/>
                  <a:pt x="2676" y="2440"/>
                </a:cubicBezTo>
                <a:cubicBezTo>
                  <a:pt x="2674" y="2437"/>
                  <a:pt x="2671" y="2435"/>
                  <a:pt x="2669" y="2432"/>
                </a:cubicBezTo>
                <a:cubicBezTo>
                  <a:pt x="2663" y="2425"/>
                  <a:pt x="2658" y="2418"/>
                  <a:pt x="2653" y="2411"/>
                </a:cubicBezTo>
                <a:cubicBezTo>
                  <a:pt x="2651" y="2409"/>
                  <a:pt x="2650" y="2408"/>
                  <a:pt x="2649" y="2406"/>
                </a:cubicBezTo>
                <a:cubicBezTo>
                  <a:pt x="2642" y="2397"/>
                  <a:pt x="2636" y="2389"/>
                  <a:pt x="2629" y="2380"/>
                </a:cubicBezTo>
                <a:cubicBezTo>
                  <a:pt x="2627" y="2377"/>
                  <a:pt x="2626" y="2375"/>
                  <a:pt x="2624" y="2373"/>
                </a:cubicBezTo>
                <a:cubicBezTo>
                  <a:pt x="2620" y="2367"/>
                  <a:pt x="2616" y="2361"/>
                  <a:pt x="2612" y="2356"/>
                </a:cubicBezTo>
                <a:cubicBezTo>
                  <a:pt x="2615" y="2352"/>
                  <a:pt x="2619" y="2348"/>
                  <a:pt x="2622" y="2345"/>
                </a:cubicBezTo>
                <a:cubicBezTo>
                  <a:pt x="2624" y="2342"/>
                  <a:pt x="2627" y="2340"/>
                  <a:pt x="2629" y="2337"/>
                </a:cubicBezTo>
                <a:cubicBezTo>
                  <a:pt x="2633" y="2332"/>
                  <a:pt x="2638" y="2327"/>
                  <a:pt x="2642" y="2322"/>
                </a:cubicBezTo>
                <a:cubicBezTo>
                  <a:pt x="2644" y="2321"/>
                  <a:pt x="2646" y="2319"/>
                  <a:pt x="2647" y="2317"/>
                </a:cubicBezTo>
                <a:cubicBezTo>
                  <a:pt x="2653" y="2310"/>
                  <a:pt x="2660" y="2303"/>
                  <a:pt x="2666" y="2296"/>
                </a:cubicBezTo>
                <a:cubicBezTo>
                  <a:pt x="2667" y="2295"/>
                  <a:pt x="2668" y="2293"/>
                  <a:pt x="2669" y="2292"/>
                </a:cubicBezTo>
                <a:cubicBezTo>
                  <a:pt x="2674" y="2286"/>
                  <a:pt x="2679" y="2281"/>
                  <a:pt x="2683" y="2275"/>
                </a:cubicBezTo>
                <a:cubicBezTo>
                  <a:pt x="2685" y="2272"/>
                  <a:pt x="2687" y="2270"/>
                  <a:pt x="2689" y="2267"/>
                </a:cubicBezTo>
                <a:cubicBezTo>
                  <a:pt x="2693" y="2263"/>
                  <a:pt x="2697" y="2258"/>
                  <a:pt x="2701" y="2253"/>
                </a:cubicBezTo>
                <a:cubicBezTo>
                  <a:pt x="2703" y="2250"/>
                  <a:pt x="2705" y="2248"/>
                  <a:pt x="2708" y="2245"/>
                </a:cubicBezTo>
                <a:cubicBezTo>
                  <a:pt x="2711" y="2240"/>
                  <a:pt x="2714" y="2236"/>
                  <a:pt x="2718" y="2232"/>
                </a:cubicBezTo>
                <a:cubicBezTo>
                  <a:pt x="2720" y="2228"/>
                  <a:pt x="2722" y="2225"/>
                  <a:pt x="2725" y="2222"/>
                </a:cubicBezTo>
                <a:cubicBezTo>
                  <a:pt x="2728" y="2218"/>
                  <a:pt x="2731" y="2214"/>
                  <a:pt x="2734" y="2210"/>
                </a:cubicBezTo>
                <a:cubicBezTo>
                  <a:pt x="2737" y="2206"/>
                  <a:pt x="2739" y="2203"/>
                  <a:pt x="2741" y="2200"/>
                </a:cubicBezTo>
                <a:cubicBezTo>
                  <a:pt x="2743" y="2197"/>
                  <a:pt x="2745" y="2194"/>
                  <a:pt x="2747" y="2191"/>
                </a:cubicBezTo>
                <a:cubicBezTo>
                  <a:pt x="2747" y="2192"/>
                  <a:pt x="2747" y="2192"/>
                  <a:pt x="2747" y="2192"/>
                </a:cubicBezTo>
                <a:cubicBezTo>
                  <a:pt x="2747" y="2191"/>
                  <a:pt x="2747" y="2191"/>
                  <a:pt x="2747" y="2191"/>
                </a:cubicBezTo>
                <a:cubicBezTo>
                  <a:pt x="2749" y="2195"/>
                  <a:pt x="2751" y="2199"/>
                  <a:pt x="2753" y="2203"/>
                </a:cubicBezTo>
                <a:cubicBezTo>
                  <a:pt x="2755" y="2206"/>
                  <a:pt x="2757" y="2210"/>
                  <a:pt x="2759" y="2213"/>
                </a:cubicBezTo>
                <a:cubicBezTo>
                  <a:pt x="2762" y="2219"/>
                  <a:pt x="2765" y="2225"/>
                  <a:pt x="2768" y="2230"/>
                </a:cubicBezTo>
                <a:cubicBezTo>
                  <a:pt x="2770" y="2233"/>
                  <a:pt x="2772" y="2236"/>
                  <a:pt x="2773" y="2239"/>
                </a:cubicBezTo>
                <a:cubicBezTo>
                  <a:pt x="2778" y="2247"/>
                  <a:pt x="2783" y="2256"/>
                  <a:pt x="2788" y="2265"/>
                </a:cubicBezTo>
                <a:cubicBezTo>
                  <a:pt x="2788" y="2265"/>
                  <a:pt x="2789" y="2266"/>
                  <a:pt x="2789" y="2266"/>
                </a:cubicBezTo>
                <a:cubicBezTo>
                  <a:pt x="2793" y="2274"/>
                  <a:pt x="2798" y="2281"/>
                  <a:pt x="2802" y="2288"/>
                </a:cubicBezTo>
                <a:cubicBezTo>
                  <a:pt x="2768" y="2346"/>
                  <a:pt x="2729" y="2401"/>
                  <a:pt x="2687" y="2454"/>
                </a:cubicBezTo>
                <a:close/>
                <a:moveTo>
                  <a:pt x="2809" y="2277"/>
                </a:moveTo>
                <a:cubicBezTo>
                  <a:pt x="2807" y="2273"/>
                  <a:pt x="2805" y="2269"/>
                  <a:pt x="2803" y="2266"/>
                </a:cubicBezTo>
                <a:cubicBezTo>
                  <a:pt x="2801" y="2263"/>
                  <a:pt x="2799" y="2259"/>
                  <a:pt x="2797" y="2256"/>
                </a:cubicBezTo>
                <a:cubicBezTo>
                  <a:pt x="2793" y="2250"/>
                  <a:pt x="2790" y="2244"/>
                  <a:pt x="2787" y="2238"/>
                </a:cubicBezTo>
                <a:cubicBezTo>
                  <a:pt x="2785" y="2236"/>
                  <a:pt x="2784" y="2233"/>
                  <a:pt x="2782" y="2230"/>
                </a:cubicBezTo>
                <a:cubicBezTo>
                  <a:pt x="2777" y="2222"/>
                  <a:pt x="2773" y="2213"/>
                  <a:pt x="2768" y="2205"/>
                </a:cubicBezTo>
                <a:cubicBezTo>
                  <a:pt x="2768" y="2204"/>
                  <a:pt x="2768" y="2204"/>
                  <a:pt x="2767" y="2204"/>
                </a:cubicBezTo>
                <a:cubicBezTo>
                  <a:pt x="2763" y="2196"/>
                  <a:pt x="2759" y="2188"/>
                  <a:pt x="2755" y="2180"/>
                </a:cubicBezTo>
                <a:cubicBezTo>
                  <a:pt x="2760" y="2173"/>
                  <a:pt x="2765" y="2167"/>
                  <a:pt x="2769" y="2160"/>
                </a:cubicBezTo>
                <a:cubicBezTo>
                  <a:pt x="2771" y="2157"/>
                  <a:pt x="2773" y="2155"/>
                  <a:pt x="2775" y="2152"/>
                </a:cubicBezTo>
                <a:cubicBezTo>
                  <a:pt x="2781" y="2142"/>
                  <a:pt x="2788" y="2132"/>
                  <a:pt x="2794" y="2122"/>
                </a:cubicBezTo>
                <a:cubicBezTo>
                  <a:pt x="2796" y="2119"/>
                  <a:pt x="2798" y="2116"/>
                  <a:pt x="2799" y="2114"/>
                </a:cubicBezTo>
                <a:cubicBezTo>
                  <a:pt x="2804" y="2106"/>
                  <a:pt x="2809" y="2099"/>
                  <a:pt x="2813" y="2091"/>
                </a:cubicBezTo>
                <a:cubicBezTo>
                  <a:pt x="2816" y="2087"/>
                  <a:pt x="2818" y="2083"/>
                  <a:pt x="2820" y="2079"/>
                </a:cubicBezTo>
                <a:cubicBezTo>
                  <a:pt x="2824" y="2073"/>
                  <a:pt x="2828" y="2066"/>
                  <a:pt x="2832" y="2060"/>
                </a:cubicBezTo>
                <a:cubicBezTo>
                  <a:pt x="2834" y="2055"/>
                  <a:pt x="2836" y="2051"/>
                  <a:pt x="2839" y="2047"/>
                </a:cubicBezTo>
                <a:cubicBezTo>
                  <a:pt x="2842" y="2041"/>
                  <a:pt x="2846" y="2034"/>
                  <a:pt x="2849" y="2028"/>
                </a:cubicBezTo>
                <a:cubicBezTo>
                  <a:pt x="2851" y="2024"/>
                  <a:pt x="2854" y="2019"/>
                  <a:pt x="2856" y="2014"/>
                </a:cubicBezTo>
                <a:cubicBezTo>
                  <a:pt x="2859" y="2008"/>
                  <a:pt x="2863" y="2002"/>
                  <a:pt x="2866" y="1996"/>
                </a:cubicBezTo>
                <a:cubicBezTo>
                  <a:pt x="2868" y="1991"/>
                  <a:pt x="2871" y="1987"/>
                  <a:pt x="2873" y="1982"/>
                </a:cubicBezTo>
                <a:cubicBezTo>
                  <a:pt x="2876" y="1976"/>
                  <a:pt x="2879" y="1970"/>
                  <a:pt x="2882" y="1964"/>
                </a:cubicBezTo>
                <a:cubicBezTo>
                  <a:pt x="2884" y="1959"/>
                  <a:pt x="2886" y="1954"/>
                  <a:pt x="2889" y="1949"/>
                </a:cubicBezTo>
                <a:cubicBezTo>
                  <a:pt x="2890" y="1946"/>
                  <a:pt x="2892" y="1942"/>
                  <a:pt x="2893" y="1939"/>
                </a:cubicBezTo>
                <a:cubicBezTo>
                  <a:pt x="2893" y="1939"/>
                  <a:pt x="2893" y="1939"/>
                  <a:pt x="2893" y="1939"/>
                </a:cubicBezTo>
                <a:cubicBezTo>
                  <a:pt x="2893" y="1939"/>
                  <a:pt x="2893" y="1939"/>
                  <a:pt x="2893" y="1939"/>
                </a:cubicBezTo>
                <a:cubicBezTo>
                  <a:pt x="2894" y="1941"/>
                  <a:pt x="2895" y="1944"/>
                  <a:pt x="2896" y="1946"/>
                </a:cubicBezTo>
                <a:cubicBezTo>
                  <a:pt x="2897" y="1949"/>
                  <a:pt x="2898" y="1953"/>
                  <a:pt x="2899" y="1956"/>
                </a:cubicBezTo>
                <a:cubicBezTo>
                  <a:pt x="2901" y="1962"/>
                  <a:pt x="2902" y="1967"/>
                  <a:pt x="2904" y="1973"/>
                </a:cubicBezTo>
                <a:cubicBezTo>
                  <a:pt x="2905" y="1976"/>
                  <a:pt x="2906" y="1979"/>
                  <a:pt x="2907" y="1982"/>
                </a:cubicBezTo>
                <a:cubicBezTo>
                  <a:pt x="2910" y="1988"/>
                  <a:pt x="2912" y="1995"/>
                  <a:pt x="2914" y="2001"/>
                </a:cubicBezTo>
                <a:cubicBezTo>
                  <a:pt x="2915" y="2003"/>
                  <a:pt x="2916" y="2006"/>
                  <a:pt x="2916" y="2008"/>
                </a:cubicBezTo>
                <a:cubicBezTo>
                  <a:pt x="2919" y="2016"/>
                  <a:pt x="2922" y="2024"/>
                  <a:pt x="2925" y="2032"/>
                </a:cubicBezTo>
                <a:cubicBezTo>
                  <a:pt x="2894" y="2116"/>
                  <a:pt x="2855" y="2199"/>
                  <a:pt x="2809" y="2277"/>
                </a:cubicBezTo>
                <a:close/>
                <a:moveTo>
                  <a:pt x="2932" y="2014"/>
                </a:moveTo>
                <a:cubicBezTo>
                  <a:pt x="2931" y="2012"/>
                  <a:pt x="2930" y="2010"/>
                  <a:pt x="2929" y="2007"/>
                </a:cubicBezTo>
                <a:cubicBezTo>
                  <a:pt x="2928" y="2004"/>
                  <a:pt x="2927" y="2001"/>
                  <a:pt x="2926" y="1998"/>
                </a:cubicBezTo>
                <a:cubicBezTo>
                  <a:pt x="2924" y="1993"/>
                  <a:pt x="2922" y="1987"/>
                  <a:pt x="2920" y="1981"/>
                </a:cubicBezTo>
                <a:cubicBezTo>
                  <a:pt x="2919" y="1978"/>
                  <a:pt x="2918" y="1975"/>
                  <a:pt x="2917" y="1972"/>
                </a:cubicBezTo>
                <a:cubicBezTo>
                  <a:pt x="2915" y="1966"/>
                  <a:pt x="2912" y="1959"/>
                  <a:pt x="2910" y="1953"/>
                </a:cubicBezTo>
                <a:cubicBezTo>
                  <a:pt x="2910" y="1951"/>
                  <a:pt x="2909" y="1949"/>
                  <a:pt x="2908" y="1947"/>
                </a:cubicBezTo>
                <a:cubicBezTo>
                  <a:pt x="2906" y="1938"/>
                  <a:pt x="2903" y="1930"/>
                  <a:pt x="2901" y="1922"/>
                </a:cubicBezTo>
                <a:cubicBezTo>
                  <a:pt x="2905" y="1913"/>
                  <a:pt x="2909" y="1904"/>
                  <a:pt x="2912" y="1895"/>
                </a:cubicBezTo>
                <a:cubicBezTo>
                  <a:pt x="2913" y="1892"/>
                  <a:pt x="2915" y="1890"/>
                  <a:pt x="2916" y="1887"/>
                </a:cubicBezTo>
                <a:cubicBezTo>
                  <a:pt x="2918" y="1880"/>
                  <a:pt x="2921" y="1874"/>
                  <a:pt x="2924" y="1867"/>
                </a:cubicBezTo>
                <a:cubicBezTo>
                  <a:pt x="2925" y="1863"/>
                  <a:pt x="2927" y="1860"/>
                  <a:pt x="2928" y="1856"/>
                </a:cubicBezTo>
                <a:cubicBezTo>
                  <a:pt x="2930" y="1850"/>
                  <a:pt x="2933" y="1844"/>
                  <a:pt x="2935" y="1838"/>
                </a:cubicBezTo>
                <a:cubicBezTo>
                  <a:pt x="2936" y="1834"/>
                  <a:pt x="2938" y="1831"/>
                  <a:pt x="2939" y="1827"/>
                </a:cubicBezTo>
                <a:cubicBezTo>
                  <a:pt x="2941" y="1821"/>
                  <a:pt x="2943" y="1814"/>
                  <a:pt x="2946" y="1808"/>
                </a:cubicBezTo>
                <a:cubicBezTo>
                  <a:pt x="2947" y="1805"/>
                  <a:pt x="2948" y="1801"/>
                  <a:pt x="2949" y="1798"/>
                </a:cubicBezTo>
                <a:cubicBezTo>
                  <a:pt x="2952" y="1789"/>
                  <a:pt x="2955" y="1781"/>
                  <a:pt x="2958" y="1772"/>
                </a:cubicBezTo>
                <a:cubicBezTo>
                  <a:pt x="2958" y="1771"/>
                  <a:pt x="2958" y="1770"/>
                  <a:pt x="2958" y="1769"/>
                </a:cubicBezTo>
                <a:cubicBezTo>
                  <a:pt x="2962" y="1760"/>
                  <a:pt x="2964" y="1750"/>
                  <a:pt x="2967" y="1740"/>
                </a:cubicBezTo>
                <a:cubicBezTo>
                  <a:pt x="2968" y="1737"/>
                  <a:pt x="2969" y="1734"/>
                  <a:pt x="2970" y="1731"/>
                </a:cubicBezTo>
                <a:cubicBezTo>
                  <a:pt x="2972" y="1725"/>
                  <a:pt x="2974" y="1718"/>
                  <a:pt x="2976" y="1711"/>
                </a:cubicBezTo>
                <a:cubicBezTo>
                  <a:pt x="2977" y="1707"/>
                  <a:pt x="2978" y="1704"/>
                  <a:pt x="2978" y="1700"/>
                </a:cubicBezTo>
                <a:cubicBezTo>
                  <a:pt x="2980" y="1694"/>
                  <a:pt x="2982" y="1687"/>
                  <a:pt x="2983" y="1681"/>
                </a:cubicBezTo>
                <a:cubicBezTo>
                  <a:pt x="2984" y="1677"/>
                  <a:pt x="2985" y="1674"/>
                  <a:pt x="2986" y="1670"/>
                </a:cubicBezTo>
                <a:cubicBezTo>
                  <a:pt x="2988" y="1663"/>
                  <a:pt x="2989" y="1656"/>
                  <a:pt x="2991" y="1650"/>
                </a:cubicBezTo>
                <a:cubicBezTo>
                  <a:pt x="2992" y="1647"/>
                  <a:pt x="2992" y="1644"/>
                  <a:pt x="2993" y="1641"/>
                </a:cubicBezTo>
                <a:cubicBezTo>
                  <a:pt x="2995" y="1631"/>
                  <a:pt x="2997" y="1621"/>
                  <a:pt x="2999" y="1611"/>
                </a:cubicBezTo>
                <a:cubicBezTo>
                  <a:pt x="3000" y="1609"/>
                  <a:pt x="3000" y="1608"/>
                  <a:pt x="3000" y="1606"/>
                </a:cubicBezTo>
                <a:cubicBezTo>
                  <a:pt x="3002" y="1598"/>
                  <a:pt x="3003" y="1590"/>
                  <a:pt x="3005" y="1581"/>
                </a:cubicBezTo>
                <a:cubicBezTo>
                  <a:pt x="3006" y="1578"/>
                  <a:pt x="3006" y="1574"/>
                  <a:pt x="3007" y="1571"/>
                </a:cubicBezTo>
                <a:cubicBezTo>
                  <a:pt x="3008" y="1564"/>
                  <a:pt x="3009" y="1557"/>
                  <a:pt x="3010" y="1551"/>
                </a:cubicBezTo>
                <a:cubicBezTo>
                  <a:pt x="3011" y="1547"/>
                  <a:pt x="3011" y="1543"/>
                  <a:pt x="3012" y="1539"/>
                </a:cubicBezTo>
                <a:cubicBezTo>
                  <a:pt x="3013" y="1533"/>
                  <a:pt x="3014" y="1526"/>
                  <a:pt x="3015" y="1520"/>
                </a:cubicBezTo>
                <a:cubicBezTo>
                  <a:pt x="3015" y="1516"/>
                  <a:pt x="3016" y="1512"/>
                  <a:pt x="3016" y="1509"/>
                </a:cubicBezTo>
                <a:cubicBezTo>
                  <a:pt x="3016" y="1507"/>
                  <a:pt x="3016" y="1506"/>
                  <a:pt x="3017" y="1504"/>
                </a:cubicBezTo>
                <a:cubicBezTo>
                  <a:pt x="3017" y="1507"/>
                  <a:pt x="3017" y="1511"/>
                  <a:pt x="3017" y="1514"/>
                </a:cubicBezTo>
                <a:cubicBezTo>
                  <a:pt x="3017" y="1686"/>
                  <a:pt x="2988" y="1854"/>
                  <a:pt x="2932" y="201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232A62D2-C682-4A24-A6C6-D1739677AEBE}"/>
              </a:ext>
            </a:extLst>
          </p:cNvPr>
          <p:cNvSpPr>
            <a:spLocks noEditPoints="1"/>
          </p:cNvSpPr>
          <p:nvPr/>
        </p:nvSpPr>
        <p:spPr bwMode="auto">
          <a:xfrm>
            <a:off x="4583284" y="-1807526"/>
            <a:ext cx="3025432" cy="3011486"/>
          </a:xfrm>
          <a:custGeom>
            <a:avLst/>
            <a:gdLst>
              <a:gd name="T0" fmla="*/ 127 w 3029"/>
              <a:gd name="T1" fmla="*/ 908 h 3029"/>
              <a:gd name="T2" fmla="*/ 1211 w 3029"/>
              <a:gd name="T3" fmla="*/ 293 h 3029"/>
              <a:gd name="T4" fmla="*/ 1284 w 3029"/>
              <a:gd name="T5" fmla="*/ 572 h 3029"/>
              <a:gd name="T6" fmla="*/ 2309 w 3029"/>
              <a:gd name="T7" fmla="*/ 1171 h 3029"/>
              <a:gd name="T8" fmla="*/ 2832 w 3029"/>
              <a:gd name="T9" fmla="*/ 1391 h 3029"/>
              <a:gd name="T10" fmla="*/ 1306 w 3029"/>
              <a:gd name="T11" fmla="*/ 777 h 3029"/>
              <a:gd name="T12" fmla="*/ 1571 w 3029"/>
              <a:gd name="T13" fmla="*/ 1027 h 3029"/>
              <a:gd name="T14" fmla="*/ 2092 w 3029"/>
              <a:gd name="T15" fmla="*/ 1688 h 3029"/>
              <a:gd name="T16" fmla="*/ 2658 w 3029"/>
              <a:gd name="T17" fmla="*/ 1697 h 3029"/>
              <a:gd name="T18" fmla="*/ 1336 w 3029"/>
              <a:gd name="T19" fmla="*/ 851 h 3029"/>
              <a:gd name="T20" fmla="*/ 1501 w 3029"/>
              <a:gd name="T21" fmla="*/ 1337 h 3029"/>
              <a:gd name="T22" fmla="*/ 1777 w 3029"/>
              <a:gd name="T23" fmla="*/ 1416 h 3029"/>
              <a:gd name="T24" fmla="*/ 1398 w 3029"/>
              <a:gd name="T25" fmla="*/ 1798 h 3029"/>
              <a:gd name="T26" fmla="*/ 1286 w 3029"/>
              <a:gd name="T27" fmla="*/ 2000 h 3029"/>
              <a:gd name="T28" fmla="*/ 2056 w 3029"/>
              <a:gd name="T29" fmla="*/ 1918 h 3029"/>
              <a:gd name="T30" fmla="*/ 1778 w 3029"/>
              <a:gd name="T31" fmla="*/ 1625 h 3029"/>
              <a:gd name="T32" fmla="*/ 1185 w 3029"/>
              <a:gd name="T33" fmla="*/ 1429 h 3029"/>
              <a:gd name="T34" fmla="*/ 960 w 3029"/>
              <a:gd name="T35" fmla="*/ 1710 h 3029"/>
              <a:gd name="T36" fmla="*/ 1135 w 3029"/>
              <a:gd name="T37" fmla="*/ 2159 h 3029"/>
              <a:gd name="T38" fmla="*/ 1706 w 3029"/>
              <a:gd name="T39" fmla="*/ 2314 h 3029"/>
              <a:gd name="T40" fmla="*/ 2288 w 3029"/>
              <a:gd name="T41" fmla="*/ 1993 h 3029"/>
              <a:gd name="T42" fmla="*/ 1787 w 3029"/>
              <a:gd name="T43" fmla="*/ 1470 h 3029"/>
              <a:gd name="T44" fmla="*/ 902 w 3029"/>
              <a:gd name="T45" fmla="*/ 615 h 3029"/>
              <a:gd name="T46" fmla="*/ 936 w 3029"/>
              <a:gd name="T47" fmla="*/ 1131 h 3029"/>
              <a:gd name="T48" fmla="*/ 887 w 3029"/>
              <a:gd name="T49" fmla="*/ 1488 h 3029"/>
              <a:gd name="T50" fmla="*/ 604 w 3029"/>
              <a:gd name="T51" fmla="*/ 1514 h 3029"/>
              <a:gd name="T52" fmla="*/ 997 w 3029"/>
              <a:gd name="T53" fmla="*/ 2318 h 3029"/>
              <a:gd name="T54" fmla="*/ 1194 w 3029"/>
              <a:gd name="T55" fmla="*/ 2408 h 3029"/>
              <a:gd name="T56" fmla="*/ 2001 w 3029"/>
              <a:gd name="T57" fmla="*/ 2342 h 3029"/>
              <a:gd name="T58" fmla="*/ 2476 w 3029"/>
              <a:gd name="T59" fmla="*/ 2077 h 3029"/>
              <a:gd name="T60" fmla="*/ 2581 w 3029"/>
              <a:gd name="T61" fmla="*/ 1578 h 3029"/>
              <a:gd name="T62" fmla="*/ 1861 w 3029"/>
              <a:gd name="T63" fmla="*/ 764 h 3029"/>
              <a:gd name="T64" fmla="*/ 1576 w 3029"/>
              <a:gd name="T65" fmla="*/ 588 h 3029"/>
              <a:gd name="T66" fmla="*/ 921 w 3029"/>
              <a:gd name="T67" fmla="*/ 572 h 3029"/>
              <a:gd name="T68" fmla="*/ 586 w 3029"/>
              <a:gd name="T69" fmla="*/ 890 h 3029"/>
              <a:gd name="T70" fmla="*/ 448 w 3029"/>
              <a:gd name="T71" fmla="*/ 1359 h 3029"/>
              <a:gd name="T72" fmla="*/ 605 w 3029"/>
              <a:gd name="T73" fmla="*/ 1713 h 3029"/>
              <a:gd name="T74" fmla="*/ 389 w 3029"/>
              <a:gd name="T75" fmla="*/ 1921 h 3029"/>
              <a:gd name="T76" fmla="*/ 1127 w 3029"/>
              <a:gd name="T77" fmla="*/ 2670 h 3029"/>
              <a:gd name="T78" fmla="*/ 1523 w 3029"/>
              <a:gd name="T79" fmla="*/ 2748 h 3029"/>
              <a:gd name="T80" fmla="*/ 2015 w 3029"/>
              <a:gd name="T81" fmla="*/ 2671 h 3029"/>
              <a:gd name="T82" fmla="*/ 2462 w 3029"/>
              <a:gd name="T83" fmla="*/ 2291 h 3029"/>
              <a:gd name="T84" fmla="*/ 2899 w 3029"/>
              <a:gd name="T85" fmla="*/ 1694 h 3029"/>
              <a:gd name="T86" fmla="*/ 2847 w 3029"/>
              <a:gd name="T87" fmla="*/ 1357 h 3029"/>
              <a:gd name="T88" fmla="*/ 2693 w 3029"/>
              <a:gd name="T89" fmla="*/ 1232 h 3029"/>
              <a:gd name="T90" fmla="*/ 2541 w 3029"/>
              <a:gd name="T91" fmla="*/ 1195 h 3029"/>
              <a:gd name="T92" fmla="*/ 2613 w 3029"/>
              <a:gd name="T93" fmla="*/ 719 h 3029"/>
              <a:gd name="T94" fmla="*/ 2536 w 3029"/>
              <a:gd name="T95" fmla="*/ 593 h 3029"/>
              <a:gd name="T96" fmla="*/ 2477 w 3029"/>
              <a:gd name="T97" fmla="*/ 459 h 3029"/>
              <a:gd name="T98" fmla="*/ 2127 w 3029"/>
              <a:gd name="T99" fmla="*/ 257 h 3029"/>
              <a:gd name="T100" fmla="*/ 1899 w 3029"/>
              <a:gd name="T101" fmla="*/ 147 h 3029"/>
              <a:gd name="T102" fmla="*/ 1244 w 3029"/>
              <a:gd name="T103" fmla="*/ 160 h 3029"/>
              <a:gd name="T104" fmla="*/ 843 w 3029"/>
              <a:gd name="T105" fmla="*/ 349 h 3029"/>
              <a:gd name="T106" fmla="*/ 312 w 3029"/>
              <a:gd name="T107" fmla="*/ 614 h 3029"/>
              <a:gd name="T108" fmla="*/ 236 w 3029"/>
              <a:gd name="T109" fmla="*/ 1090 h 3029"/>
              <a:gd name="T110" fmla="*/ 178 w 3029"/>
              <a:gd name="T111" fmla="*/ 1393 h 3029"/>
              <a:gd name="T112" fmla="*/ 157 w 3029"/>
              <a:gd name="T113" fmla="*/ 1578 h 3029"/>
              <a:gd name="T114" fmla="*/ 230 w 3029"/>
              <a:gd name="T115" fmla="*/ 1913 h 3029"/>
              <a:gd name="T116" fmla="*/ 28 w 3029"/>
              <a:gd name="T117" fmla="*/ 1532 h 3029"/>
              <a:gd name="T118" fmla="*/ 1131 w 3029"/>
              <a:gd name="T119" fmla="*/ 2868 h 3029"/>
              <a:gd name="T120" fmla="*/ 1775 w 3029"/>
              <a:gd name="T121" fmla="*/ 2980 h 3029"/>
              <a:gd name="T122" fmla="*/ 1936 w 3029"/>
              <a:gd name="T123" fmla="*/ 2810 h 3029"/>
              <a:gd name="T124" fmla="*/ 2640 w 3029"/>
              <a:gd name="T125" fmla="*/ 2414 h 3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29" h="3029">
                <a:moveTo>
                  <a:pt x="3029" y="1514"/>
                </a:moveTo>
                <a:cubicBezTo>
                  <a:pt x="3029" y="1481"/>
                  <a:pt x="3028" y="1447"/>
                  <a:pt x="3025" y="1413"/>
                </a:cubicBezTo>
                <a:cubicBezTo>
                  <a:pt x="3025" y="1413"/>
                  <a:pt x="3025" y="1413"/>
                  <a:pt x="3025" y="1413"/>
                </a:cubicBezTo>
                <a:cubicBezTo>
                  <a:pt x="3025" y="1413"/>
                  <a:pt x="3025" y="1413"/>
                  <a:pt x="3025" y="1413"/>
                </a:cubicBezTo>
                <a:cubicBezTo>
                  <a:pt x="3023" y="1379"/>
                  <a:pt x="3020" y="1346"/>
                  <a:pt x="3015" y="1312"/>
                </a:cubicBezTo>
                <a:cubicBezTo>
                  <a:pt x="3015" y="1312"/>
                  <a:pt x="3015" y="1312"/>
                  <a:pt x="3015" y="1312"/>
                </a:cubicBezTo>
                <a:cubicBezTo>
                  <a:pt x="3015" y="1311"/>
                  <a:pt x="3015" y="1311"/>
                  <a:pt x="3015" y="1311"/>
                </a:cubicBezTo>
                <a:cubicBezTo>
                  <a:pt x="3009" y="1267"/>
                  <a:pt x="3009" y="1267"/>
                  <a:pt x="3009" y="1267"/>
                </a:cubicBezTo>
                <a:cubicBezTo>
                  <a:pt x="3009" y="1269"/>
                  <a:pt x="3009" y="1269"/>
                  <a:pt x="3009" y="1269"/>
                </a:cubicBezTo>
                <a:cubicBezTo>
                  <a:pt x="3006" y="1250"/>
                  <a:pt x="3002" y="1230"/>
                  <a:pt x="2998" y="1211"/>
                </a:cubicBezTo>
                <a:cubicBezTo>
                  <a:pt x="2998" y="1211"/>
                  <a:pt x="2998" y="1211"/>
                  <a:pt x="2998" y="1211"/>
                </a:cubicBezTo>
                <a:cubicBezTo>
                  <a:pt x="2998" y="1210"/>
                  <a:pt x="2998" y="1210"/>
                  <a:pt x="2998" y="1210"/>
                </a:cubicBezTo>
                <a:cubicBezTo>
                  <a:pt x="2992" y="1181"/>
                  <a:pt x="2992" y="1181"/>
                  <a:pt x="2992" y="1181"/>
                </a:cubicBezTo>
                <a:cubicBezTo>
                  <a:pt x="2992" y="1182"/>
                  <a:pt x="2992" y="1182"/>
                  <a:pt x="2992" y="1182"/>
                </a:cubicBezTo>
                <a:cubicBezTo>
                  <a:pt x="2987" y="1158"/>
                  <a:pt x="2981" y="1134"/>
                  <a:pt x="2974" y="1110"/>
                </a:cubicBezTo>
                <a:cubicBezTo>
                  <a:pt x="2974" y="1110"/>
                  <a:pt x="2974" y="1110"/>
                  <a:pt x="2974" y="1110"/>
                </a:cubicBezTo>
                <a:cubicBezTo>
                  <a:pt x="2974" y="1108"/>
                  <a:pt x="2974" y="1108"/>
                  <a:pt x="2974" y="1108"/>
                </a:cubicBezTo>
                <a:cubicBezTo>
                  <a:pt x="2968" y="1088"/>
                  <a:pt x="2968" y="1088"/>
                  <a:pt x="2968" y="1088"/>
                </a:cubicBezTo>
                <a:cubicBezTo>
                  <a:pt x="2968" y="1088"/>
                  <a:pt x="2968" y="1088"/>
                  <a:pt x="2968" y="1088"/>
                </a:cubicBezTo>
                <a:cubicBezTo>
                  <a:pt x="2960" y="1061"/>
                  <a:pt x="2951" y="1035"/>
                  <a:pt x="2942" y="1009"/>
                </a:cubicBezTo>
                <a:cubicBezTo>
                  <a:pt x="2942" y="1009"/>
                  <a:pt x="2942" y="1009"/>
                  <a:pt x="2942" y="1009"/>
                </a:cubicBezTo>
                <a:cubicBezTo>
                  <a:pt x="2941" y="1007"/>
                  <a:pt x="2941" y="1007"/>
                  <a:pt x="2941" y="1007"/>
                </a:cubicBezTo>
                <a:cubicBezTo>
                  <a:pt x="2936" y="991"/>
                  <a:pt x="2936" y="991"/>
                  <a:pt x="2936" y="991"/>
                </a:cubicBezTo>
                <a:cubicBezTo>
                  <a:pt x="2936" y="991"/>
                  <a:pt x="2936" y="991"/>
                  <a:pt x="2936" y="991"/>
                </a:cubicBezTo>
                <a:cubicBezTo>
                  <a:pt x="2935" y="988"/>
                  <a:pt x="2933" y="985"/>
                  <a:pt x="2932" y="981"/>
                </a:cubicBezTo>
                <a:cubicBezTo>
                  <a:pt x="2932" y="981"/>
                  <a:pt x="2932" y="981"/>
                  <a:pt x="2932" y="981"/>
                </a:cubicBezTo>
                <a:cubicBezTo>
                  <a:pt x="2931" y="979"/>
                  <a:pt x="2931" y="979"/>
                  <a:pt x="2931" y="979"/>
                </a:cubicBezTo>
                <a:cubicBezTo>
                  <a:pt x="2926" y="964"/>
                  <a:pt x="2926" y="964"/>
                  <a:pt x="2926" y="964"/>
                </a:cubicBezTo>
                <a:cubicBezTo>
                  <a:pt x="2926" y="964"/>
                  <a:pt x="2926" y="964"/>
                  <a:pt x="2926" y="964"/>
                </a:cubicBezTo>
                <a:cubicBezTo>
                  <a:pt x="2918" y="945"/>
                  <a:pt x="2910" y="926"/>
                  <a:pt x="2902" y="908"/>
                </a:cubicBezTo>
                <a:cubicBezTo>
                  <a:pt x="2902" y="908"/>
                  <a:pt x="2902" y="908"/>
                  <a:pt x="2902" y="908"/>
                </a:cubicBezTo>
                <a:cubicBezTo>
                  <a:pt x="2901" y="905"/>
                  <a:pt x="2901" y="905"/>
                  <a:pt x="2901" y="905"/>
                </a:cubicBezTo>
                <a:cubicBezTo>
                  <a:pt x="2896" y="893"/>
                  <a:pt x="2896" y="893"/>
                  <a:pt x="2896" y="893"/>
                </a:cubicBezTo>
                <a:cubicBezTo>
                  <a:pt x="2896" y="893"/>
                  <a:pt x="2896" y="893"/>
                  <a:pt x="2896" y="893"/>
                </a:cubicBezTo>
                <a:cubicBezTo>
                  <a:pt x="2882" y="864"/>
                  <a:pt x="2868" y="835"/>
                  <a:pt x="2853" y="807"/>
                </a:cubicBezTo>
                <a:cubicBezTo>
                  <a:pt x="2853" y="806"/>
                  <a:pt x="2853" y="806"/>
                  <a:pt x="2853" y="806"/>
                </a:cubicBezTo>
                <a:cubicBezTo>
                  <a:pt x="2852" y="804"/>
                  <a:pt x="2852" y="804"/>
                  <a:pt x="2852" y="804"/>
                </a:cubicBezTo>
                <a:cubicBezTo>
                  <a:pt x="2847" y="794"/>
                  <a:pt x="2847" y="794"/>
                  <a:pt x="2847" y="794"/>
                </a:cubicBezTo>
                <a:cubicBezTo>
                  <a:pt x="2846" y="794"/>
                  <a:pt x="2846" y="794"/>
                  <a:pt x="2846" y="794"/>
                </a:cubicBezTo>
                <a:cubicBezTo>
                  <a:pt x="2834" y="771"/>
                  <a:pt x="2821" y="748"/>
                  <a:pt x="2807" y="725"/>
                </a:cubicBezTo>
                <a:cubicBezTo>
                  <a:pt x="2807" y="725"/>
                  <a:pt x="2807" y="725"/>
                  <a:pt x="2807" y="725"/>
                </a:cubicBezTo>
                <a:cubicBezTo>
                  <a:pt x="2805" y="722"/>
                  <a:pt x="2805" y="722"/>
                  <a:pt x="2805" y="722"/>
                </a:cubicBezTo>
                <a:cubicBezTo>
                  <a:pt x="2800" y="713"/>
                  <a:pt x="2800" y="713"/>
                  <a:pt x="2800" y="713"/>
                </a:cubicBezTo>
                <a:cubicBezTo>
                  <a:pt x="2800" y="714"/>
                  <a:pt x="2800" y="714"/>
                  <a:pt x="2800" y="714"/>
                </a:cubicBezTo>
                <a:cubicBezTo>
                  <a:pt x="2798" y="711"/>
                  <a:pt x="2796" y="708"/>
                  <a:pt x="2795" y="705"/>
                </a:cubicBezTo>
                <a:cubicBezTo>
                  <a:pt x="2795" y="705"/>
                  <a:pt x="2795" y="705"/>
                  <a:pt x="2795" y="705"/>
                </a:cubicBezTo>
                <a:cubicBezTo>
                  <a:pt x="2793" y="702"/>
                  <a:pt x="2793" y="702"/>
                  <a:pt x="2793" y="702"/>
                </a:cubicBezTo>
                <a:cubicBezTo>
                  <a:pt x="2787" y="694"/>
                  <a:pt x="2787" y="694"/>
                  <a:pt x="2787" y="694"/>
                </a:cubicBezTo>
                <a:cubicBezTo>
                  <a:pt x="2787" y="694"/>
                  <a:pt x="2787" y="694"/>
                  <a:pt x="2787" y="694"/>
                </a:cubicBezTo>
                <a:cubicBezTo>
                  <a:pt x="2768" y="664"/>
                  <a:pt x="2747" y="633"/>
                  <a:pt x="2725" y="604"/>
                </a:cubicBezTo>
                <a:cubicBezTo>
                  <a:pt x="2725" y="604"/>
                  <a:pt x="2725" y="604"/>
                  <a:pt x="2725" y="604"/>
                </a:cubicBezTo>
                <a:cubicBezTo>
                  <a:pt x="2722" y="601"/>
                  <a:pt x="2722" y="601"/>
                  <a:pt x="2722" y="601"/>
                </a:cubicBezTo>
                <a:cubicBezTo>
                  <a:pt x="2717" y="594"/>
                  <a:pt x="2717" y="594"/>
                  <a:pt x="2717" y="594"/>
                </a:cubicBezTo>
                <a:cubicBezTo>
                  <a:pt x="2717" y="594"/>
                  <a:pt x="2717" y="594"/>
                  <a:pt x="2717" y="594"/>
                </a:cubicBezTo>
                <a:cubicBezTo>
                  <a:pt x="2706" y="580"/>
                  <a:pt x="2694" y="565"/>
                  <a:pt x="2682" y="550"/>
                </a:cubicBezTo>
                <a:cubicBezTo>
                  <a:pt x="2682" y="550"/>
                  <a:pt x="2682" y="550"/>
                  <a:pt x="2682" y="550"/>
                </a:cubicBezTo>
                <a:cubicBezTo>
                  <a:pt x="2679" y="546"/>
                  <a:pt x="2679" y="546"/>
                  <a:pt x="2679" y="546"/>
                </a:cubicBezTo>
                <a:cubicBezTo>
                  <a:pt x="2679" y="546"/>
                  <a:pt x="2678" y="546"/>
                  <a:pt x="2678" y="546"/>
                </a:cubicBezTo>
                <a:cubicBezTo>
                  <a:pt x="2674" y="541"/>
                  <a:pt x="2674" y="541"/>
                  <a:pt x="2674" y="541"/>
                </a:cubicBezTo>
                <a:cubicBezTo>
                  <a:pt x="2674" y="541"/>
                  <a:pt x="2674" y="541"/>
                  <a:pt x="2674" y="541"/>
                </a:cubicBezTo>
                <a:cubicBezTo>
                  <a:pt x="2663" y="528"/>
                  <a:pt x="2652" y="515"/>
                  <a:pt x="2641" y="503"/>
                </a:cubicBezTo>
                <a:cubicBezTo>
                  <a:pt x="2641" y="503"/>
                  <a:pt x="2641" y="503"/>
                  <a:pt x="2641" y="503"/>
                </a:cubicBezTo>
                <a:cubicBezTo>
                  <a:pt x="2638" y="499"/>
                  <a:pt x="2638" y="499"/>
                  <a:pt x="2638" y="499"/>
                </a:cubicBezTo>
                <a:cubicBezTo>
                  <a:pt x="2633" y="494"/>
                  <a:pt x="2633" y="494"/>
                  <a:pt x="2633" y="494"/>
                </a:cubicBezTo>
                <a:cubicBezTo>
                  <a:pt x="2633" y="494"/>
                  <a:pt x="2633" y="494"/>
                  <a:pt x="2633" y="494"/>
                </a:cubicBezTo>
                <a:cubicBezTo>
                  <a:pt x="2609" y="468"/>
                  <a:pt x="2584" y="442"/>
                  <a:pt x="2558" y="417"/>
                </a:cubicBezTo>
                <a:cubicBezTo>
                  <a:pt x="2558" y="417"/>
                  <a:pt x="2558" y="417"/>
                  <a:pt x="2558" y="417"/>
                </a:cubicBezTo>
                <a:cubicBezTo>
                  <a:pt x="2553" y="413"/>
                  <a:pt x="2553" y="413"/>
                  <a:pt x="2553" y="413"/>
                </a:cubicBezTo>
                <a:cubicBezTo>
                  <a:pt x="2549" y="409"/>
                  <a:pt x="2549" y="409"/>
                  <a:pt x="2549" y="409"/>
                </a:cubicBezTo>
                <a:cubicBezTo>
                  <a:pt x="2549" y="409"/>
                  <a:pt x="2549" y="409"/>
                  <a:pt x="2549" y="409"/>
                </a:cubicBezTo>
                <a:cubicBezTo>
                  <a:pt x="2547" y="407"/>
                  <a:pt x="2544" y="404"/>
                  <a:pt x="2542" y="402"/>
                </a:cubicBezTo>
                <a:cubicBezTo>
                  <a:pt x="2542" y="402"/>
                  <a:pt x="2542" y="402"/>
                  <a:pt x="2542" y="402"/>
                </a:cubicBezTo>
                <a:cubicBezTo>
                  <a:pt x="2537" y="397"/>
                  <a:pt x="2537" y="397"/>
                  <a:pt x="2537" y="397"/>
                </a:cubicBezTo>
                <a:cubicBezTo>
                  <a:pt x="2533" y="394"/>
                  <a:pt x="2533" y="394"/>
                  <a:pt x="2533" y="394"/>
                </a:cubicBezTo>
                <a:cubicBezTo>
                  <a:pt x="2533" y="394"/>
                  <a:pt x="2533" y="394"/>
                  <a:pt x="2533" y="394"/>
                </a:cubicBezTo>
                <a:cubicBezTo>
                  <a:pt x="2497" y="361"/>
                  <a:pt x="2459" y="330"/>
                  <a:pt x="2420" y="301"/>
                </a:cubicBezTo>
                <a:cubicBezTo>
                  <a:pt x="2420" y="301"/>
                  <a:pt x="2420" y="301"/>
                  <a:pt x="2420" y="301"/>
                </a:cubicBezTo>
                <a:cubicBezTo>
                  <a:pt x="2412" y="295"/>
                  <a:pt x="2412" y="295"/>
                  <a:pt x="2412" y="295"/>
                </a:cubicBezTo>
                <a:cubicBezTo>
                  <a:pt x="2412" y="295"/>
                  <a:pt x="2412" y="295"/>
                  <a:pt x="2412" y="295"/>
                </a:cubicBezTo>
                <a:cubicBezTo>
                  <a:pt x="2412" y="294"/>
                  <a:pt x="2412" y="294"/>
                  <a:pt x="2412" y="294"/>
                </a:cubicBezTo>
                <a:cubicBezTo>
                  <a:pt x="2405" y="290"/>
                  <a:pt x="2405" y="290"/>
                  <a:pt x="2405" y="290"/>
                </a:cubicBezTo>
                <a:cubicBezTo>
                  <a:pt x="2401" y="287"/>
                  <a:pt x="2401" y="287"/>
                  <a:pt x="2401" y="287"/>
                </a:cubicBezTo>
                <a:cubicBezTo>
                  <a:pt x="2401" y="287"/>
                  <a:pt x="2401" y="287"/>
                  <a:pt x="2401" y="287"/>
                </a:cubicBezTo>
                <a:cubicBezTo>
                  <a:pt x="2358" y="256"/>
                  <a:pt x="2312" y="226"/>
                  <a:pt x="2266" y="200"/>
                </a:cubicBezTo>
                <a:cubicBezTo>
                  <a:pt x="2268" y="198"/>
                  <a:pt x="2271" y="197"/>
                  <a:pt x="2273" y="195"/>
                </a:cubicBezTo>
                <a:cubicBezTo>
                  <a:pt x="2268" y="185"/>
                  <a:pt x="2268" y="185"/>
                  <a:pt x="2268" y="185"/>
                </a:cubicBezTo>
                <a:cubicBezTo>
                  <a:pt x="2263" y="187"/>
                  <a:pt x="2258" y="190"/>
                  <a:pt x="2254" y="193"/>
                </a:cubicBezTo>
                <a:cubicBezTo>
                  <a:pt x="2254" y="193"/>
                  <a:pt x="2254" y="193"/>
                  <a:pt x="2254" y="193"/>
                </a:cubicBezTo>
                <a:cubicBezTo>
                  <a:pt x="2254" y="193"/>
                  <a:pt x="2254" y="193"/>
                  <a:pt x="2254" y="193"/>
                </a:cubicBezTo>
                <a:cubicBezTo>
                  <a:pt x="2211" y="169"/>
                  <a:pt x="2166" y="146"/>
                  <a:pt x="2121" y="127"/>
                </a:cubicBezTo>
                <a:cubicBezTo>
                  <a:pt x="2121" y="127"/>
                  <a:pt x="2121" y="127"/>
                  <a:pt x="2121" y="127"/>
                </a:cubicBezTo>
                <a:cubicBezTo>
                  <a:pt x="2108" y="121"/>
                  <a:pt x="2108" y="121"/>
                  <a:pt x="2108" y="121"/>
                </a:cubicBezTo>
                <a:cubicBezTo>
                  <a:pt x="2106" y="120"/>
                  <a:pt x="2106" y="120"/>
                  <a:pt x="2106" y="120"/>
                </a:cubicBezTo>
                <a:cubicBezTo>
                  <a:pt x="2106" y="120"/>
                  <a:pt x="2106" y="120"/>
                  <a:pt x="2106" y="120"/>
                </a:cubicBezTo>
                <a:cubicBezTo>
                  <a:pt x="2088" y="113"/>
                  <a:pt x="2070" y="105"/>
                  <a:pt x="2052" y="99"/>
                </a:cubicBezTo>
                <a:cubicBezTo>
                  <a:pt x="2052" y="98"/>
                  <a:pt x="2052" y="98"/>
                  <a:pt x="2052" y="98"/>
                </a:cubicBezTo>
                <a:cubicBezTo>
                  <a:pt x="2037" y="93"/>
                  <a:pt x="2037" y="93"/>
                  <a:pt x="2037" y="93"/>
                </a:cubicBezTo>
                <a:cubicBezTo>
                  <a:pt x="2035" y="92"/>
                  <a:pt x="2035" y="92"/>
                  <a:pt x="2035" y="92"/>
                </a:cubicBezTo>
                <a:cubicBezTo>
                  <a:pt x="2035" y="92"/>
                  <a:pt x="2035" y="92"/>
                  <a:pt x="2035" y="92"/>
                </a:cubicBezTo>
                <a:cubicBezTo>
                  <a:pt x="2016" y="85"/>
                  <a:pt x="1997" y="79"/>
                  <a:pt x="1978" y="73"/>
                </a:cubicBezTo>
                <a:cubicBezTo>
                  <a:pt x="1978" y="73"/>
                  <a:pt x="1978" y="73"/>
                  <a:pt x="1978" y="73"/>
                </a:cubicBezTo>
                <a:cubicBezTo>
                  <a:pt x="1960" y="67"/>
                  <a:pt x="1960" y="67"/>
                  <a:pt x="1960" y="67"/>
                </a:cubicBezTo>
                <a:cubicBezTo>
                  <a:pt x="1958" y="66"/>
                  <a:pt x="1958" y="66"/>
                  <a:pt x="1958" y="66"/>
                </a:cubicBezTo>
                <a:cubicBezTo>
                  <a:pt x="1958" y="66"/>
                  <a:pt x="1958" y="66"/>
                  <a:pt x="1958" y="66"/>
                </a:cubicBezTo>
                <a:cubicBezTo>
                  <a:pt x="1919" y="54"/>
                  <a:pt x="1880" y="44"/>
                  <a:pt x="1840" y="35"/>
                </a:cubicBezTo>
                <a:cubicBezTo>
                  <a:pt x="1841" y="35"/>
                  <a:pt x="1841" y="35"/>
                  <a:pt x="1841" y="35"/>
                </a:cubicBezTo>
                <a:cubicBezTo>
                  <a:pt x="1811" y="29"/>
                  <a:pt x="1811" y="29"/>
                  <a:pt x="1811" y="29"/>
                </a:cubicBezTo>
                <a:cubicBezTo>
                  <a:pt x="1810" y="29"/>
                  <a:pt x="1810" y="29"/>
                  <a:pt x="1810" y="29"/>
                </a:cubicBezTo>
                <a:cubicBezTo>
                  <a:pt x="1810" y="29"/>
                  <a:pt x="1810" y="29"/>
                  <a:pt x="1810" y="29"/>
                </a:cubicBezTo>
                <a:cubicBezTo>
                  <a:pt x="1762" y="20"/>
                  <a:pt x="1712" y="12"/>
                  <a:pt x="1663" y="7"/>
                </a:cubicBezTo>
                <a:cubicBezTo>
                  <a:pt x="1662" y="7"/>
                  <a:pt x="1662" y="7"/>
                  <a:pt x="1662" y="7"/>
                </a:cubicBezTo>
                <a:cubicBezTo>
                  <a:pt x="1662" y="7"/>
                  <a:pt x="1662" y="7"/>
                  <a:pt x="1662" y="7"/>
                </a:cubicBezTo>
                <a:cubicBezTo>
                  <a:pt x="1613" y="3"/>
                  <a:pt x="1564" y="0"/>
                  <a:pt x="1515" y="0"/>
                </a:cubicBezTo>
                <a:cubicBezTo>
                  <a:pt x="1336" y="0"/>
                  <a:pt x="1161" y="31"/>
                  <a:pt x="994" y="92"/>
                </a:cubicBezTo>
                <a:cubicBezTo>
                  <a:pt x="994" y="92"/>
                  <a:pt x="994" y="92"/>
                  <a:pt x="994" y="92"/>
                </a:cubicBezTo>
                <a:cubicBezTo>
                  <a:pt x="992" y="93"/>
                  <a:pt x="992" y="93"/>
                  <a:pt x="992" y="93"/>
                </a:cubicBezTo>
                <a:cubicBezTo>
                  <a:pt x="977" y="98"/>
                  <a:pt x="977" y="98"/>
                  <a:pt x="977" y="98"/>
                </a:cubicBezTo>
                <a:cubicBezTo>
                  <a:pt x="977" y="99"/>
                  <a:pt x="977" y="99"/>
                  <a:pt x="977" y="99"/>
                </a:cubicBezTo>
                <a:cubicBezTo>
                  <a:pt x="908" y="125"/>
                  <a:pt x="840" y="156"/>
                  <a:pt x="775" y="193"/>
                </a:cubicBezTo>
                <a:cubicBezTo>
                  <a:pt x="775" y="193"/>
                  <a:pt x="775" y="193"/>
                  <a:pt x="775" y="193"/>
                </a:cubicBezTo>
                <a:cubicBezTo>
                  <a:pt x="772" y="194"/>
                  <a:pt x="772" y="194"/>
                  <a:pt x="772" y="194"/>
                </a:cubicBezTo>
                <a:cubicBezTo>
                  <a:pt x="763" y="200"/>
                  <a:pt x="763" y="200"/>
                  <a:pt x="763" y="200"/>
                </a:cubicBezTo>
                <a:cubicBezTo>
                  <a:pt x="763" y="200"/>
                  <a:pt x="763" y="200"/>
                  <a:pt x="763" y="200"/>
                </a:cubicBezTo>
                <a:cubicBezTo>
                  <a:pt x="714" y="228"/>
                  <a:pt x="665" y="260"/>
                  <a:pt x="619" y="293"/>
                </a:cubicBezTo>
                <a:cubicBezTo>
                  <a:pt x="619" y="293"/>
                  <a:pt x="619" y="293"/>
                  <a:pt x="619" y="293"/>
                </a:cubicBezTo>
                <a:cubicBezTo>
                  <a:pt x="616" y="296"/>
                  <a:pt x="616" y="296"/>
                  <a:pt x="616" y="296"/>
                </a:cubicBezTo>
                <a:cubicBezTo>
                  <a:pt x="609" y="301"/>
                  <a:pt x="609" y="301"/>
                  <a:pt x="609" y="301"/>
                </a:cubicBezTo>
                <a:cubicBezTo>
                  <a:pt x="609" y="301"/>
                  <a:pt x="609" y="301"/>
                  <a:pt x="609" y="301"/>
                </a:cubicBezTo>
                <a:cubicBezTo>
                  <a:pt x="570" y="330"/>
                  <a:pt x="532" y="361"/>
                  <a:pt x="496" y="394"/>
                </a:cubicBezTo>
                <a:cubicBezTo>
                  <a:pt x="496" y="394"/>
                  <a:pt x="496" y="394"/>
                  <a:pt x="496" y="394"/>
                </a:cubicBezTo>
                <a:cubicBezTo>
                  <a:pt x="492" y="397"/>
                  <a:pt x="492" y="397"/>
                  <a:pt x="492" y="397"/>
                </a:cubicBezTo>
                <a:cubicBezTo>
                  <a:pt x="487" y="402"/>
                  <a:pt x="487" y="402"/>
                  <a:pt x="487" y="402"/>
                </a:cubicBezTo>
                <a:cubicBezTo>
                  <a:pt x="487" y="402"/>
                  <a:pt x="487" y="402"/>
                  <a:pt x="487" y="402"/>
                </a:cubicBezTo>
                <a:cubicBezTo>
                  <a:pt x="456" y="431"/>
                  <a:pt x="425" y="462"/>
                  <a:pt x="396" y="494"/>
                </a:cubicBezTo>
                <a:cubicBezTo>
                  <a:pt x="396" y="494"/>
                  <a:pt x="396" y="494"/>
                  <a:pt x="396" y="494"/>
                </a:cubicBezTo>
                <a:cubicBezTo>
                  <a:pt x="391" y="499"/>
                  <a:pt x="391" y="499"/>
                  <a:pt x="391" y="499"/>
                </a:cubicBezTo>
                <a:cubicBezTo>
                  <a:pt x="388" y="503"/>
                  <a:pt x="388" y="503"/>
                  <a:pt x="388" y="503"/>
                </a:cubicBezTo>
                <a:cubicBezTo>
                  <a:pt x="388" y="503"/>
                  <a:pt x="388" y="503"/>
                  <a:pt x="388" y="503"/>
                </a:cubicBezTo>
                <a:cubicBezTo>
                  <a:pt x="361" y="532"/>
                  <a:pt x="336" y="563"/>
                  <a:pt x="312" y="594"/>
                </a:cubicBezTo>
                <a:cubicBezTo>
                  <a:pt x="312" y="594"/>
                  <a:pt x="312" y="594"/>
                  <a:pt x="312" y="594"/>
                </a:cubicBezTo>
                <a:cubicBezTo>
                  <a:pt x="307" y="601"/>
                  <a:pt x="307" y="601"/>
                  <a:pt x="307" y="601"/>
                </a:cubicBezTo>
                <a:cubicBezTo>
                  <a:pt x="304" y="604"/>
                  <a:pt x="304" y="604"/>
                  <a:pt x="304" y="604"/>
                </a:cubicBezTo>
                <a:cubicBezTo>
                  <a:pt x="304" y="604"/>
                  <a:pt x="304" y="604"/>
                  <a:pt x="304" y="604"/>
                </a:cubicBezTo>
                <a:cubicBezTo>
                  <a:pt x="282" y="633"/>
                  <a:pt x="261" y="664"/>
                  <a:pt x="242" y="694"/>
                </a:cubicBezTo>
                <a:cubicBezTo>
                  <a:pt x="242" y="694"/>
                  <a:pt x="242" y="694"/>
                  <a:pt x="242" y="694"/>
                </a:cubicBezTo>
                <a:cubicBezTo>
                  <a:pt x="236" y="702"/>
                  <a:pt x="236" y="702"/>
                  <a:pt x="236" y="702"/>
                </a:cubicBezTo>
                <a:cubicBezTo>
                  <a:pt x="234" y="705"/>
                  <a:pt x="234" y="705"/>
                  <a:pt x="234" y="705"/>
                </a:cubicBezTo>
                <a:cubicBezTo>
                  <a:pt x="234" y="705"/>
                  <a:pt x="234" y="705"/>
                  <a:pt x="234" y="705"/>
                </a:cubicBezTo>
                <a:cubicBezTo>
                  <a:pt x="216" y="734"/>
                  <a:pt x="199" y="764"/>
                  <a:pt x="183" y="794"/>
                </a:cubicBezTo>
                <a:cubicBezTo>
                  <a:pt x="183" y="794"/>
                  <a:pt x="183" y="794"/>
                  <a:pt x="183" y="794"/>
                </a:cubicBezTo>
                <a:cubicBezTo>
                  <a:pt x="177" y="804"/>
                  <a:pt x="177" y="804"/>
                  <a:pt x="177" y="804"/>
                </a:cubicBezTo>
                <a:cubicBezTo>
                  <a:pt x="176" y="806"/>
                  <a:pt x="176" y="806"/>
                  <a:pt x="176" y="806"/>
                </a:cubicBezTo>
                <a:cubicBezTo>
                  <a:pt x="176" y="807"/>
                  <a:pt x="176" y="807"/>
                  <a:pt x="176" y="807"/>
                </a:cubicBezTo>
                <a:cubicBezTo>
                  <a:pt x="161" y="835"/>
                  <a:pt x="147" y="864"/>
                  <a:pt x="133" y="893"/>
                </a:cubicBezTo>
                <a:cubicBezTo>
                  <a:pt x="133" y="893"/>
                  <a:pt x="133" y="893"/>
                  <a:pt x="133" y="893"/>
                </a:cubicBezTo>
                <a:cubicBezTo>
                  <a:pt x="128" y="905"/>
                  <a:pt x="128" y="905"/>
                  <a:pt x="128" y="905"/>
                </a:cubicBezTo>
                <a:cubicBezTo>
                  <a:pt x="127" y="908"/>
                  <a:pt x="127" y="908"/>
                  <a:pt x="127" y="908"/>
                </a:cubicBezTo>
                <a:cubicBezTo>
                  <a:pt x="127" y="908"/>
                  <a:pt x="127" y="908"/>
                  <a:pt x="127" y="908"/>
                </a:cubicBezTo>
                <a:cubicBezTo>
                  <a:pt x="115" y="935"/>
                  <a:pt x="104" y="963"/>
                  <a:pt x="93" y="991"/>
                </a:cubicBezTo>
                <a:cubicBezTo>
                  <a:pt x="93" y="991"/>
                  <a:pt x="93" y="991"/>
                  <a:pt x="93" y="991"/>
                </a:cubicBezTo>
                <a:cubicBezTo>
                  <a:pt x="88" y="1007"/>
                  <a:pt x="88" y="1007"/>
                  <a:pt x="88" y="1007"/>
                </a:cubicBezTo>
                <a:cubicBezTo>
                  <a:pt x="87" y="1009"/>
                  <a:pt x="87" y="1009"/>
                  <a:pt x="87" y="1009"/>
                </a:cubicBezTo>
                <a:cubicBezTo>
                  <a:pt x="87" y="1009"/>
                  <a:pt x="87" y="1009"/>
                  <a:pt x="87" y="1009"/>
                </a:cubicBezTo>
                <a:cubicBezTo>
                  <a:pt x="78" y="1035"/>
                  <a:pt x="69" y="1061"/>
                  <a:pt x="61" y="1088"/>
                </a:cubicBezTo>
                <a:cubicBezTo>
                  <a:pt x="61" y="1088"/>
                  <a:pt x="61" y="1088"/>
                  <a:pt x="61" y="1088"/>
                </a:cubicBezTo>
                <a:cubicBezTo>
                  <a:pt x="55" y="1108"/>
                  <a:pt x="55" y="1108"/>
                  <a:pt x="55" y="1108"/>
                </a:cubicBezTo>
                <a:cubicBezTo>
                  <a:pt x="55" y="1110"/>
                  <a:pt x="55" y="1110"/>
                  <a:pt x="55" y="1110"/>
                </a:cubicBezTo>
                <a:cubicBezTo>
                  <a:pt x="55" y="1110"/>
                  <a:pt x="55" y="1110"/>
                  <a:pt x="55" y="1110"/>
                </a:cubicBezTo>
                <a:cubicBezTo>
                  <a:pt x="48" y="1134"/>
                  <a:pt x="42" y="1158"/>
                  <a:pt x="37" y="1182"/>
                </a:cubicBezTo>
                <a:cubicBezTo>
                  <a:pt x="37" y="1181"/>
                  <a:pt x="37" y="1181"/>
                  <a:pt x="37" y="1181"/>
                </a:cubicBezTo>
                <a:cubicBezTo>
                  <a:pt x="31" y="1210"/>
                  <a:pt x="31" y="1210"/>
                  <a:pt x="31" y="1210"/>
                </a:cubicBezTo>
                <a:cubicBezTo>
                  <a:pt x="31" y="1211"/>
                  <a:pt x="31" y="1211"/>
                  <a:pt x="31" y="1211"/>
                </a:cubicBezTo>
                <a:cubicBezTo>
                  <a:pt x="31" y="1211"/>
                  <a:pt x="31" y="1211"/>
                  <a:pt x="31" y="1211"/>
                </a:cubicBezTo>
                <a:cubicBezTo>
                  <a:pt x="27" y="1230"/>
                  <a:pt x="23" y="1250"/>
                  <a:pt x="20" y="1269"/>
                </a:cubicBezTo>
                <a:cubicBezTo>
                  <a:pt x="20" y="1267"/>
                  <a:pt x="20" y="1267"/>
                  <a:pt x="20" y="1267"/>
                </a:cubicBezTo>
                <a:cubicBezTo>
                  <a:pt x="14" y="1311"/>
                  <a:pt x="14" y="1311"/>
                  <a:pt x="14" y="1311"/>
                </a:cubicBezTo>
                <a:cubicBezTo>
                  <a:pt x="14" y="1312"/>
                  <a:pt x="14" y="1312"/>
                  <a:pt x="14" y="1312"/>
                </a:cubicBezTo>
                <a:cubicBezTo>
                  <a:pt x="14" y="1312"/>
                  <a:pt x="14" y="1312"/>
                  <a:pt x="14" y="1312"/>
                </a:cubicBezTo>
                <a:cubicBezTo>
                  <a:pt x="9" y="1346"/>
                  <a:pt x="6" y="1379"/>
                  <a:pt x="4" y="1413"/>
                </a:cubicBezTo>
                <a:cubicBezTo>
                  <a:pt x="4" y="1413"/>
                  <a:pt x="4" y="1413"/>
                  <a:pt x="4" y="1413"/>
                </a:cubicBezTo>
                <a:cubicBezTo>
                  <a:pt x="4" y="1413"/>
                  <a:pt x="4" y="1413"/>
                  <a:pt x="4" y="1413"/>
                </a:cubicBezTo>
                <a:cubicBezTo>
                  <a:pt x="1" y="1447"/>
                  <a:pt x="0" y="1481"/>
                  <a:pt x="0" y="1514"/>
                </a:cubicBezTo>
                <a:cubicBezTo>
                  <a:pt x="0" y="1719"/>
                  <a:pt x="40" y="1917"/>
                  <a:pt x="119" y="2104"/>
                </a:cubicBezTo>
                <a:cubicBezTo>
                  <a:pt x="196" y="2284"/>
                  <a:pt x="305" y="2446"/>
                  <a:pt x="444" y="2585"/>
                </a:cubicBezTo>
                <a:cubicBezTo>
                  <a:pt x="583" y="2724"/>
                  <a:pt x="745" y="2833"/>
                  <a:pt x="925" y="2910"/>
                </a:cubicBezTo>
                <a:cubicBezTo>
                  <a:pt x="1112" y="2989"/>
                  <a:pt x="1310" y="3029"/>
                  <a:pt x="1515" y="3029"/>
                </a:cubicBezTo>
                <a:cubicBezTo>
                  <a:pt x="1564" y="3029"/>
                  <a:pt x="1613" y="3026"/>
                  <a:pt x="1662" y="3022"/>
                </a:cubicBezTo>
                <a:cubicBezTo>
                  <a:pt x="1662" y="3022"/>
                  <a:pt x="1662" y="3022"/>
                  <a:pt x="1662" y="3022"/>
                </a:cubicBezTo>
                <a:cubicBezTo>
                  <a:pt x="1663" y="3021"/>
                  <a:pt x="1663" y="3021"/>
                  <a:pt x="1663" y="3021"/>
                </a:cubicBezTo>
                <a:cubicBezTo>
                  <a:pt x="1712" y="3017"/>
                  <a:pt x="1762" y="3009"/>
                  <a:pt x="1810" y="3000"/>
                </a:cubicBezTo>
                <a:cubicBezTo>
                  <a:pt x="1810" y="3000"/>
                  <a:pt x="1810" y="3000"/>
                  <a:pt x="1810" y="3000"/>
                </a:cubicBezTo>
                <a:cubicBezTo>
                  <a:pt x="1811" y="3000"/>
                  <a:pt x="1811" y="3000"/>
                  <a:pt x="1811" y="3000"/>
                </a:cubicBezTo>
                <a:cubicBezTo>
                  <a:pt x="1841" y="2994"/>
                  <a:pt x="1841" y="2994"/>
                  <a:pt x="1841" y="2994"/>
                </a:cubicBezTo>
                <a:cubicBezTo>
                  <a:pt x="1840" y="2994"/>
                  <a:pt x="1840" y="2994"/>
                  <a:pt x="1840" y="2994"/>
                </a:cubicBezTo>
                <a:cubicBezTo>
                  <a:pt x="1880" y="2985"/>
                  <a:pt x="1919" y="2975"/>
                  <a:pt x="1958" y="2963"/>
                </a:cubicBezTo>
                <a:cubicBezTo>
                  <a:pt x="1958" y="2963"/>
                  <a:pt x="1958" y="2963"/>
                  <a:pt x="1958" y="2963"/>
                </a:cubicBezTo>
                <a:cubicBezTo>
                  <a:pt x="1960" y="2962"/>
                  <a:pt x="1960" y="2962"/>
                  <a:pt x="1960" y="2962"/>
                </a:cubicBezTo>
                <a:cubicBezTo>
                  <a:pt x="1978" y="2956"/>
                  <a:pt x="1978" y="2956"/>
                  <a:pt x="1978" y="2956"/>
                </a:cubicBezTo>
                <a:cubicBezTo>
                  <a:pt x="1978" y="2956"/>
                  <a:pt x="1978" y="2956"/>
                  <a:pt x="1978" y="2956"/>
                </a:cubicBezTo>
                <a:cubicBezTo>
                  <a:pt x="2021" y="2942"/>
                  <a:pt x="2064" y="2927"/>
                  <a:pt x="2106" y="2909"/>
                </a:cubicBezTo>
                <a:cubicBezTo>
                  <a:pt x="2106" y="2909"/>
                  <a:pt x="2106" y="2909"/>
                  <a:pt x="2106" y="2909"/>
                </a:cubicBezTo>
                <a:cubicBezTo>
                  <a:pt x="2108" y="2908"/>
                  <a:pt x="2108" y="2908"/>
                  <a:pt x="2108" y="2908"/>
                </a:cubicBezTo>
                <a:cubicBezTo>
                  <a:pt x="2121" y="2902"/>
                  <a:pt x="2121" y="2902"/>
                  <a:pt x="2121" y="2902"/>
                </a:cubicBezTo>
                <a:cubicBezTo>
                  <a:pt x="2121" y="2902"/>
                  <a:pt x="2121" y="2902"/>
                  <a:pt x="2121" y="2902"/>
                </a:cubicBezTo>
                <a:cubicBezTo>
                  <a:pt x="2166" y="2883"/>
                  <a:pt x="2211" y="2860"/>
                  <a:pt x="2254" y="2836"/>
                </a:cubicBezTo>
                <a:cubicBezTo>
                  <a:pt x="2254" y="2836"/>
                  <a:pt x="2254" y="2836"/>
                  <a:pt x="2254" y="2836"/>
                </a:cubicBezTo>
                <a:cubicBezTo>
                  <a:pt x="2257" y="2835"/>
                  <a:pt x="2257" y="2835"/>
                  <a:pt x="2257" y="2835"/>
                </a:cubicBezTo>
                <a:cubicBezTo>
                  <a:pt x="2266" y="2829"/>
                  <a:pt x="2266" y="2829"/>
                  <a:pt x="2266" y="2829"/>
                </a:cubicBezTo>
                <a:cubicBezTo>
                  <a:pt x="2266" y="2829"/>
                  <a:pt x="2266" y="2829"/>
                  <a:pt x="2266" y="2829"/>
                </a:cubicBezTo>
                <a:cubicBezTo>
                  <a:pt x="2312" y="2803"/>
                  <a:pt x="2358" y="2773"/>
                  <a:pt x="2401" y="2742"/>
                </a:cubicBezTo>
                <a:cubicBezTo>
                  <a:pt x="2401" y="2742"/>
                  <a:pt x="2401" y="2742"/>
                  <a:pt x="2401" y="2742"/>
                </a:cubicBezTo>
                <a:cubicBezTo>
                  <a:pt x="2405" y="2739"/>
                  <a:pt x="2405" y="2739"/>
                  <a:pt x="2405" y="2739"/>
                </a:cubicBezTo>
                <a:cubicBezTo>
                  <a:pt x="2412" y="2734"/>
                  <a:pt x="2412" y="2734"/>
                  <a:pt x="2412" y="2734"/>
                </a:cubicBezTo>
                <a:cubicBezTo>
                  <a:pt x="2412" y="2734"/>
                  <a:pt x="2412" y="2734"/>
                  <a:pt x="2412" y="2734"/>
                </a:cubicBezTo>
                <a:cubicBezTo>
                  <a:pt x="2459" y="2699"/>
                  <a:pt x="2506" y="2661"/>
                  <a:pt x="2549" y="2620"/>
                </a:cubicBezTo>
                <a:cubicBezTo>
                  <a:pt x="2549" y="2620"/>
                  <a:pt x="2549" y="2620"/>
                  <a:pt x="2549" y="2620"/>
                </a:cubicBezTo>
                <a:cubicBezTo>
                  <a:pt x="2553" y="2616"/>
                  <a:pt x="2553" y="2616"/>
                  <a:pt x="2553" y="2616"/>
                </a:cubicBezTo>
                <a:cubicBezTo>
                  <a:pt x="2558" y="2612"/>
                  <a:pt x="2558" y="2612"/>
                  <a:pt x="2558" y="2612"/>
                </a:cubicBezTo>
                <a:cubicBezTo>
                  <a:pt x="2558" y="2612"/>
                  <a:pt x="2558" y="2612"/>
                  <a:pt x="2558" y="2612"/>
                </a:cubicBezTo>
                <a:cubicBezTo>
                  <a:pt x="2604" y="2568"/>
                  <a:pt x="2647" y="2521"/>
                  <a:pt x="2687" y="2473"/>
                </a:cubicBezTo>
                <a:cubicBezTo>
                  <a:pt x="2687" y="2473"/>
                  <a:pt x="2687" y="2473"/>
                  <a:pt x="2687" y="2473"/>
                </a:cubicBezTo>
                <a:cubicBezTo>
                  <a:pt x="2692" y="2467"/>
                  <a:pt x="2692" y="2467"/>
                  <a:pt x="2692" y="2467"/>
                </a:cubicBezTo>
                <a:cubicBezTo>
                  <a:pt x="2695" y="2463"/>
                  <a:pt x="2695" y="2463"/>
                  <a:pt x="2695" y="2463"/>
                </a:cubicBezTo>
                <a:cubicBezTo>
                  <a:pt x="2695" y="2463"/>
                  <a:pt x="2695" y="2463"/>
                  <a:pt x="2695" y="2463"/>
                </a:cubicBezTo>
                <a:cubicBezTo>
                  <a:pt x="2736" y="2411"/>
                  <a:pt x="2775" y="2356"/>
                  <a:pt x="2809" y="2300"/>
                </a:cubicBezTo>
                <a:cubicBezTo>
                  <a:pt x="2809" y="2300"/>
                  <a:pt x="2809" y="2300"/>
                  <a:pt x="2809" y="2300"/>
                </a:cubicBezTo>
                <a:cubicBezTo>
                  <a:pt x="2814" y="2291"/>
                  <a:pt x="2814" y="2291"/>
                  <a:pt x="2814" y="2291"/>
                </a:cubicBezTo>
                <a:cubicBezTo>
                  <a:pt x="2816" y="2288"/>
                  <a:pt x="2816" y="2288"/>
                  <a:pt x="2816" y="2288"/>
                </a:cubicBezTo>
                <a:cubicBezTo>
                  <a:pt x="2816" y="2288"/>
                  <a:pt x="2816" y="2288"/>
                  <a:pt x="2816" y="2288"/>
                </a:cubicBezTo>
                <a:cubicBezTo>
                  <a:pt x="2862" y="2212"/>
                  <a:pt x="2900" y="2132"/>
                  <a:pt x="2932" y="2049"/>
                </a:cubicBezTo>
                <a:cubicBezTo>
                  <a:pt x="2932" y="2049"/>
                  <a:pt x="2932" y="2049"/>
                  <a:pt x="2932" y="2049"/>
                </a:cubicBezTo>
                <a:cubicBezTo>
                  <a:pt x="2937" y="2034"/>
                  <a:pt x="2937" y="2034"/>
                  <a:pt x="2937" y="2034"/>
                </a:cubicBezTo>
                <a:cubicBezTo>
                  <a:pt x="2938" y="2032"/>
                  <a:pt x="2938" y="2032"/>
                  <a:pt x="2938" y="2032"/>
                </a:cubicBezTo>
                <a:cubicBezTo>
                  <a:pt x="2938" y="2032"/>
                  <a:pt x="2938" y="2032"/>
                  <a:pt x="2938" y="2032"/>
                </a:cubicBezTo>
                <a:cubicBezTo>
                  <a:pt x="2998" y="1866"/>
                  <a:pt x="3029" y="1692"/>
                  <a:pt x="3029" y="1514"/>
                </a:cubicBezTo>
                <a:close/>
                <a:moveTo>
                  <a:pt x="3007" y="1368"/>
                </a:moveTo>
                <a:cubicBezTo>
                  <a:pt x="3007" y="1364"/>
                  <a:pt x="3008" y="1361"/>
                  <a:pt x="3009" y="1357"/>
                </a:cubicBezTo>
                <a:cubicBezTo>
                  <a:pt x="3011" y="1376"/>
                  <a:pt x="3012" y="1395"/>
                  <a:pt x="3013" y="1413"/>
                </a:cubicBezTo>
                <a:cubicBezTo>
                  <a:pt x="3013" y="1424"/>
                  <a:pt x="3012" y="1435"/>
                  <a:pt x="3011" y="1446"/>
                </a:cubicBezTo>
                <a:cubicBezTo>
                  <a:pt x="3011" y="1447"/>
                  <a:pt x="3010" y="1449"/>
                  <a:pt x="3010" y="1451"/>
                </a:cubicBezTo>
                <a:cubicBezTo>
                  <a:pt x="3009" y="1460"/>
                  <a:pt x="3009" y="1469"/>
                  <a:pt x="3008" y="1478"/>
                </a:cubicBezTo>
                <a:cubicBezTo>
                  <a:pt x="3007" y="1481"/>
                  <a:pt x="3007" y="1485"/>
                  <a:pt x="3006" y="1488"/>
                </a:cubicBezTo>
                <a:cubicBezTo>
                  <a:pt x="3006" y="1495"/>
                  <a:pt x="3005" y="1503"/>
                  <a:pt x="3004" y="1510"/>
                </a:cubicBezTo>
                <a:cubicBezTo>
                  <a:pt x="3003" y="1514"/>
                  <a:pt x="3003" y="1518"/>
                  <a:pt x="3002" y="1522"/>
                </a:cubicBezTo>
                <a:cubicBezTo>
                  <a:pt x="3001" y="1529"/>
                  <a:pt x="3000" y="1535"/>
                  <a:pt x="2999" y="1542"/>
                </a:cubicBezTo>
                <a:cubicBezTo>
                  <a:pt x="2999" y="1546"/>
                  <a:pt x="2998" y="1551"/>
                  <a:pt x="2997" y="1555"/>
                </a:cubicBezTo>
                <a:cubicBezTo>
                  <a:pt x="2996" y="1561"/>
                  <a:pt x="2995" y="1567"/>
                  <a:pt x="2994" y="1574"/>
                </a:cubicBezTo>
                <a:cubicBezTo>
                  <a:pt x="2993" y="1578"/>
                  <a:pt x="2992" y="1583"/>
                  <a:pt x="2992" y="1587"/>
                </a:cubicBezTo>
                <a:cubicBezTo>
                  <a:pt x="2990" y="1593"/>
                  <a:pt x="2989" y="1599"/>
                  <a:pt x="2988" y="1605"/>
                </a:cubicBezTo>
                <a:cubicBezTo>
                  <a:pt x="2987" y="1610"/>
                  <a:pt x="2986" y="1614"/>
                  <a:pt x="2985" y="1619"/>
                </a:cubicBezTo>
                <a:cubicBezTo>
                  <a:pt x="2984" y="1625"/>
                  <a:pt x="2983" y="1631"/>
                  <a:pt x="2982" y="1637"/>
                </a:cubicBezTo>
                <a:cubicBezTo>
                  <a:pt x="2981" y="1641"/>
                  <a:pt x="2979" y="1646"/>
                  <a:pt x="2978" y="1651"/>
                </a:cubicBezTo>
                <a:cubicBezTo>
                  <a:pt x="2977" y="1657"/>
                  <a:pt x="2976" y="1662"/>
                  <a:pt x="2974" y="1668"/>
                </a:cubicBezTo>
                <a:cubicBezTo>
                  <a:pt x="2973" y="1673"/>
                  <a:pt x="2972" y="1677"/>
                  <a:pt x="2971" y="1682"/>
                </a:cubicBezTo>
                <a:cubicBezTo>
                  <a:pt x="2969" y="1688"/>
                  <a:pt x="2968" y="1694"/>
                  <a:pt x="2966" y="1699"/>
                </a:cubicBezTo>
                <a:cubicBezTo>
                  <a:pt x="2965" y="1704"/>
                  <a:pt x="2964" y="1709"/>
                  <a:pt x="2962" y="1713"/>
                </a:cubicBezTo>
                <a:cubicBezTo>
                  <a:pt x="2961" y="1719"/>
                  <a:pt x="2959" y="1725"/>
                  <a:pt x="2958" y="1730"/>
                </a:cubicBezTo>
                <a:cubicBezTo>
                  <a:pt x="2956" y="1735"/>
                  <a:pt x="2955" y="1740"/>
                  <a:pt x="2954" y="1744"/>
                </a:cubicBezTo>
                <a:cubicBezTo>
                  <a:pt x="2952" y="1750"/>
                  <a:pt x="2950" y="1755"/>
                  <a:pt x="2949" y="1761"/>
                </a:cubicBezTo>
                <a:cubicBezTo>
                  <a:pt x="2947" y="1766"/>
                  <a:pt x="2945" y="1770"/>
                  <a:pt x="2944" y="1775"/>
                </a:cubicBezTo>
                <a:cubicBezTo>
                  <a:pt x="2942" y="1781"/>
                  <a:pt x="2940" y="1786"/>
                  <a:pt x="2939" y="1791"/>
                </a:cubicBezTo>
                <a:cubicBezTo>
                  <a:pt x="2937" y="1796"/>
                  <a:pt x="2935" y="1801"/>
                  <a:pt x="2934" y="1806"/>
                </a:cubicBezTo>
                <a:cubicBezTo>
                  <a:pt x="2932" y="1811"/>
                  <a:pt x="2930" y="1816"/>
                  <a:pt x="2928" y="1822"/>
                </a:cubicBezTo>
                <a:cubicBezTo>
                  <a:pt x="2926" y="1827"/>
                  <a:pt x="2925" y="1831"/>
                  <a:pt x="2923" y="1836"/>
                </a:cubicBezTo>
                <a:cubicBezTo>
                  <a:pt x="2921" y="1841"/>
                  <a:pt x="2919" y="1847"/>
                  <a:pt x="2917" y="1852"/>
                </a:cubicBezTo>
                <a:cubicBezTo>
                  <a:pt x="2915" y="1857"/>
                  <a:pt x="2913" y="1862"/>
                  <a:pt x="2911" y="1866"/>
                </a:cubicBezTo>
                <a:cubicBezTo>
                  <a:pt x="2909" y="1872"/>
                  <a:pt x="2907" y="1877"/>
                  <a:pt x="2905" y="1882"/>
                </a:cubicBezTo>
                <a:cubicBezTo>
                  <a:pt x="2903" y="1887"/>
                  <a:pt x="2901" y="1891"/>
                  <a:pt x="2899" y="1896"/>
                </a:cubicBezTo>
                <a:cubicBezTo>
                  <a:pt x="2898" y="1899"/>
                  <a:pt x="2897" y="1901"/>
                  <a:pt x="2896" y="1904"/>
                </a:cubicBezTo>
                <a:cubicBezTo>
                  <a:pt x="2895" y="1900"/>
                  <a:pt x="2894" y="1897"/>
                  <a:pt x="2893" y="1894"/>
                </a:cubicBezTo>
                <a:cubicBezTo>
                  <a:pt x="2892" y="1890"/>
                  <a:pt x="2891" y="1886"/>
                  <a:pt x="2890" y="1882"/>
                </a:cubicBezTo>
                <a:cubicBezTo>
                  <a:pt x="2888" y="1875"/>
                  <a:pt x="2886" y="1869"/>
                  <a:pt x="2885" y="1862"/>
                </a:cubicBezTo>
                <a:cubicBezTo>
                  <a:pt x="2884" y="1858"/>
                  <a:pt x="2883" y="1854"/>
                  <a:pt x="2882" y="1850"/>
                </a:cubicBezTo>
                <a:cubicBezTo>
                  <a:pt x="2880" y="1843"/>
                  <a:pt x="2878" y="1835"/>
                  <a:pt x="2877" y="1828"/>
                </a:cubicBezTo>
                <a:cubicBezTo>
                  <a:pt x="2876" y="1825"/>
                  <a:pt x="2875" y="1822"/>
                  <a:pt x="2875" y="1819"/>
                </a:cubicBezTo>
                <a:cubicBezTo>
                  <a:pt x="2872" y="1809"/>
                  <a:pt x="2870" y="1799"/>
                  <a:pt x="2868" y="1789"/>
                </a:cubicBezTo>
                <a:cubicBezTo>
                  <a:pt x="2873" y="1780"/>
                  <a:pt x="2877" y="1772"/>
                  <a:pt x="2881" y="1763"/>
                </a:cubicBezTo>
                <a:cubicBezTo>
                  <a:pt x="2882" y="1761"/>
                  <a:pt x="2883" y="1759"/>
                  <a:pt x="2883" y="1758"/>
                </a:cubicBezTo>
                <a:cubicBezTo>
                  <a:pt x="2887" y="1750"/>
                  <a:pt x="2890" y="1743"/>
                  <a:pt x="2894" y="1736"/>
                </a:cubicBezTo>
                <a:cubicBezTo>
                  <a:pt x="2895" y="1732"/>
                  <a:pt x="2897" y="1729"/>
                  <a:pt x="2898" y="1726"/>
                </a:cubicBezTo>
                <a:cubicBezTo>
                  <a:pt x="2901" y="1720"/>
                  <a:pt x="2903" y="1714"/>
                  <a:pt x="2906" y="1708"/>
                </a:cubicBezTo>
                <a:cubicBezTo>
                  <a:pt x="2908" y="1704"/>
                  <a:pt x="2909" y="1701"/>
                  <a:pt x="2911" y="1697"/>
                </a:cubicBezTo>
                <a:cubicBezTo>
                  <a:pt x="2913" y="1691"/>
                  <a:pt x="2915" y="1686"/>
                  <a:pt x="2918" y="1680"/>
                </a:cubicBezTo>
                <a:cubicBezTo>
                  <a:pt x="2919" y="1676"/>
                  <a:pt x="2921" y="1672"/>
                  <a:pt x="2922" y="1668"/>
                </a:cubicBezTo>
                <a:cubicBezTo>
                  <a:pt x="2924" y="1663"/>
                  <a:pt x="2927" y="1658"/>
                  <a:pt x="2929" y="1652"/>
                </a:cubicBezTo>
                <a:cubicBezTo>
                  <a:pt x="2930" y="1648"/>
                  <a:pt x="2932" y="1644"/>
                  <a:pt x="2933" y="1640"/>
                </a:cubicBezTo>
                <a:cubicBezTo>
                  <a:pt x="2935" y="1635"/>
                  <a:pt x="2937" y="1630"/>
                  <a:pt x="2939" y="1624"/>
                </a:cubicBezTo>
                <a:cubicBezTo>
                  <a:pt x="2941" y="1620"/>
                  <a:pt x="2942" y="1616"/>
                  <a:pt x="2943" y="1612"/>
                </a:cubicBezTo>
                <a:cubicBezTo>
                  <a:pt x="2945" y="1606"/>
                  <a:pt x="2947" y="1601"/>
                  <a:pt x="2949" y="1596"/>
                </a:cubicBezTo>
                <a:cubicBezTo>
                  <a:pt x="2950" y="1592"/>
                  <a:pt x="2952" y="1587"/>
                  <a:pt x="2953" y="1583"/>
                </a:cubicBezTo>
                <a:cubicBezTo>
                  <a:pt x="2955" y="1578"/>
                  <a:pt x="2957" y="1572"/>
                  <a:pt x="2958" y="1567"/>
                </a:cubicBezTo>
                <a:cubicBezTo>
                  <a:pt x="2960" y="1563"/>
                  <a:pt x="2961" y="1559"/>
                  <a:pt x="2962" y="1555"/>
                </a:cubicBezTo>
                <a:cubicBezTo>
                  <a:pt x="2964" y="1549"/>
                  <a:pt x="2966" y="1543"/>
                  <a:pt x="2968" y="1537"/>
                </a:cubicBezTo>
                <a:cubicBezTo>
                  <a:pt x="2969" y="1533"/>
                  <a:pt x="2970" y="1530"/>
                  <a:pt x="2971" y="1526"/>
                </a:cubicBezTo>
                <a:cubicBezTo>
                  <a:pt x="2973" y="1519"/>
                  <a:pt x="2975" y="1512"/>
                  <a:pt x="2977" y="1505"/>
                </a:cubicBezTo>
                <a:cubicBezTo>
                  <a:pt x="2977" y="1502"/>
                  <a:pt x="2978" y="1500"/>
                  <a:pt x="2979" y="1497"/>
                </a:cubicBezTo>
                <a:cubicBezTo>
                  <a:pt x="2981" y="1488"/>
                  <a:pt x="2984" y="1478"/>
                  <a:pt x="2986" y="1468"/>
                </a:cubicBezTo>
                <a:cubicBezTo>
                  <a:pt x="2987" y="1466"/>
                  <a:pt x="2987" y="1463"/>
                  <a:pt x="2988" y="1460"/>
                </a:cubicBezTo>
                <a:cubicBezTo>
                  <a:pt x="2990" y="1453"/>
                  <a:pt x="2991" y="1446"/>
                  <a:pt x="2993" y="1439"/>
                </a:cubicBezTo>
                <a:cubicBezTo>
                  <a:pt x="2994" y="1435"/>
                  <a:pt x="2994" y="1432"/>
                  <a:pt x="2995" y="1428"/>
                </a:cubicBezTo>
                <a:cubicBezTo>
                  <a:pt x="2996" y="1422"/>
                  <a:pt x="2998" y="1416"/>
                  <a:pt x="2999" y="1410"/>
                </a:cubicBezTo>
                <a:cubicBezTo>
                  <a:pt x="3000" y="1406"/>
                  <a:pt x="3001" y="1402"/>
                  <a:pt x="3001" y="1398"/>
                </a:cubicBezTo>
                <a:cubicBezTo>
                  <a:pt x="3002" y="1392"/>
                  <a:pt x="3004" y="1386"/>
                  <a:pt x="3005" y="1380"/>
                </a:cubicBezTo>
                <a:cubicBezTo>
                  <a:pt x="3005" y="1376"/>
                  <a:pt x="3006" y="1372"/>
                  <a:pt x="3007" y="1368"/>
                </a:cubicBezTo>
                <a:close/>
                <a:moveTo>
                  <a:pt x="1371" y="190"/>
                </a:moveTo>
                <a:cubicBezTo>
                  <a:pt x="1369" y="192"/>
                  <a:pt x="1366" y="193"/>
                  <a:pt x="1364" y="194"/>
                </a:cubicBezTo>
                <a:cubicBezTo>
                  <a:pt x="1359" y="197"/>
                  <a:pt x="1354" y="200"/>
                  <a:pt x="1350" y="202"/>
                </a:cubicBezTo>
                <a:cubicBezTo>
                  <a:pt x="1344" y="206"/>
                  <a:pt x="1339" y="209"/>
                  <a:pt x="1333" y="212"/>
                </a:cubicBezTo>
                <a:cubicBezTo>
                  <a:pt x="1328" y="215"/>
                  <a:pt x="1324" y="218"/>
                  <a:pt x="1320" y="220"/>
                </a:cubicBezTo>
                <a:cubicBezTo>
                  <a:pt x="1314" y="224"/>
                  <a:pt x="1308" y="227"/>
                  <a:pt x="1302" y="231"/>
                </a:cubicBezTo>
                <a:cubicBezTo>
                  <a:pt x="1298" y="234"/>
                  <a:pt x="1294" y="236"/>
                  <a:pt x="1289" y="239"/>
                </a:cubicBezTo>
                <a:cubicBezTo>
                  <a:pt x="1284" y="243"/>
                  <a:pt x="1278" y="246"/>
                  <a:pt x="1272" y="250"/>
                </a:cubicBezTo>
                <a:cubicBezTo>
                  <a:pt x="1268" y="253"/>
                  <a:pt x="1264" y="256"/>
                  <a:pt x="1260" y="258"/>
                </a:cubicBezTo>
                <a:cubicBezTo>
                  <a:pt x="1254" y="262"/>
                  <a:pt x="1248" y="267"/>
                  <a:pt x="1242" y="271"/>
                </a:cubicBezTo>
                <a:cubicBezTo>
                  <a:pt x="1238" y="273"/>
                  <a:pt x="1235" y="276"/>
                  <a:pt x="1231" y="279"/>
                </a:cubicBezTo>
                <a:cubicBezTo>
                  <a:pt x="1224" y="283"/>
                  <a:pt x="1218" y="288"/>
                  <a:pt x="1211" y="293"/>
                </a:cubicBezTo>
                <a:cubicBezTo>
                  <a:pt x="1208" y="295"/>
                  <a:pt x="1205" y="297"/>
                  <a:pt x="1202" y="299"/>
                </a:cubicBezTo>
                <a:cubicBezTo>
                  <a:pt x="1193" y="306"/>
                  <a:pt x="1183" y="314"/>
                  <a:pt x="1174" y="321"/>
                </a:cubicBezTo>
                <a:cubicBezTo>
                  <a:pt x="1174" y="321"/>
                  <a:pt x="1174" y="321"/>
                  <a:pt x="1173" y="321"/>
                </a:cubicBezTo>
                <a:cubicBezTo>
                  <a:pt x="1165" y="328"/>
                  <a:pt x="1156" y="335"/>
                  <a:pt x="1148" y="342"/>
                </a:cubicBezTo>
                <a:cubicBezTo>
                  <a:pt x="1142" y="340"/>
                  <a:pt x="1137" y="339"/>
                  <a:pt x="1131" y="338"/>
                </a:cubicBezTo>
                <a:cubicBezTo>
                  <a:pt x="1129" y="337"/>
                  <a:pt x="1126" y="336"/>
                  <a:pt x="1124" y="336"/>
                </a:cubicBezTo>
                <a:cubicBezTo>
                  <a:pt x="1115" y="333"/>
                  <a:pt x="1107" y="331"/>
                  <a:pt x="1099" y="329"/>
                </a:cubicBezTo>
                <a:cubicBezTo>
                  <a:pt x="1097" y="328"/>
                  <a:pt x="1095" y="328"/>
                  <a:pt x="1094" y="327"/>
                </a:cubicBezTo>
                <a:cubicBezTo>
                  <a:pt x="1087" y="325"/>
                  <a:pt x="1080" y="323"/>
                  <a:pt x="1073" y="321"/>
                </a:cubicBezTo>
                <a:cubicBezTo>
                  <a:pt x="1070" y="320"/>
                  <a:pt x="1067" y="319"/>
                  <a:pt x="1064" y="318"/>
                </a:cubicBezTo>
                <a:cubicBezTo>
                  <a:pt x="1059" y="317"/>
                  <a:pt x="1054" y="315"/>
                  <a:pt x="1048" y="313"/>
                </a:cubicBezTo>
                <a:cubicBezTo>
                  <a:pt x="1045" y="312"/>
                  <a:pt x="1041" y="311"/>
                  <a:pt x="1038" y="310"/>
                </a:cubicBezTo>
                <a:cubicBezTo>
                  <a:pt x="1033" y="308"/>
                  <a:pt x="1028" y="307"/>
                  <a:pt x="1023" y="305"/>
                </a:cubicBezTo>
                <a:cubicBezTo>
                  <a:pt x="1020" y="304"/>
                  <a:pt x="1016" y="302"/>
                  <a:pt x="1013" y="301"/>
                </a:cubicBezTo>
                <a:cubicBezTo>
                  <a:pt x="1008" y="299"/>
                  <a:pt x="1003" y="298"/>
                  <a:pt x="999" y="296"/>
                </a:cubicBezTo>
                <a:cubicBezTo>
                  <a:pt x="995" y="295"/>
                  <a:pt x="991" y="293"/>
                  <a:pt x="988" y="292"/>
                </a:cubicBezTo>
                <a:cubicBezTo>
                  <a:pt x="983" y="290"/>
                  <a:pt x="979" y="289"/>
                  <a:pt x="974" y="287"/>
                </a:cubicBezTo>
                <a:cubicBezTo>
                  <a:pt x="970" y="285"/>
                  <a:pt x="967" y="284"/>
                  <a:pt x="963" y="282"/>
                </a:cubicBezTo>
                <a:cubicBezTo>
                  <a:pt x="960" y="281"/>
                  <a:pt x="958" y="280"/>
                  <a:pt x="955" y="279"/>
                </a:cubicBezTo>
                <a:cubicBezTo>
                  <a:pt x="958" y="277"/>
                  <a:pt x="961" y="275"/>
                  <a:pt x="965" y="273"/>
                </a:cubicBezTo>
                <a:cubicBezTo>
                  <a:pt x="969" y="270"/>
                  <a:pt x="972" y="267"/>
                  <a:pt x="976" y="265"/>
                </a:cubicBezTo>
                <a:cubicBezTo>
                  <a:pt x="981" y="262"/>
                  <a:pt x="986" y="258"/>
                  <a:pt x="991" y="255"/>
                </a:cubicBezTo>
                <a:cubicBezTo>
                  <a:pt x="995" y="253"/>
                  <a:pt x="999" y="250"/>
                  <a:pt x="1003" y="248"/>
                </a:cubicBezTo>
                <a:cubicBezTo>
                  <a:pt x="1008" y="244"/>
                  <a:pt x="1013" y="241"/>
                  <a:pt x="1018" y="238"/>
                </a:cubicBezTo>
                <a:cubicBezTo>
                  <a:pt x="1022" y="236"/>
                  <a:pt x="1026" y="233"/>
                  <a:pt x="1029" y="231"/>
                </a:cubicBezTo>
                <a:cubicBezTo>
                  <a:pt x="1035" y="228"/>
                  <a:pt x="1040" y="225"/>
                  <a:pt x="1045" y="221"/>
                </a:cubicBezTo>
                <a:cubicBezTo>
                  <a:pt x="1049" y="219"/>
                  <a:pt x="1053" y="217"/>
                  <a:pt x="1056" y="215"/>
                </a:cubicBezTo>
                <a:cubicBezTo>
                  <a:pt x="1062" y="211"/>
                  <a:pt x="1068" y="208"/>
                  <a:pt x="1074" y="205"/>
                </a:cubicBezTo>
                <a:cubicBezTo>
                  <a:pt x="1077" y="203"/>
                  <a:pt x="1080" y="201"/>
                  <a:pt x="1084" y="199"/>
                </a:cubicBezTo>
                <a:cubicBezTo>
                  <a:pt x="1091" y="196"/>
                  <a:pt x="1097" y="192"/>
                  <a:pt x="1104" y="188"/>
                </a:cubicBezTo>
                <a:cubicBezTo>
                  <a:pt x="1107" y="187"/>
                  <a:pt x="1109" y="186"/>
                  <a:pt x="1112" y="184"/>
                </a:cubicBezTo>
                <a:cubicBezTo>
                  <a:pt x="1121" y="179"/>
                  <a:pt x="1130" y="175"/>
                  <a:pt x="1140" y="170"/>
                </a:cubicBezTo>
                <a:cubicBezTo>
                  <a:pt x="1141" y="169"/>
                  <a:pt x="1143" y="168"/>
                  <a:pt x="1144" y="168"/>
                </a:cubicBezTo>
                <a:cubicBezTo>
                  <a:pt x="1152" y="164"/>
                  <a:pt x="1159" y="160"/>
                  <a:pt x="1167" y="157"/>
                </a:cubicBezTo>
                <a:cubicBezTo>
                  <a:pt x="1175" y="159"/>
                  <a:pt x="1184" y="161"/>
                  <a:pt x="1192" y="162"/>
                </a:cubicBezTo>
                <a:cubicBezTo>
                  <a:pt x="1194" y="163"/>
                  <a:pt x="1195" y="163"/>
                  <a:pt x="1196" y="163"/>
                </a:cubicBezTo>
                <a:cubicBezTo>
                  <a:pt x="1204" y="165"/>
                  <a:pt x="1212" y="166"/>
                  <a:pt x="1219" y="168"/>
                </a:cubicBezTo>
                <a:cubicBezTo>
                  <a:pt x="1222" y="168"/>
                  <a:pt x="1225" y="169"/>
                  <a:pt x="1228" y="170"/>
                </a:cubicBezTo>
                <a:cubicBezTo>
                  <a:pt x="1234" y="171"/>
                  <a:pt x="1240" y="172"/>
                  <a:pt x="1246" y="173"/>
                </a:cubicBezTo>
                <a:cubicBezTo>
                  <a:pt x="1250" y="174"/>
                  <a:pt x="1253" y="174"/>
                  <a:pt x="1257" y="175"/>
                </a:cubicBezTo>
                <a:cubicBezTo>
                  <a:pt x="1262" y="176"/>
                  <a:pt x="1268" y="177"/>
                  <a:pt x="1273" y="178"/>
                </a:cubicBezTo>
                <a:cubicBezTo>
                  <a:pt x="1277" y="178"/>
                  <a:pt x="1281" y="179"/>
                  <a:pt x="1284" y="179"/>
                </a:cubicBezTo>
                <a:cubicBezTo>
                  <a:pt x="1290" y="180"/>
                  <a:pt x="1295" y="181"/>
                  <a:pt x="1300" y="182"/>
                </a:cubicBezTo>
                <a:cubicBezTo>
                  <a:pt x="1304" y="182"/>
                  <a:pt x="1308" y="183"/>
                  <a:pt x="1312" y="183"/>
                </a:cubicBezTo>
                <a:cubicBezTo>
                  <a:pt x="1317" y="184"/>
                  <a:pt x="1323" y="185"/>
                  <a:pt x="1328" y="185"/>
                </a:cubicBezTo>
                <a:cubicBezTo>
                  <a:pt x="1332" y="186"/>
                  <a:pt x="1335" y="186"/>
                  <a:pt x="1339" y="187"/>
                </a:cubicBezTo>
                <a:cubicBezTo>
                  <a:pt x="1345" y="187"/>
                  <a:pt x="1350" y="188"/>
                  <a:pt x="1355" y="188"/>
                </a:cubicBezTo>
                <a:cubicBezTo>
                  <a:pt x="1359" y="189"/>
                  <a:pt x="1363" y="189"/>
                  <a:pt x="1367" y="190"/>
                </a:cubicBezTo>
                <a:cubicBezTo>
                  <a:pt x="1368" y="190"/>
                  <a:pt x="1370" y="190"/>
                  <a:pt x="1371" y="190"/>
                </a:cubicBezTo>
                <a:cubicBezTo>
                  <a:pt x="1371" y="190"/>
                  <a:pt x="1371" y="190"/>
                  <a:pt x="1371" y="190"/>
                </a:cubicBezTo>
                <a:close/>
                <a:moveTo>
                  <a:pt x="1668" y="189"/>
                </a:moveTo>
                <a:cubicBezTo>
                  <a:pt x="1666" y="191"/>
                  <a:pt x="1664" y="192"/>
                  <a:pt x="1661" y="193"/>
                </a:cubicBezTo>
                <a:cubicBezTo>
                  <a:pt x="1659" y="195"/>
                  <a:pt x="1656" y="196"/>
                  <a:pt x="1653" y="198"/>
                </a:cubicBezTo>
                <a:cubicBezTo>
                  <a:pt x="1649" y="200"/>
                  <a:pt x="1646" y="202"/>
                  <a:pt x="1642" y="204"/>
                </a:cubicBezTo>
                <a:cubicBezTo>
                  <a:pt x="1639" y="206"/>
                  <a:pt x="1637" y="207"/>
                  <a:pt x="1634" y="209"/>
                </a:cubicBezTo>
                <a:cubicBezTo>
                  <a:pt x="1630" y="211"/>
                  <a:pt x="1625" y="214"/>
                  <a:pt x="1621" y="217"/>
                </a:cubicBezTo>
                <a:cubicBezTo>
                  <a:pt x="1619" y="218"/>
                  <a:pt x="1617" y="219"/>
                  <a:pt x="1615" y="220"/>
                </a:cubicBezTo>
                <a:cubicBezTo>
                  <a:pt x="1609" y="224"/>
                  <a:pt x="1603" y="228"/>
                  <a:pt x="1597" y="232"/>
                </a:cubicBezTo>
                <a:cubicBezTo>
                  <a:pt x="1596" y="232"/>
                  <a:pt x="1595" y="233"/>
                  <a:pt x="1594" y="233"/>
                </a:cubicBezTo>
                <a:cubicBezTo>
                  <a:pt x="1589" y="237"/>
                  <a:pt x="1583" y="240"/>
                  <a:pt x="1578" y="244"/>
                </a:cubicBezTo>
                <a:cubicBezTo>
                  <a:pt x="1576" y="245"/>
                  <a:pt x="1574" y="246"/>
                  <a:pt x="1572" y="248"/>
                </a:cubicBezTo>
                <a:cubicBezTo>
                  <a:pt x="1568" y="250"/>
                  <a:pt x="1564" y="253"/>
                  <a:pt x="1560" y="256"/>
                </a:cubicBezTo>
                <a:cubicBezTo>
                  <a:pt x="1557" y="257"/>
                  <a:pt x="1555" y="259"/>
                  <a:pt x="1553" y="260"/>
                </a:cubicBezTo>
                <a:cubicBezTo>
                  <a:pt x="1549" y="263"/>
                  <a:pt x="1545" y="266"/>
                  <a:pt x="1541" y="268"/>
                </a:cubicBezTo>
                <a:cubicBezTo>
                  <a:pt x="1539" y="270"/>
                  <a:pt x="1536" y="272"/>
                  <a:pt x="1534" y="273"/>
                </a:cubicBezTo>
                <a:cubicBezTo>
                  <a:pt x="1530" y="276"/>
                  <a:pt x="1527" y="278"/>
                  <a:pt x="1523" y="281"/>
                </a:cubicBezTo>
                <a:cubicBezTo>
                  <a:pt x="1521" y="283"/>
                  <a:pt x="1518" y="284"/>
                  <a:pt x="1516" y="286"/>
                </a:cubicBezTo>
                <a:cubicBezTo>
                  <a:pt x="1512" y="289"/>
                  <a:pt x="1509" y="291"/>
                  <a:pt x="1505" y="294"/>
                </a:cubicBezTo>
                <a:cubicBezTo>
                  <a:pt x="1503" y="296"/>
                  <a:pt x="1500" y="298"/>
                  <a:pt x="1498" y="299"/>
                </a:cubicBezTo>
                <a:cubicBezTo>
                  <a:pt x="1494" y="302"/>
                  <a:pt x="1491" y="305"/>
                  <a:pt x="1487" y="307"/>
                </a:cubicBezTo>
                <a:cubicBezTo>
                  <a:pt x="1485" y="309"/>
                  <a:pt x="1483" y="311"/>
                  <a:pt x="1480" y="313"/>
                </a:cubicBezTo>
                <a:cubicBezTo>
                  <a:pt x="1477" y="315"/>
                  <a:pt x="1473" y="318"/>
                  <a:pt x="1470" y="321"/>
                </a:cubicBezTo>
                <a:cubicBezTo>
                  <a:pt x="1467" y="323"/>
                  <a:pt x="1465" y="325"/>
                  <a:pt x="1463" y="326"/>
                </a:cubicBezTo>
                <a:cubicBezTo>
                  <a:pt x="1459" y="329"/>
                  <a:pt x="1455" y="332"/>
                  <a:pt x="1452" y="335"/>
                </a:cubicBezTo>
                <a:cubicBezTo>
                  <a:pt x="1450" y="337"/>
                  <a:pt x="1447" y="339"/>
                  <a:pt x="1445" y="340"/>
                </a:cubicBezTo>
                <a:cubicBezTo>
                  <a:pt x="1441" y="344"/>
                  <a:pt x="1437" y="347"/>
                  <a:pt x="1433" y="350"/>
                </a:cubicBezTo>
                <a:cubicBezTo>
                  <a:pt x="1432" y="352"/>
                  <a:pt x="1430" y="353"/>
                  <a:pt x="1428" y="354"/>
                </a:cubicBezTo>
                <a:cubicBezTo>
                  <a:pt x="1423" y="359"/>
                  <a:pt x="1417" y="364"/>
                  <a:pt x="1411" y="369"/>
                </a:cubicBezTo>
                <a:cubicBezTo>
                  <a:pt x="1411" y="369"/>
                  <a:pt x="1410" y="370"/>
                  <a:pt x="1409" y="371"/>
                </a:cubicBezTo>
                <a:cubicBezTo>
                  <a:pt x="1405" y="375"/>
                  <a:pt x="1400" y="378"/>
                  <a:pt x="1396" y="382"/>
                </a:cubicBezTo>
                <a:cubicBezTo>
                  <a:pt x="1389" y="382"/>
                  <a:pt x="1381" y="381"/>
                  <a:pt x="1374" y="380"/>
                </a:cubicBezTo>
                <a:cubicBezTo>
                  <a:pt x="1372" y="380"/>
                  <a:pt x="1369" y="380"/>
                  <a:pt x="1367" y="380"/>
                </a:cubicBezTo>
                <a:cubicBezTo>
                  <a:pt x="1357" y="379"/>
                  <a:pt x="1347" y="378"/>
                  <a:pt x="1336" y="377"/>
                </a:cubicBezTo>
                <a:cubicBezTo>
                  <a:pt x="1334" y="376"/>
                  <a:pt x="1331" y="376"/>
                  <a:pt x="1328" y="375"/>
                </a:cubicBezTo>
                <a:cubicBezTo>
                  <a:pt x="1320" y="375"/>
                  <a:pt x="1313" y="374"/>
                  <a:pt x="1306" y="373"/>
                </a:cubicBezTo>
                <a:cubicBezTo>
                  <a:pt x="1302" y="372"/>
                  <a:pt x="1298" y="371"/>
                  <a:pt x="1294" y="371"/>
                </a:cubicBezTo>
                <a:cubicBezTo>
                  <a:pt x="1288" y="370"/>
                  <a:pt x="1282" y="369"/>
                  <a:pt x="1276" y="368"/>
                </a:cubicBezTo>
                <a:cubicBezTo>
                  <a:pt x="1272" y="367"/>
                  <a:pt x="1267" y="367"/>
                  <a:pt x="1263" y="366"/>
                </a:cubicBezTo>
                <a:cubicBezTo>
                  <a:pt x="1257" y="365"/>
                  <a:pt x="1252" y="364"/>
                  <a:pt x="1246" y="363"/>
                </a:cubicBezTo>
                <a:cubicBezTo>
                  <a:pt x="1241" y="362"/>
                  <a:pt x="1237" y="361"/>
                  <a:pt x="1233" y="360"/>
                </a:cubicBezTo>
                <a:cubicBezTo>
                  <a:pt x="1227" y="359"/>
                  <a:pt x="1221" y="358"/>
                  <a:pt x="1216" y="357"/>
                </a:cubicBezTo>
                <a:cubicBezTo>
                  <a:pt x="1211" y="356"/>
                  <a:pt x="1207" y="355"/>
                  <a:pt x="1202" y="354"/>
                </a:cubicBezTo>
                <a:cubicBezTo>
                  <a:pt x="1197" y="353"/>
                  <a:pt x="1191" y="352"/>
                  <a:pt x="1186" y="351"/>
                </a:cubicBezTo>
                <a:cubicBezTo>
                  <a:pt x="1181" y="350"/>
                  <a:pt x="1177" y="349"/>
                  <a:pt x="1172" y="348"/>
                </a:cubicBezTo>
                <a:cubicBezTo>
                  <a:pt x="1169" y="347"/>
                  <a:pt x="1166" y="346"/>
                  <a:pt x="1163" y="345"/>
                </a:cubicBezTo>
                <a:cubicBezTo>
                  <a:pt x="1166" y="343"/>
                  <a:pt x="1169" y="340"/>
                  <a:pt x="1173" y="337"/>
                </a:cubicBezTo>
                <a:cubicBezTo>
                  <a:pt x="1177" y="334"/>
                  <a:pt x="1181" y="331"/>
                  <a:pt x="1185" y="327"/>
                </a:cubicBezTo>
                <a:cubicBezTo>
                  <a:pt x="1191" y="323"/>
                  <a:pt x="1196" y="319"/>
                  <a:pt x="1201" y="315"/>
                </a:cubicBezTo>
                <a:cubicBezTo>
                  <a:pt x="1205" y="312"/>
                  <a:pt x="1209" y="309"/>
                  <a:pt x="1214" y="306"/>
                </a:cubicBezTo>
                <a:cubicBezTo>
                  <a:pt x="1219" y="302"/>
                  <a:pt x="1225" y="298"/>
                  <a:pt x="1230" y="294"/>
                </a:cubicBezTo>
                <a:cubicBezTo>
                  <a:pt x="1234" y="291"/>
                  <a:pt x="1238" y="288"/>
                  <a:pt x="1243" y="285"/>
                </a:cubicBezTo>
                <a:cubicBezTo>
                  <a:pt x="1248" y="281"/>
                  <a:pt x="1254" y="277"/>
                  <a:pt x="1260" y="273"/>
                </a:cubicBezTo>
                <a:cubicBezTo>
                  <a:pt x="1264" y="270"/>
                  <a:pt x="1268" y="268"/>
                  <a:pt x="1272" y="265"/>
                </a:cubicBezTo>
                <a:cubicBezTo>
                  <a:pt x="1278" y="261"/>
                  <a:pt x="1284" y="257"/>
                  <a:pt x="1290" y="253"/>
                </a:cubicBezTo>
                <a:cubicBezTo>
                  <a:pt x="1294" y="250"/>
                  <a:pt x="1298" y="248"/>
                  <a:pt x="1302" y="245"/>
                </a:cubicBezTo>
                <a:cubicBezTo>
                  <a:pt x="1309" y="241"/>
                  <a:pt x="1315" y="237"/>
                  <a:pt x="1322" y="233"/>
                </a:cubicBezTo>
                <a:cubicBezTo>
                  <a:pt x="1325" y="231"/>
                  <a:pt x="1329" y="229"/>
                  <a:pt x="1332" y="227"/>
                </a:cubicBezTo>
                <a:cubicBezTo>
                  <a:pt x="1342" y="221"/>
                  <a:pt x="1352" y="215"/>
                  <a:pt x="1363" y="209"/>
                </a:cubicBezTo>
                <a:cubicBezTo>
                  <a:pt x="1363" y="208"/>
                  <a:pt x="1364" y="208"/>
                  <a:pt x="1364" y="208"/>
                </a:cubicBezTo>
                <a:cubicBezTo>
                  <a:pt x="1374" y="202"/>
                  <a:pt x="1383" y="197"/>
                  <a:pt x="1393" y="192"/>
                </a:cubicBezTo>
                <a:cubicBezTo>
                  <a:pt x="1399" y="192"/>
                  <a:pt x="1405" y="193"/>
                  <a:pt x="1410" y="193"/>
                </a:cubicBezTo>
                <a:cubicBezTo>
                  <a:pt x="1414" y="193"/>
                  <a:pt x="1419" y="194"/>
                  <a:pt x="1423" y="194"/>
                </a:cubicBezTo>
                <a:cubicBezTo>
                  <a:pt x="1429" y="194"/>
                  <a:pt x="1435" y="195"/>
                  <a:pt x="1442" y="195"/>
                </a:cubicBezTo>
                <a:cubicBezTo>
                  <a:pt x="1446" y="195"/>
                  <a:pt x="1449" y="195"/>
                  <a:pt x="1453" y="195"/>
                </a:cubicBezTo>
                <a:cubicBezTo>
                  <a:pt x="1460" y="196"/>
                  <a:pt x="1467" y="196"/>
                  <a:pt x="1474" y="196"/>
                </a:cubicBezTo>
                <a:cubicBezTo>
                  <a:pt x="1477" y="196"/>
                  <a:pt x="1481" y="196"/>
                  <a:pt x="1484" y="196"/>
                </a:cubicBezTo>
                <a:cubicBezTo>
                  <a:pt x="1494" y="197"/>
                  <a:pt x="1504" y="197"/>
                  <a:pt x="1515" y="197"/>
                </a:cubicBezTo>
                <a:cubicBezTo>
                  <a:pt x="1522" y="197"/>
                  <a:pt x="1529" y="197"/>
                  <a:pt x="1536" y="197"/>
                </a:cubicBezTo>
                <a:cubicBezTo>
                  <a:pt x="1538" y="197"/>
                  <a:pt x="1541" y="196"/>
                  <a:pt x="1543" y="196"/>
                </a:cubicBezTo>
                <a:cubicBezTo>
                  <a:pt x="1548" y="196"/>
                  <a:pt x="1553" y="196"/>
                  <a:pt x="1558" y="196"/>
                </a:cubicBezTo>
                <a:cubicBezTo>
                  <a:pt x="1560" y="196"/>
                  <a:pt x="1563" y="196"/>
                  <a:pt x="1566" y="196"/>
                </a:cubicBezTo>
                <a:cubicBezTo>
                  <a:pt x="1570" y="196"/>
                  <a:pt x="1575" y="195"/>
                  <a:pt x="1579" y="195"/>
                </a:cubicBezTo>
                <a:cubicBezTo>
                  <a:pt x="1582" y="195"/>
                  <a:pt x="1585" y="195"/>
                  <a:pt x="1587" y="195"/>
                </a:cubicBezTo>
                <a:cubicBezTo>
                  <a:pt x="1592" y="195"/>
                  <a:pt x="1597" y="194"/>
                  <a:pt x="1602" y="194"/>
                </a:cubicBezTo>
                <a:cubicBezTo>
                  <a:pt x="1604" y="194"/>
                  <a:pt x="1607" y="194"/>
                  <a:pt x="1609" y="194"/>
                </a:cubicBezTo>
                <a:cubicBezTo>
                  <a:pt x="1623" y="193"/>
                  <a:pt x="1638" y="192"/>
                  <a:pt x="1652" y="191"/>
                </a:cubicBezTo>
                <a:cubicBezTo>
                  <a:pt x="1654" y="190"/>
                  <a:pt x="1656" y="190"/>
                  <a:pt x="1659" y="190"/>
                </a:cubicBezTo>
                <a:cubicBezTo>
                  <a:pt x="1662" y="190"/>
                  <a:pt x="1665" y="189"/>
                  <a:pt x="1668" y="189"/>
                </a:cubicBezTo>
                <a:cubicBezTo>
                  <a:pt x="1667" y="189"/>
                  <a:pt x="1667" y="189"/>
                  <a:pt x="1667" y="189"/>
                </a:cubicBezTo>
                <a:lnTo>
                  <a:pt x="1668" y="189"/>
                </a:lnTo>
                <a:close/>
                <a:moveTo>
                  <a:pt x="1683" y="390"/>
                </a:moveTo>
                <a:cubicBezTo>
                  <a:pt x="1681" y="392"/>
                  <a:pt x="1679" y="394"/>
                  <a:pt x="1676" y="396"/>
                </a:cubicBezTo>
                <a:cubicBezTo>
                  <a:pt x="1672" y="400"/>
                  <a:pt x="1669" y="403"/>
                  <a:pt x="1665" y="407"/>
                </a:cubicBezTo>
                <a:cubicBezTo>
                  <a:pt x="1660" y="411"/>
                  <a:pt x="1655" y="416"/>
                  <a:pt x="1650" y="421"/>
                </a:cubicBezTo>
                <a:cubicBezTo>
                  <a:pt x="1646" y="424"/>
                  <a:pt x="1643" y="428"/>
                  <a:pt x="1639" y="431"/>
                </a:cubicBezTo>
                <a:cubicBezTo>
                  <a:pt x="1634" y="436"/>
                  <a:pt x="1629" y="441"/>
                  <a:pt x="1625" y="446"/>
                </a:cubicBezTo>
                <a:cubicBezTo>
                  <a:pt x="1621" y="449"/>
                  <a:pt x="1617" y="453"/>
                  <a:pt x="1614" y="457"/>
                </a:cubicBezTo>
                <a:cubicBezTo>
                  <a:pt x="1609" y="461"/>
                  <a:pt x="1604" y="466"/>
                  <a:pt x="1599" y="472"/>
                </a:cubicBezTo>
                <a:cubicBezTo>
                  <a:pt x="1596" y="475"/>
                  <a:pt x="1593" y="479"/>
                  <a:pt x="1589" y="482"/>
                </a:cubicBezTo>
                <a:cubicBezTo>
                  <a:pt x="1584" y="488"/>
                  <a:pt x="1579" y="493"/>
                  <a:pt x="1575" y="498"/>
                </a:cubicBezTo>
                <a:cubicBezTo>
                  <a:pt x="1572" y="502"/>
                  <a:pt x="1568" y="505"/>
                  <a:pt x="1565" y="509"/>
                </a:cubicBezTo>
                <a:cubicBezTo>
                  <a:pt x="1560" y="515"/>
                  <a:pt x="1555" y="521"/>
                  <a:pt x="1549" y="527"/>
                </a:cubicBezTo>
                <a:cubicBezTo>
                  <a:pt x="1547" y="530"/>
                  <a:pt x="1544" y="532"/>
                  <a:pt x="1542" y="535"/>
                </a:cubicBezTo>
                <a:cubicBezTo>
                  <a:pt x="1534" y="544"/>
                  <a:pt x="1527" y="553"/>
                  <a:pt x="1519" y="563"/>
                </a:cubicBezTo>
                <a:cubicBezTo>
                  <a:pt x="1519" y="563"/>
                  <a:pt x="1518" y="564"/>
                  <a:pt x="1517" y="565"/>
                </a:cubicBezTo>
                <a:cubicBezTo>
                  <a:pt x="1511" y="573"/>
                  <a:pt x="1505" y="581"/>
                  <a:pt x="1498" y="589"/>
                </a:cubicBezTo>
                <a:cubicBezTo>
                  <a:pt x="1491" y="589"/>
                  <a:pt x="1483" y="589"/>
                  <a:pt x="1476" y="589"/>
                </a:cubicBezTo>
                <a:cubicBezTo>
                  <a:pt x="1473" y="589"/>
                  <a:pt x="1470" y="589"/>
                  <a:pt x="1466" y="588"/>
                </a:cubicBezTo>
                <a:cubicBezTo>
                  <a:pt x="1455" y="588"/>
                  <a:pt x="1444" y="588"/>
                  <a:pt x="1433" y="587"/>
                </a:cubicBezTo>
                <a:cubicBezTo>
                  <a:pt x="1432" y="587"/>
                  <a:pt x="1430" y="587"/>
                  <a:pt x="1429" y="587"/>
                </a:cubicBezTo>
                <a:cubicBezTo>
                  <a:pt x="1419" y="586"/>
                  <a:pt x="1409" y="586"/>
                  <a:pt x="1399" y="585"/>
                </a:cubicBezTo>
                <a:cubicBezTo>
                  <a:pt x="1395" y="585"/>
                  <a:pt x="1392" y="584"/>
                  <a:pt x="1388" y="584"/>
                </a:cubicBezTo>
                <a:cubicBezTo>
                  <a:pt x="1380" y="583"/>
                  <a:pt x="1373" y="583"/>
                  <a:pt x="1366" y="582"/>
                </a:cubicBezTo>
                <a:cubicBezTo>
                  <a:pt x="1361" y="581"/>
                  <a:pt x="1357" y="581"/>
                  <a:pt x="1352" y="580"/>
                </a:cubicBezTo>
                <a:cubicBezTo>
                  <a:pt x="1346" y="580"/>
                  <a:pt x="1339" y="579"/>
                  <a:pt x="1332" y="578"/>
                </a:cubicBezTo>
                <a:cubicBezTo>
                  <a:pt x="1327" y="578"/>
                  <a:pt x="1323" y="577"/>
                  <a:pt x="1318" y="576"/>
                </a:cubicBezTo>
                <a:cubicBezTo>
                  <a:pt x="1312" y="576"/>
                  <a:pt x="1305" y="575"/>
                  <a:pt x="1299" y="574"/>
                </a:cubicBezTo>
                <a:cubicBezTo>
                  <a:pt x="1294" y="573"/>
                  <a:pt x="1289" y="572"/>
                  <a:pt x="1284" y="572"/>
                </a:cubicBezTo>
                <a:cubicBezTo>
                  <a:pt x="1278" y="571"/>
                  <a:pt x="1272" y="570"/>
                  <a:pt x="1266" y="569"/>
                </a:cubicBezTo>
                <a:cubicBezTo>
                  <a:pt x="1261" y="568"/>
                  <a:pt x="1256" y="567"/>
                  <a:pt x="1251" y="566"/>
                </a:cubicBezTo>
                <a:cubicBezTo>
                  <a:pt x="1247" y="565"/>
                  <a:pt x="1243" y="565"/>
                  <a:pt x="1238" y="564"/>
                </a:cubicBezTo>
                <a:cubicBezTo>
                  <a:pt x="1241" y="561"/>
                  <a:pt x="1243" y="558"/>
                  <a:pt x="1245" y="555"/>
                </a:cubicBezTo>
                <a:cubicBezTo>
                  <a:pt x="1248" y="552"/>
                  <a:pt x="1251" y="548"/>
                  <a:pt x="1254" y="545"/>
                </a:cubicBezTo>
                <a:cubicBezTo>
                  <a:pt x="1258" y="541"/>
                  <a:pt x="1261" y="536"/>
                  <a:pt x="1265" y="532"/>
                </a:cubicBezTo>
                <a:cubicBezTo>
                  <a:pt x="1268" y="529"/>
                  <a:pt x="1271" y="525"/>
                  <a:pt x="1274" y="522"/>
                </a:cubicBezTo>
                <a:cubicBezTo>
                  <a:pt x="1278" y="518"/>
                  <a:pt x="1281" y="514"/>
                  <a:pt x="1285" y="509"/>
                </a:cubicBezTo>
                <a:cubicBezTo>
                  <a:pt x="1288" y="506"/>
                  <a:pt x="1291" y="503"/>
                  <a:pt x="1294" y="500"/>
                </a:cubicBezTo>
                <a:cubicBezTo>
                  <a:pt x="1298" y="495"/>
                  <a:pt x="1302" y="491"/>
                  <a:pt x="1306" y="487"/>
                </a:cubicBezTo>
                <a:cubicBezTo>
                  <a:pt x="1309" y="484"/>
                  <a:pt x="1312" y="481"/>
                  <a:pt x="1315" y="478"/>
                </a:cubicBezTo>
                <a:cubicBezTo>
                  <a:pt x="1319" y="473"/>
                  <a:pt x="1323" y="469"/>
                  <a:pt x="1328" y="464"/>
                </a:cubicBezTo>
                <a:cubicBezTo>
                  <a:pt x="1330" y="461"/>
                  <a:pt x="1333" y="459"/>
                  <a:pt x="1336" y="456"/>
                </a:cubicBezTo>
                <a:cubicBezTo>
                  <a:pt x="1341" y="451"/>
                  <a:pt x="1346" y="445"/>
                  <a:pt x="1352" y="440"/>
                </a:cubicBezTo>
                <a:cubicBezTo>
                  <a:pt x="1354" y="438"/>
                  <a:pt x="1355" y="436"/>
                  <a:pt x="1357" y="435"/>
                </a:cubicBezTo>
                <a:cubicBezTo>
                  <a:pt x="1364" y="428"/>
                  <a:pt x="1371" y="421"/>
                  <a:pt x="1379" y="414"/>
                </a:cubicBezTo>
                <a:cubicBezTo>
                  <a:pt x="1381" y="412"/>
                  <a:pt x="1383" y="410"/>
                  <a:pt x="1385" y="408"/>
                </a:cubicBezTo>
                <a:cubicBezTo>
                  <a:pt x="1390" y="404"/>
                  <a:pt x="1395" y="399"/>
                  <a:pt x="1400" y="395"/>
                </a:cubicBezTo>
                <a:cubicBezTo>
                  <a:pt x="1405" y="395"/>
                  <a:pt x="1410" y="395"/>
                  <a:pt x="1415" y="396"/>
                </a:cubicBezTo>
                <a:cubicBezTo>
                  <a:pt x="1419" y="396"/>
                  <a:pt x="1424" y="396"/>
                  <a:pt x="1428" y="397"/>
                </a:cubicBezTo>
                <a:cubicBezTo>
                  <a:pt x="1433" y="397"/>
                  <a:pt x="1439" y="397"/>
                  <a:pt x="1445" y="397"/>
                </a:cubicBezTo>
                <a:cubicBezTo>
                  <a:pt x="1449" y="398"/>
                  <a:pt x="1453" y="398"/>
                  <a:pt x="1457" y="398"/>
                </a:cubicBezTo>
                <a:cubicBezTo>
                  <a:pt x="1463" y="398"/>
                  <a:pt x="1469" y="398"/>
                  <a:pt x="1476" y="398"/>
                </a:cubicBezTo>
                <a:cubicBezTo>
                  <a:pt x="1479" y="399"/>
                  <a:pt x="1482" y="399"/>
                  <a:pt x="1486" y="399"/>
                </a:cubicBezTo>
                <a:cubicBezTo>
                  <a:pt x="1495" y="399"/>
                  <a:pt x="1505" y="399"/>
                  <a:pt x="1515" y="399"/>
                </a:cubicBezTo>
                <a:cubicBezTo>
                  <a:pt x="1522" y="399"/>
                  <a:pt x="1529" y="399"/>
                  <a:pt x="1537" y="399"/>
                </a:cubicBezTo>
                <a:cubicBezTo>
                  <a:pt x="1539" y="399"/>
                  <a:pt x="1542" y="399"/>
                  <a:pt x="1544" y="399"/>
                </a:cubicBezTo>
                <a:cubicBezTo>
                  <a:pt x="1549" y="399"/>
                  <a:pt x="1554" y="398"/>
                  <a:pt x="1559" y="398"/>
                </a:cubicBezTo>
                <a:cubicBezTo>
                  <a:pt x="1562" y="398"/>
                  <a:pt x="1565" y="398"/>
                  <a:pt x="1568" y="398"/>
                </a:cubicBezTo>
                <a:cubicBezTo>
                  <a:pt x="1573" y="398"/>
                  <a:pt x="1577" y="398"/>
                  <a:pt x="1582" y="397"/>
                </a:cubicBezTo>
                <a:cubicBezTo>
                  <a:pt x="1585" y="397"/>
                  <a:pt x="1588" y="397"/>
                  <a:pt x="1591" y="397"/>
                </a:cubicBezTo>
                <a:cubicBezTo>
                  <a:pt x="1595" y="397"/>
                  <a:pt x="1600" y="397"/>
                  <a:pt x="1604" y="396"/>
                </a:cubicBezTo>
                <a:cubicBezTo>
                  <a:pt x="1607" y="396"/>
                  <a:pt x="1611" y="396"/>
                  <a:pt x="1614" y="396"/>
                </a:cubicBezTo>
                <a:cubicBezTo>
                  <a:pt x="1618" y="395"/>
                  <a:pt x="1622" y="395"/>
                  <a:pt x="1627" y="395"/>
                </a:cubicBezTo>
                <a:cubicBezTo>
                  <a:pt x="1630" y="395"/>
                  <a:pt x="1633" y="394"/>
                  <a:pt x="1636" y="394"/>
                </a:cubicBezTo>
                <a:cubicBezTo>
                  <a:pt x="1641" y="394"/>
                  <a:pt x="1645" y="393"/>
                  <a:pt x="1649" y="393"/>
                </a:cubicBezTo>
                <a:cubicBezTo>
                  <a:pt x="1653" y="393"/>
                  <a:pt x="1656" y="392"/>
                  <a:pt x="1659" y="392"/>
                </a:cubicBezTo>
                <a:cubicBezTo>
                  <a:pt x="1663" y="392"/>
                  <a:pt x="1668" y="391"/>
                  <a:pt x="1672" y="391"/>
                </a:cubicBezTo>
                <a:cubicBezTo>
                  <a:pt x="1675" y="391"/>
                  <a:pt x="1678" y="390"/>
                  <a:pt x="1681" y="390"/>
                </a:cubicBezTo>
                <a:cubicBezTo>
                  <a:pt x="1682" y="390"/>
                  <a:pt x="1682" y="390"/>
                  <a:pt x="1683" y="390"/>
                </a:cubicBezTo>
                <a:cubicBezTo>
                  <a:pt x="1683" y="390"/>
                  <a:pt x="1683" y="390"/>
                  <a:pt x="1683" y="390"/>
                </a:cubicBezTo>
                <a:close/>
                <a:moveTo>
                  <a:pt x="2236" y="823"/>
                </a:moveTo>
                <a:cubicBezTo>
                  <a:pt x="2235" y="825"/>
                  <a:pt x="2234" y="828"/>
                  <a:pt x="2233" y="830"/>
                </a:cubicBezTo>
                <a:cubicBezTo>
                  <a:pt x="2231" y="835"/>
                  <a:pt x="2228" y="839"/>
                  <a:pt x="2226" y="844"/>
                </a:cubicBezTo>
                <a:cubicBezTo>
                  <a:pt x="2223" y="849"/>
                  <a:pt x="2221" y="855"/>
                  <a:pt x="2218" y="860"/>
                </a:cubicBezTo>
                <a:cubicBezTo>
                  <a:pt x="2216" y="865"/>
                  <a:pt x="2214" y="869"/>
                  <a:pt x="2212" y="874"/>
                </a:cubicBezTo>
                <a:cubicBezTo>
                  <a:pt x="2209" y="880"/>
                  <a:pt x="2206" y="885"/>
                  <a:pt x="2204" y="891"/>
                </a:cubicBezTo>
                <a:cubicBezTo>
                  <a:pt x="2202" y="896"/>
                  <a:pt x="2200" y="900"/>
                  <a:pt x="2198" y="905"/>
                </a:cubicBezTo>
                <a:cubicBezTo>
                  <a:pt x="2195" y="911"/>
                  <a:pt x="2192" y="916"/>
                  <a:pt x="2190" y="922"/>
                </a:cubicBezTo>
                <a:cubicBezTo>
                  <a:pt x="2188" y="927"/>
                  <a:pt x="2186" y="931"/>
                  <a:pt x="2184" y="936"/>
                </a:cubicBezTo>
                <a:cubicBezTo>
                  <a:pt x="2182" y="942"/>
                  <a:pt x="2179" y="948"/>
                  <a:pt x="2177" y="954"/>
                </a:cubicBezTo>
                <a:cubicBezTo>
                  <a:pt x="2175" y="959"/>
                  <a:pt x="2173" y="963"/>
                  <a:pt x="2172" y="967"/>
                </a:cubicBezTo>
                <a:cubicBezTo>
                  <a:pt x="2169" y="974"/>
                  <a:pt x="2167" y="981"/>
                  <a:pt x="2164" y="988"/>
                </a:cubicBezTo>
                <a:cubicBezTo>
                  <a:pt x="2163" y="991"/>
                  <a:pt x="2161" y="995"/>
                  <a:pt x="2160" y="998"/>
                </a:cubicBezTo>
                <a:cubicBezTo>
                  <a:pt x="2156" y="1009"/>
                  <a:pt x="2153" y="1019"/>
                  <a:pt x="2149" y="1029"/>
                </a:cubicBezTo>
                <a:cubicBezTo>
                  <a:pt x="2149" y="1029"/>
                  <a:pt x="2149" y="1030"/>
                  <a:pt x="2149" y="1030"/>
                </a:cubicBezTo>
                <a:cubicBezTo>
                  <a:pt x="2145" y="1040"/>
                  <a:pt x="2142" y="1050"/>
                  <a:pt x="2139" y="1061"/>
                </a:cubicBezTo>
                <a:cubicBezTo>
                  <a:pt x="2136" y="1062"/>
                  <a:pt x="2132" y="1064"/>
                  <a:pt x="2129" y="1065"/>
                </a:cubicBezTo>
                <a:cubicBezTo>
                  <a:pt x="2126" y="1066"/>
                  <a:pt x="2124" y="1067"/>
                  <a:pt x="2121" y="1069"/>
                </a:cubicBezTo>
                <a:cubicBezTo>
                  <a:pt x="2117" y="1070"/>
                  <a:pt x="2113" y="1072"/>
                  <a:pt x="2109" y="1074"/>
                </a:cubicBezTo>
                <a:cubicBezTo>
                  <a:pt x="2106" y="1075"/>
                  <a:pt x="2104" y="1076"/>
                  <a:pt x="2102" y="1077"/>
                </a:cubicBezTo>
                <a:cubicBezTo>
                  <a:pt x="2097" y="1079"/>
                  <a:pt x="2092" y="1081"/>
                  <a:pt x="2087" y="1083"/>
                </a:cubicBezTo>
                <a:cubicBezTo>
                  <a:pt x="2085" y="1084"/>
                  <a:pt x="2084" y="1084"/>
                  <a:pt x="2083" y="1085"/>
                </a:cubicBezTo>
                <a:cubicBezTo>
                  <a:pt x="2076" y="1088"/>
                  <a:pt x="2070" y="1090"/>
                  <a:pt x="2063" y="1093"/>
                </a:cubicBezTo>
                <a:cubicBezTo>
                  <a:pt x="2062" y="1093"/>
                  <a:pt x="2060" y="1094"/>
                  <a:pt x="2059" y="1094"/>
                </a:cubicBezTo>
                <a:cubicBezTo>
                  <a:pt x="2054" y="1096"/>
                  <a:pt x="2049" y="1098"/>
                  <a:pt x="2043" y="1100"/>
                </a:cubicBezTo>
                <a:cubicBezTo>
                  <a:pt x="2041" y="1101"/>
                  <a:pt x="2039" y="1102"/>
                  <a:pt x="2036" y="1103"/>
                </a:cubicBezTo>
                <a:cubicBezTo>
                  <a:pt x="2032" y="1104"/>
                  <a:pt x="2028" y="1106"/>
                  <a:pt x="2024" y="1108"/>
                </a:cubicBezTo>
                <a:cubicBezTo>
                  <a:pt x="2021" y="1109"/>
                  <a:pt x="2018" y="1109"/>
                  <a:pt x="2016" y="1110"/>
                </a:cubicBezTo>
                <a:cubicBezTo>
                  <a:pt x="2012" y="1112"/>
                  <a:pt x="2008" y="1113"/>
                  <a:pt x="2004" y="1114"/>
                </a:cubicBezTo>
                <a:cubicBezTo>
                  <a:pt x="2001" y="1115"/>
                  <a:pt x="1998" y="1116"/>
                  <a:pt x="1995" y="1117"/>
                </a:cubicBezTo>
                <a:cubicBezTo>
                  <a:pt x="1992" y="1119"/>
                  <a:pt x="1988" y="1120"/>
                  <a:pt x="1984" y="1121"/>
                </a:cubicBezTo>
                <a:cubicBezTo>
                  <a:pt x="1981" y="1122"/>
                  <a:pt x="1978" y="1123"/>
                  <a:pt x="1975" y="1124"/>
                </a:cubicBezTo>
                <a:cubicBezTo>
                  <a:pt x="1972" y="1125"/>
                  <a:pt x="1968" y="1126"/>
                  <a:pt x="1964" y="1128"/>
                </a:cubicBezTo>
                <a:cubicBezTo>
                  <a:pt x="1961" y="1129"/>
                  <a:pt x="1958" y="1129"/>
                  <a:pt x="1955" y="1130"/>
                </a:cubicBezTo>
                <a:cubicBezTo>
                  <a:pt x="1952" y="1132"/>
                  <a:pt x="1948" y="1133"/>
                  <a:pt x="1944" y="1134"/>
                </a:cubicBezTo>
                <a:cubicBezTo>
                  <a:pt x="1941" y="1135"/>
                  <a:pt x="1938" y="1136"/>
                  <a:pt x="1935" y="1136"/>
                </a:cubicBezTo>
                <a:cubicBezTo>
                  <a:pt x="1931" y="1137"/>
                  <a:pt x="1928" y="1139"/>
                  <a:pt x="1924" y="1140"/>
                </a:cubicBezTo>
                <a:cubicBezTo>
                  <a:pt x="1921" y="1140"/>
                  <a:pt x="1918" y="1141"/>
                  <a:pt x="1915" y="1142"/>
                </a:cubicBezTo>
                <a:cubicBezTo>
                  <a:pt x="1911" y="1143"/>
                  <a:pt x="1908" y="1144"/>
                  <a:pt x="1904" y="1145"/>
                </a:cubicBezTo>
                <a:cubicBezTo>
                  <a:pt x="1901" y="1146"/>
                  <a:pt x="1898" y="1147"/>
                  <a:pt x="1894" y="1148"/>
                </a:cubicBezTo>
                <a:cubicBezTo>
                  <a:pt x="1891" y="1149"/>
                  <a:pt x="1887" y="1149"/>
                  <a:pt x="1884" y="1150"/>
                </a:cubicBezTo>
                <a:cubicBezTo>
                  <a:pt x="1881" y="1151"/>
                  <a:pt x="1877" y="1152"/>
                  <a:pt x="1874" y="1153"/>
                </a:cubicBezTo>
                <a:cubicBezTo>
                  <a:pt x="1871" y="1154"/>
                  <a:pt x="1867" y="1155"/>
                  <a:pt x="1863" y="1155"/>
                </a:cubicBezTo>
                <a:cubicBezTo>
                  <a:pt x="1860" y="1156"/>
                  <a:pt x="1857" y="1157"/>
                  <a:pt x="1854" y="1158"/>
                </a:cubicBezTo>
                <a:cubicBezTo>
                  <a:pt x="1850" y="1158"/>
                  <a:pt x="1847" y="1159"/>
                  <a:pt x="1843" y="1160"/>
                </a:cubicBezTo>
                <a:cubicBezTo>
                  <a:pt x="1840" y="1161"/>
                  <a:pt x="1837" y="1162"/>
                  <a:pt x="1833" y="1162"/>
                </a:cubicBezTo>
                <a:cubicBezTo>
                  <a:pt x="1831" y="1163"/>
                  <a:pt x="1829" y="1163"/>
                  <a:pt x="1827" y="1163"/>
                </a:cubicBezTo>
                <a:cubicBezTo>
                  <a:pt x="1828" y="1160"/>
                  <a:pt x="1829" y="1157"/>
                  <a:pt x="1830" y="1153"/>
                </a:cubicBezTo>
                <a:cubicBezTo>
                  <a:pt x="1831" y="1149"/>
                  <a:pt x="1832" y="1145"/>
                  <a:pt x="1833" y="1141"/>
                </a:cubicBezTo>
                <a:cubicBezTo>
                  <a:pt x="1834" y="1136"/>
                  <a:pt x="1835" y="1131"/>
                  <a:pt x="1837" y="1126"/>
                </a:cubicBezTo>
                <a:cubicBezTo>
                  <a:pt x="1838" y="1122"/>
                  <a:pt x="1839" y="1118"/>
                  <a:pt x="1840" y="1115"/>
                </a:cubicBezTo>
                <a:cubicBezTo>
                  <a:pt x="1841" y="1109"/>
                  <a:pt x="1843" y="1104"/>
                  <a:pt x="1844" y="1099"/>
                </a:cubicBezTo>
                <a:cubicBezTo>
                  <a:pt x="1845" y="1095"/>
                  <a:pt x="1846" y="1092"/>
                  <a:pt x="1848" y="1088"/>
                </a:cubicBezTo>
                <a:cubicBezTo>
                  <a:pt x="1849" y="1083"/>
                  <a:pt x="1851" y="1077"/>
                  <a:pt x="1852" y="1072"/>
                </a:cubicBezTo>
                <a:cubicBezTo>
                  <a:pt x="1854" y="1068"/>
                  <a:pt x="1855" y="1065"/>
                  <a:pt x="1856" y="1061"/>
                </a:cubicBezTo>
                <a:cubicBezTo>
                  <a:pt x="1858" y="1055"/>
                  <a:pt x="1860" y="1049"/>
                  <a:pt x="1861" y="1043"/>
                </a:cubicBezTo>
                <a:cubicBezTo>
                  <a:pt x="1862" y="1041"/>
                  <a:pt x="1863" y="1038"/>
                  <a:pt x="1864" y="1035"/>
                </a:cubicBezTo>
                <a:cubicBezTo>
                  <a:pt x="1870" y="1017"/>
                  <a:pt x="1876" y="1000"/>
                  <a:pt x="1883" y="983"/>
                </a:cubicBezTo>
                <a:cubicBezTo>
                  <a:pt x="1884" y="980"/>
                  <a:pt x="1885" y="978"/>
                  <a:pt x="1886" y="976"/>
                </a:cubicBezTo>
                <a:cubicBezTo>
                  <a:pt x="1888" y="970"/>
                  <a:pt x="1890" y="964"/>
                  <a:pt x="1892" y="958"/>
                </a:cubicBezTo>
                <a:cubicBezTo>
                  <a:pt x="1897" y="957"/>
                  <a:pt x="1901" y="956"/>
                  <a:pt x="1905" y="955"/>
                </a:cubicBezTo>
                <a:cubicBezTo>
                  <a:pt x="1908" y="954"/>
                  <a:pt x="1911" y="953"/>
                  <a:pt x="1914" y="953"/>
                </a:cubicBezTo>
                <a:cubicBezTo>
                  <a:pt x="1920" y="951"/>
                  <a:pt x="1927" y="949"/>
                  <a:pt x="1933" y="947"/>
                </a:cubicBezTo>
                <a:cubicBezTo>
                  <a:pt x="1934" y="947"/>
                  <a:pt x="1936" y="946"/>
                  <a:pt x="1937" y="946"/>
                </a:cubicBezTo>
                <a:cubicBezTo>
                  <a:pt x="1945" y="944"/>
                  <a:pt x="1952" y="942"/>
                  <a:pt x="1960" y="939"/>
                </a:cubicBezTo>
                <a:cubicBezTo>
                  <a:pt x="1963" y="938"/>
                  <a:pt x="1965" y="938"/>
                  <a:pt x="1968" y="937"/>
                </a:cubicBezTo>
                <a:cubicBezTo>
                  <a:pt x="1973" y="935"/>
                  <a:pt x="1978" y="934"/>
                  <a:pt x="1983" y="932"/>
                </a:cubicBezTo>
                <a:cubicBezTo>
                  <a:pt x="1986" y="931"/>
                  <a:pt x="1989" y="930"/>
                  <a:pt x="1992" y="929"/>
                </a:cubicBezTo>
                <a:cubicBezTo>
                  <a:pt x="1997" y="927"/>
                  <a:pt x="2001" y="926"/>
                  <a:pt x="2005" y="925"/>
                </a:cubicBezTo>
                <a:cubicBezTo>
                  <a:pt x="2009" y="923"/>
                  <a:pt x="2012" y="922"/>
                  <a:pt x="2015" y="921"/>
                </a:cubicBezTo>
                <a:cubicBezTo>
                  <a:pt x="2020" y="920"/>
                  <a:pt x="2024" y="918"/>
                  <a:pt x="2028" y="917"/>
                </a:cubicBezTo>
                <a:cubicBezTo>
                  <a:pt x="2031" y="915"/>
                  <a:pt x="2035" y="914"/>
                  <a:pt x="2038" y="913"/>
                </a:cubicBezTo>
                <a:cubicBezTo>
                  <a:pt x="2042" y="911"/>
                  <a:pt x="2046" y="910"/>
                  <a:pt x="2050" y="908"/>
                </a:cubicBezTo>
                <a:cubicBezTo>
                  <a:pt x="2054" y="907"/>
                  <a:pt x="2057" y="906"/>
                  <a:pt x="2061" y="904"/>
                </a:cubicBezTo>
                <a:cubicBezTo>
                  <a:pt x="2065" y="903"/>
                  <a:pt x="2069" y="901"/>
                  <a:pt x="2073" y="900"/>
                </a:cubicBezTo>
                <a:cubicBezTo>
                  <a:pt x="2076" y="898"/>
                  <a:pt x="2079" y="897"/>
                  <a:pt x="2083" y="895"/>
                </a:cubicBezTo>
                <a:cubicBezTo>
                  <a:pt x="2087" y="894"/>
                  <a:pt x="2091" y="892"/>
                  <a:pt x="2095" y="891"/>
                </a:cubicBezTo>
                <a:cubicBezTo>
                  <a:pt x="2098" y="889"/>
                  <a:pt x="2102" y="888"/>
                  <a:pt x="2105" y="886"/>
                </a:cubicBezTo>
                <a:cubicBezTo>
                  <a:pt x="2109" y="885"/>
                  <a:pt x="2113" y="883"/>
                  <a:pt x="2117" y="881"/>
                </a:cubicBezTo>
                <a:cubicBezTo>
                  <a:pt x="2120" y="880"/>
                  <a:pt x="2124" y="878"/>
                  <a:pt x="2127" y="877"/>
                </a:cubicBezTo>
                <a:cubicBezTo>
                  <a:pt x="2131" y="875"/>
                  <a:pt x="2135" y="873"/>
                  <a:pt x="2139" y="872"/>
                </a:cubicBezTo>
                <a:cubicBezTo>
                  <a:pt x="2142" y="870"/>
                  <a:pt x="2145" y="868"/>
                  <a:pt x="2149" y="867"/>
                </a:cubicBezTo>
                <a:cubicBezTo>
                  <a:pt x="2153" y="865"/>
                  <a:pt x="2157" y="863"/>
                  <a:pt x="2160" y="862"/>
                </a:cubicBezTo>
                <a:cubicBezTo>
                  <a:pt x="2164" y="860"/>
                  <a:pt x="2167" y="858"/>
                  <a:pt x="2170" y="857"/>
                </a:cubicBezTo>
                <a:cubicBezTo>
                  <a:pt x="2174" y="855"/>
                  <a:pt x="2178" y="853"/>
                  <a:pt x="2182" y="851"/>
                </a:cubicBezTo>
                <a:cubicBezTo>
                  <a:pt x="2185" y="849"/>
                  <a:pt x="2189" y="848"/>
                  <a:pt x="2192" y="846"/>
                </a:cubicBezTo>
                <a:cubicBezTo>
                  <a:pt x="2196" y="844"/>
                  <a:pt x="2200" y="842"/>
                  <a:pt x="2204" y="840"/>
                </a:cubicBezTo>
                <a:cubicBezTo>
                  <a:pt x="2207" y="839"/>
                  <a:pt x="2210" y="837"/>
                  <a:pt x="2213" y="835"/>
                </a:cubicBezTo>
                <a:cubicBezTo>
                  <a:pt x="2217" y="833"/>
                  <a:pt x="2221" y="831"/>
                  <a:pt x="2225" y="829"/>
                </a:cubicBezTo>
                <a:cubicBezTo>
                  <a:pt x="2228" y="827"/>
                  <a:pt x="2231" y="826"/>
                  <a:pt x="2234" y="824"/>
                </a:cubicBezTo>
                <a:cubicBezTo>
                  <a:pt x="2235" y="824"/>
                  <a:pt x="2236" y="823"/>
                  <a:pt x="2236" y="823"/>
                </a:cubicBezTo>
                <a:cubicBezTo>
                  <a:pt x="2236" y="823"/>
                  <a:pt x="2236" y="823"/>
                  <a:pt x="2236" y="823"/>
                </a:cubicBezTo>
                <a:close/>
                <a:moveTo>
                  <a:pt x="2466" y="872"/>
                </a:moveTo>
                <a:cubicBezTo>
                  <a:pt x="2466" y="873"/>
                  <a:pt x="2465" y="874"/>
                  <a:pt x="2465" y="874"/>
                </a:cubicBezTo>
                <a:cubicBezTo>
                  <a:pt x="2461" y="883"/>
                  <a:pt x="2457" y="892"/>
                  <a:pt x="2453" y="901"/>
                </a:cubicBezTo>
                <a:cubicBezTo>
                  <a:pt x="2452" y="903"/>
                  <a:pt x="2452" y="904"/>
                  <a:pt x="2451" y="905"/>
                </a:cubicBezTo>
                <a:cubicBezTo>
                  <a:pt x="2447" y="915"/>
                  <a:pt x="2443" y="924"/>
                  <a:pt x="2439" y="934"/>
                </a:cubicBezTo>
                <a:cubicBezTo>
                  <a:pt x="2439" y="934"/>
                  <a:pt x="2439" y="934"/>
                  <a:pt x="2439" y="935"/>
                </a:cubicBezTo>
                <a:cubicBezTo>
                  <a:pt x="2435" y="944"/>
                  <a:pt x="2431" y="954"/>
                  <a:pt x="2428" y="964"/>
                </a:cubicBezTo>
                <a:cubicBezTo>
                  <a:pt x="2427" y="964"/>
                  <a:pt x="2427" y="965"/>
                  <a:pt x="2427" y="966"/>
                </a:cubicBezTo>
                <a:cubicBezTo>
                  <a:pt x="2423" y="976"/>
                  <a:pt x="2420" y="985"/>
                  <a:pt x="2416" y="995"/>
                </a:cubicBezTo>
                <a:cubicBezTo>
                  <a:pt x="2416" y="996"/>
                  <a:pt x="2415" y="998"/>
                  <a:pt x="2415" y="999"/>
                </a:cubicBezTo>
                <a:cubicBezTo>
                  <a:pt x="2411" y="1008"/>
                  <a:pt x="2408" y="1018"/>
                  <a:pt x="2405" y="1027"/>
                </a:cubicBezTo>
                <a:cubicBezTo>
                  <a:pt x="2405" y="1029"/>
                  <a:pt x="2404" y="1030"/>
                  <a:pt x="2404" y="1032"/>
                </a:cubicBezTo>
                <a:cubicBezTo>
                  <a:pt x="2400" y="1041"/>
                  <a:pt x="2397" y="1051"/>
                  <a:pt x="2395" y="1060"/>
                </a:cubicBezTo>
                <a:cubicBezTo>
                  <a:pt x="2394" y="1062"/>
                  <a:pt x="2394" y="1063"/>
                  <a:pt x="2393" y="1064"/>
                </a:cubicBezTo>
                <a:cubicBezTo>
                  <a:pt x="2390" y="1074"/>
                  <a:pt x="2388" y="1084"/>
                  <a:pt x="2385" y="1094"/>
                </a:cubicBezTo>
                <a:cubicBezTo>
                  <a:pt x="2385" y="1094"/>
                  <a:pt x="2384" y="1095"/>
                  <a:pt x="2384" y="1096"/>
                </a:cubicBezTo>
                <a:cubicBezTo>
                  <a:pt x="2382" y="1105"/>
                  <a:pt x="2379" y="1115"/>
                  <a:pt x="2376" y="1125"/>
                </a:cubicBezTo>
                <a:cubicBezTo>
                  <a:pt x="2376" y="1126"/>
                  <a:pt x="2376" y="1126"/>
                  <a:pt x="2376" y="1127"/>
                </a:cubicBezTo>
                <a:cubicBezTo>
                  <a:pt x="2373" y="1129"/>
                  <a:pt x="2369" y="1132"/>
                  <a:pt x="2366" y="1134"/>
                </a:cubicBezTo>
                <a:cubicBezTo>
                  <a:pt x="2364" y="1135"/>
                  <a:pt x="2362" y="1136"/>
                  <a:pt x="2360" y="1138"/>
                </a:cubicBezTo>
                <a:cubicBezTo>
                  <a:pt x="2356" y="1141"/>
                  <a:pt x="2351" y="1144"/>
                  <a:pt x="2347" y="1147"/>
                </a:cubicBezTo>
                <a:cubicBezTo>
                  <a:pt x="2346" y="1148"/>
                  <a:pt x="2345" y="1148"/>
                  <a:pt x="2344" y="1149"/>
                </a:cubicBezTo>
                <a:cubicBezTo>
                  <a:pt x="2338" y="1153"/>
                  <a:pt x="2332" y="1156"/>
                  <a:pt x="2326" y="1160"/>
                </a:cubicBezTo>
                <a:cubicBezTo>
                  <a:pt x="2326" y="1160"/>
                  <a:pt x="2326" y="1160"/>
                  <a:pt x="2326" y="1160"/>
                </a:cubicBezTo>
                <a:cubicBezTo>
                  <a:pt x="2321" y="1164"/>
                  <a:pt x="2315" y="1167"/>
                  <a:pt x="2309" y="1171"/>
                </a:cubicBezTo>
                <a:cubicBezTo>
                  <a:pt x="2308" y="1172"/>
                  <a:pt x="2306" y="1173"/>
                  <a:pt x="2304" y="1174"/>
                </a:cubicBezTo>
                <a:cubicBezTo>
                  <a:pt x="2300" y="1177"/>
                  <a:pt x="2296" y="1179"/>
                  <a:pt x="2292" y="1182"/>
                </a:cubicBezTo>
                <a:cubicBezTo>
                  <a:pt x="2290" y="1183"/>
                  <a:pt x="2288" y="1184"/>
                  <a:pt x="2286" y="1185"/>
                </a:cubicBezTo>
                <a:cubicBezTo>
                  <a:pt x="2282" y="1188"/>
                  <a:pt x="2279" y="1190"/>
                  <a:pt x="2275" y="1192"/>
                </a:cubicBezTo>
                <a:cubicBezTo>
                  <a:pt x="2273" y="1193"/>
                  <a:pt x="2270" y="1195"/>
                  <a:pt x="2268" y="1196"/>
                </a:cubicBezTo>
                <a:cubicBezTo>
                  <a:pt x="2264" y="1198"/>
                  <a:pt x="2261" y="1200"/>
                  <a:pt x="2257" y="1202"/>
                </a:cubicBezTo>
                <a:cubicBezTo>
                  <a:pt x="2255" y="1203"/>
                  <a:pt x="2252" y="1205"/>
                  <a:pt x="2250" y="1206"/>
                </a:cubicBezTo>
                <a:cubicBezTo>
                  <a:pt x="2247" y="1208"/>
                  <a:pt x="2243" y="1210"/>
                  <a:pt x="2240" y="1212"/>
                </a:cubicBezTo>
                <a:cubicBezTo>
                  <a:pt x="2237" y="1213"/>
                  <a:pt x="2235" y="1215"/>
                  <a:pt x="2232" y="1216"/>
                </a:cubicBezTo>
                <a:cubicBezTo>
                  <a:pt x="2229" y="1218"/>
                  <a:pt x="2225" y="1220"/>
                  <a:pt x="2222" y="1222"/>
                </a:cubicBezTo>
                <a:cubicBezTo>
                  <a:pt x="2219" y="1223"/>
                  <a:pt x="2217" y="1224"/>
                  <a:pt x="2214" y="1226"/>
                </a:cubicBezTo>
                <a:cubicBezTo>
                  <a:pt x="2211" y="1228"/>
                  <a:pt x="2208" y="1229"/>
                  <a:pt x="2204" y="1231"/>
                </a:cubicBezTo>
                <a:cubicBezTo>
                  <a:pt x="2201" y="1232"/>
                  <a:pt x="2199" y="1234"/>
                  <a:pt x="2196" y="1235"/>
                </a:cubicBezTo>
                <a:cubicBezTo>
                  <a:pt x="2193" y="1237"/>
                  <a:pt x="2190" y="1239"/>
                  <a:pt x="2186" y="1240"/>
                </a:cubicBezTo>
                <a:cubicBezTo>
                  <a:pt x="2183" y="1242"/>
                  <a:pt x="2181" y="1243"/>
                  <a:pt x="2178" y="1244"/>
                </a:cubicBezTo>
                <a:cubicBezTo>
                  <a:pt x="2175" y="1246"/>
                  <a:pt x="2171" y="1247"/>
                  <a:pt x="2168" y="1249"/>
                </a:cubicBezTo>
                <a:cubicBezTo>
                  <a:pt x="2165" y="1250"/>
                  <a:pt x="2163" y="1252"/>
                  <a:pt x="2160" y="1253"/>
                </a:cubicBezTo>
                <a:cubicBezTo>
                  <a:pt x="2156" y="1255"/>
                  <a:pt x="2153" y="1256"/>
                  <a:pt x="2150" y="1258"/>
                </a:cubicBezTo>
                <a:cubicBezTo>
                  <a:pt x="2147" y="1259"/>
                  <a:pt x="2144" y="1260"/>
                  <a:pt x="2141" y="1262"/>
                </a:cubicBezTo>
                <a:cubicBezTo>
                  <a:pt x="2138" y="1263"/>
                  <a:pt x="2135" y="1265"/>
                  <a:pt x="2132" y="1266"/>
                </a:cubicBezTo>
                <a:cubicBezTo>
                  <a:pt x="2129" y="1267"/>
                  <a:pt x="2126" y="1269"/>
                  <a:pt x="2123" y="1270"/>
                </a:cubicBezTo>
                <a:cubicBezTo>
                  <a:pt x="2120" y="1271"/>
                  <a:pt x="2117" y="1273"/>
                  <a:pt x="2113" y="1274"/>
                </a:cubicBezTo>
                <a:cubicBezTo>
                  <a:pt x="2110" y="1276"/>
                  <a:pt x="2107" y="1277"/>
                  <a:pt x="2104" y="1278"/>
                </a:cubicBezTo>
                <a:cubicBezTo>
                  <a:pt x="2103" y="1279"/>
                  <a:pt x="2101" y="1279"/>
                  <a:pt x="2100" y="1280"/>
                </a:cubicBezTo>
                <a:cubicBezTo>
                  <a:pt x="2100" y="1277"/>
                  <a:pt x="2101" y="1274"/>
                  <a:pt x="2102" y="1270"/>
                </a:cubicBezTo>
                <a:cubicBezTo>
                  <a:pt x="2102" y="1266"/>
                  <a:pt x="2103" y="1262"/>
                  <a:pt x="2104" y="1258"/>
                </a:cubicBezTo>
                <a:cubicBezTo>
                  <a:pt x="2104" y="1253"/>
                  <a:pt x="2105" y="1248"/>
                  <a:pt x="2106" y="1243"/>
                </a:cubicBezTo>
                <a:cubicBezTo>
                  <a:pt x="2107" y="1239"/>
                  <a:pt x="2108" y="1235"/>
                  <a:pt x="2109" y="1230"/>
                </a:cubicBezTo>
                <a:cubicBezTo>
                  <a:pt x="2110" y="1225"/>
                  <a:pt x="2111" y="1220"/>
                  <a:pt x="2112" y="1215"/>
                </a:cubicBezTo>
                <a:cubicBezTo>
                  <a:pt x="2112" y="1211"/>
                  <a:pt x="2113" y="1207"/>
                  <a:pt x="2114" y="1203"/>
                </a:cubicBezTo>
                <a:cubicBezTo>
                  <a:pt x="2115" y="1198"/>
                  <a:pt x="2116" y="1192"/>
                  <a:pt x="2118" y="1187"/>
                </a:cubicBezTo>
                <a:cubicBezTo>
                  <a:pt x="2118" y="1183"/>
                  <a:pt x="2119" y="1179"/>
                  <a:pt x="2120" y="1176"/>
                </a:cubicBezTo>
                <a:cubicBezTo>
                  <a:pt x="2121" y="1170"/>
                  <a:pt x="2123" y="1164"/>
                  <a:pt x="2124" y="1159"/>
                </a:cubicBezTo>
                <a:cubicBezTo>
                  <a:pt x="2125" y="1155"/>
                  <a:pt x="2126" y="1152"/>
                  <a:pt x="2127" y="1148"/>
                </a:cubicBezTo>
                <a:cubicBezTo>
                  <a:pt x="2128" y="1142"/>
                  <a:pt x="2130" y="1135"/>
                  <a:pt x="2132" y="1128"/>
                </a:cubicBezTo>
                <a:cubicBezTo>
                  <a:pt x="2133" y="1126"/>
                  <a:pt x="2133" y="1124"/>
                  <a:pt x="2134" y="1121"/>
                </a:cubicBezTo>
                <a:cubicBezTo>
                  <a:pt x="2136" y="1112"/>
                  <a:pt x="2139" y="1104"/>
                  <a:pt x="2141" y="1095"/>
                </a:cubicBezTo>
                <a:cubicBezTo>
                  <a:pt x="2142" y="1092"/>
                  <a:pt x="2143" y="1089"/>
                  <a:pt x="2144" y="1086"/>
                </a:cubicBezTo>
                <a:cubicBezTo>
                  <a:pt x="2145" y="1081"/>
                  <a:pt x="2147" y="1075"/>
                  <a:pt x="2149" y="1069"/>
                </a:cubicBezTo>
                <a:cubicBezTo>
                  <a:pt x="2154" y="1067"/>
                  <a:pt x="2159" y="1064"/>
                  <a:pt x="2164" y="1062"/>
                </a:cubicBezTo>
                <a:cubicBezTo>
                  <a:pt x="2166" y="1061"/>
                  <a:pt x="2168" y="1060"/>
                  <a:pt x="2170" y="1059"/>
                </a:cubicBezTo>
                <a:cubicBezTo>
                  <a:pt x="2177" y="1056"/>
                  <a:pt x="2184" y="1052"/>
                  <a:pt x="2191" y="1049"/>
                </a:cubicBezTo>
                <a:cubicBezTo>
                  <a:pt x="2193" y="1048"/>
                  <a:pt x="2195" y="1047"/>
                  <a:pt x="2197" y="1046"/>
                </a:cubicBezTo>
                <a:cubicBezTo>
                  <a:pt x="2202" y="1043"/>
                  <a:pt x="2208" y="1040"/>
                  <a:pt x="2213" y="1038"/>
                </a:cubicBezTo>
                <a:cubicBezTo>
                  <a:pt x="2216" y="1036"/>
                  <a:pt x="2219" y="1035"/>
                  <a:pt x="2221" y="1033"/>
                </a:cubicBezTo>
                <a:cubicBezTo>
                  <a:pt x="2226" y="1031"/>
                  <a:pt x="2230" y="1029"/>
                  <a:pt x="2235" y="1026"/>
                </a:cubicBezTo>
                <a:cubicBezTo>
                  <a:pt x="2238" y="1025"/>
                  <a:pt x="2241" y="1023"/>
                  <a:pt x="2244" y="1021"/>
                </a:cubicBezTo>
                <a:cubicBezTo>
                  <a:pt x="2248" y="1019"/>
                  <a:pt x="2252" y="1017"/>
                  <a:pt x="2256" y="1014"/>
                </a:cubicBezTo>
                <a:cubicBezTo>
                  <a:pt x="2259" y="1013"/>
                  <a:pt x="2262" y="1011"/>
                  <a:pt x="2265" y="1009"/>
                </a:cubicBezTo>
                <a:cubicBezTo>
                  <a:pt x="2269" y="1007"/>
                  <a:pt x="2273" y="1005"/>
                  <a:pt x="2277" y="1002"/>
                </a:cubicBezTo>
                <a:cubicBezTo>
                  <a:pt x="2280" y="1001"/>
                  <a:pt x="2283" y="999"/>
                  <a:pt x="2286" y="997"/>
                </a:cubicBezTo>
                <a:cubicBezTo>
                  <a:pt x="2290" y="995"/>
                  <a:pt x="2294" y="992"/>
                  <a:pt x="2298" y="990"/>
                </a:cubicBezTo>
                <a:cubicBezTo>
                  <a:pt x="2301" y="988"/>
                  <a:pt x="2304" y="986"/>
                  <a:pt x="2307" y="984"/>
                </a:cubicBezTo>
                <a:cubicBezTo>
                  <a:pt x="2311" y="982"/>
                  <a:pt x="2315" y="979"/>
                  <a:pt x="2319" y="977"/>
                </a:cubicBezTo>
                <a:cubicBezTo>
                  <a:pt x="2322" y="975"/>
                  <a:pt x="2325" y="973"/>
                  <a:pt x="2328" y="971"/>
                </a:cubicBezTo>
                <a:cubicBezTo>
                  <a:pt x="2332" y="969"/>
                  <a:pt x="2336" y="966"/>
                  <a:pt x="2339" y="964"/>
                </a:cubicBezTo>
                <a:cubicBezTo>
                  <a:pt x="2342" y="962"/>
                  <a:pt x="2345" y="960"/>
                  <a:pt x="2349" y="958"/>
                </a:cubicBezTo>
                <a:cubicBezTo>
                  <a:pt x="2352" y="955"/>
                  <a:pt x="2356" y="953"/>
                  <a:pt x="2360" y="950"/>
                </a:cubicBezTo>
                <a:cubicBezTo>
                  <a:pt x="2363" y="948"/>
                  <a:pt x="2366" y="946"/>
                  <a:pt x="2369" y="944"/>
                </a:cubicBezTo>
                <a:cubicBezTo>
                  <a:pt x="2373" y="942"/>
                  <a:pt x="2376" y="939"/>
                  <a:pt x="2380" y="936"/>
                </a:cubicBezTo>
                <a:cubicBezTo>
                  <a:pt x="2383" y="934"/>
                  <a:pt x="2386" y="932"/>
                  <a:pt x="2389" y="930"/>
                </a:cubicBezTo>
                <a:cubicBezTo>
                  <a:pt x="2393" y="927"/>
                  <a:pt x="2397" y="925"/>
                  <a:pt x="2401" y="922"/>
                </a:cubicBezTo>
                <a:cubicBezTo>
                  <a:pt x="2403" y="920"/>
                  <a:pt x="2406" y="918"/>
                  <a:pt x="2409" y="916"/>
                </a:cubicBezTo>
                <a:cubicBezTo>
                  <a:pt x="2413" y="913"/>
                  <a:pt x="2417" y="910"/>
                  <a:pt x="2421" y="906"/>
                </a:cubicBezTo>
                <a:cubicBezTo>
                  <a:pt x="2424" y="905"/>
                  <a:pt x="2426" y="903"/>
                  <a:pt x="2428" y="901"/>
                </a:cubicBezTo>
                <a:cubicBezTo>
                  <a:pt x="2434" y="897"/>
                  <a:pt x="2439" y="893"/>
                  <a:pt x="2445" y="889"/>
                </a:cubicBezTo>
                <a:cubicBezTo>
                  <a:pt x="2446" y="888"/>
                  <a:pt x="2447" y="887"/>
                  <a:pt x="2447" y="887"/>
                </a:cubicBezTo>
                <a:cubicBezTo>
                  <a:pt x="2454" y="882"/>
                  <a:pt x="2460" y="877"/>
                  <a:pt x="2466" y="872"/>
                </a:cubicBezTo>
                <a:cubicBezTo>
                  <a:pt x="2465" y="873"/>
                  <a:pt x="2465" y="873"/>
                  <a:pt x="2465" y="873"/>
                </a:cubicBezTo>
                <a:lnTo>
                  <a:pt x="2466" y="872"/>
                </a:lnTo>
                <a:close/>
                <a:moveTo>
                  <a:pt x="2625" y="1128"/>
                </a:moveTo>
                <a:cubicBezTo>
                  <a:pt x="2625" y="1129"/>
                  <a:pt x="2624" y="1131"/>
                  <a:pt x="2624" y="1132"/>
                </a:cubicBezTo>
                <a:cubicBezTo>
                  <a:pt x="2623" y="1136"/>
                  <a:pt x="2622" y="1140"/>
                  <a:pt x="2621" y="1144"/>
                </a:cubicBezTo>
                <a:cubicBezTo>
                  <a:pt x="2620" y="1150"/>
                  <a:pt x="2618" y="1156"/>
                  <a:pt x="2617" y="1161"/>
                </a:cubicBezTo>
                <a:cubicBezTo>
                  <a:pt x="2616" y="1166"/>
                  <a:pt x="2615" y="1170"/>
                  <a:pt x="2614" y="1174"/>
                </a:cubicBezTo>
                <a:cubicBezTo>
                  <a:pt x="2613" y="1180"/>
                  <a:pt x="2612" y="1185"/>
                  <a:pt x="2610" y="1191"/>
                </a:cubicBezTo>
                <a:cubicBezTo>
                  <a:pt x="2610" y="1196"/>
                  <a:pt x="2609" y="1200"/>
                  <a:pt x="2608" y="1204"/>
                </a:cubicBezTo>
                <a:cubicBezTo>
                  <a:pt x="2607" y="1210"/>
                  <a:pt x="2606" y="1216"/>
                  <a:pt x="2604" y="1222"/>
                </a:cubicBezTo>
                <a:cubicBezTo>
                  <a:pt x="2604" y="1226"/>
                  <a:pt x="2603" y="1230"/>
                  <a:pt x="2602" y="1234"/>
                </a:cubicBezTo>
                <a:cubicBezTo>
                  <a:pt x="2601" y="1240"/>
                  <a:pt x="2600" y="1246"/>
                  <a:pt x="2599" y="1252"/>
                </a:cubicBezTo>
                <a:cubicBezTo>
                  <a:pt x="2598" y="1256"/>
                  <a:pt x="2598" y="1260"/>
                  <a:pt x="2597" y="1264"/>
                </a:cubicBezTo>
                <a:cubicBezTo>
                  <a:pt x="2596" y="1271"/>
                  <a:pt x="2595" y="1277"/>
                  <a:pt x="2594" y="1284"/>
                </a:cubicBezTo>
                <a:cubicBezTo>
                  <a:pt x="2594" y="1287"/>
                  <a:pt x="2593" y="1291"/>
                  <a:pt x="2593" y="1294"/>
                </a:cubicBezTo>
                <a:cubicBezTo>
                  <a:pt x="2592" y="1302"/>
                  <a:pt x="2591" y="1311"/>
                  <a:pt x="2590" y="1319"/>
                </a:cubicBezTo>
                <a:cubicBezTo>
                  <a:pt x="2589" y="1321"/>
                  <a:pt x="2589" y="1323"/>
                  <a:pt x="2589" y="1325"/>
                </a:cubicBezTo>
                <a:cubicBezTo>
                  <a:pt x="2588" y="1334"/>
                  <a:pt x="2587" y="1344"/>
                  <a:pt x="2586" y="1354"/>
                </a:cubicBezTo>
                <a:cubicBezTo>
                  <a:pt x="2585" y="1354"/>
                  <a:pt x="2585" y="1355"/>
                  <a:pt x="2585" y="1355"/>
                </a:cubicBezTo>
                <a:cubicBezTo>
                  <a:pt x="2576" y="1364"/>
                  <a:pt x="2567" y="1373"/>
                  <a:pt x="2558" y="1381"/>
                </a:cubicBezTo>
                <a:cubicBezTo>
                  <a:pt x="2558" y="1382"/>
                  <a:pt x="2558" y="1382"/>
                  <a:pt x="2557" y="1382"/>
                </a:cubicBezTo>
                <a:cubicBezTo>
                  <a:pt x="2548" y="1391"/>
                  <a:pt x="2539" y="1399"/>
                  <a:pt x="2530" y="1408"/>
                </a:cubicBezTo>
                <a:cubicBezTo>
                  <a:pt x="2530" y="1408"/>
                  <a:pt x="2529" y="1408"/>
                  <a:pt x="2529" y="1409"/>
                </a:cubicBezTo>
                <a:cubicBezTo>
                  <a:pt x="2520" y="1417"/>
                  <a:pt x="2510" y="1425"/>
                  <a:pt x="2501" y="1433"/>
                </a:cubicBezTo>
                <a:cubicBezTo>
                  <a:pt x="2500" y="1434"/>
                  <a:pt x="2500" y="1435"/>
                  <a:pt x="2499" y="1435"/>
                </a:cubicBezTo>
                <a:cubicBezTo>
                  <a:pt x="2490" y="1443"/>
                  <a:pt x="2481" y="1451"/>
                  <a:pt x="2472" y="1459"/>
                </a:cubicBezTo>
                <a:cubicBezTo>
                  <a:pt x="2470" y="1459"/>
                  <a:pt x="2469" y="1460"/>
                  <a:pt x="2468" y="1461"/>
                </a:cubicBezTo>
                <a:cubicBezTo>
                  <a:pt x="2459" y="1469"/>
                  <a:pt x="2450" y="1476"/>
                  <a:pt x="2441" y="1483"/>
                </a:cubicBezTo>
                <a:cubicBezTo>
                  <a:pt x="2440" y="1484"/>
                  <a:pt x="2439" y="1485"/>
                  <a:pt x="2437" y="1486"/>
                </a:cubicBezTo>
                <a:cubicBezTo>
                  <a:pt x="2428" y="1493"/>
                  <a:pt x="2419" y="1500"/>
                  <a:pt x="2410" y="1507"/>
                </a:cubicBezTo>
                <a:cubicBezTo>
                  <a:pt x="2408" y="1508"/>
                  <a:pt x="2407" y="1509"/>
                  <a:pt x="2406" y="1510"/>
                </a:cubicBezTo>
                <a:cubicBezTo>
                  <a:pt x="2396" y="1517"/>
                  <a:pt x="2387" y="1524"/>
                  <a:pt x="2378" y="1530"/>
                </a:cubicBezTo>
                <a:cubicBezTo>
                  <a:pt x="2376" y="1531"/>
                  <a:pt x="2375" y="1532"/>
                  <a:pt x="2373" y="1533"/>
                </a:cubicBezTo>
                <a:cubicBezTo>
                  <a:pt x="2364" y="1540"/>
                  <a:pt x="2354" y="1546"/>
                  <a:pt x="2345" y="1553"/>
                </a:cubicBezTo>
                <a:cubicBezTo>
                  <a:pt x="2344" y="1553"/>
                  <a:pt x="2343" y="1554"/>
                  <a:pt x="2343" y="1554"/>
                </a:cubicBezTo>
                <a:cubicBezTo>
                  <a:pt x="2343" y="1553"/>
                  <a:pt x="2343" y="1553"/>
                  <a:pt x="2343" y="1552"/>
                </a:cubicBezTo>
                <a:cubicBezTo>
                  <a:pt x="2342" y="1544"/>
                  <a:pt x="2342" y="1536"/>
                  <a:pt x="2342" y="1528"/>
                </a:cubicBezTo>
                <a:cubicBezTo>
                  <a:pt x="2342" y="1527"/>
                  <a:pt x="2342" y="1525"/>
                  <a:pt x="2342" y="1524"/>
                </a:cubicBezTo>
                <a:cubicBezTo>
                  <a:pt x="2342" y="1515"/>
                  <a:pt x="2342" y="1507"/>
                  <a:pt x="2342" y="1499"/>
                </a:cubicBezTo>
                <a:cubicBezTo>
                  <a:pt x="2342" y="1487"/>
                  <a:pt x="2342" y="1476"/>
                  <a:pt x="2342" y="1464"/>
                </a:cubicBezTo>
                <a:cubicBezTo>
                  <a:pt x="2342" y="1461"/>
                  <a:pt x="2342" y="1457"/>
                  <a:pt x="2342" y="1453"/>
                </a:cubicBezTo>
                <a:cubicBezTo>
                  <a:pt x="2343" y="1446"/>
                  <a:pt x="2343" y="1438"/>
                  <a:pt x="2343" y="1430"/>
                </a:cubicBezTo>
                <a:cubicBezTo>
                  <a:pt x="2343" y="1426"/>
                  <a:pt x="2344" y="1421"/>
                  <a:pt x="2344" y="1417"/>
                </a:cubicBezTo>
                <a:cubicBezTo>
                  <a:pt x="2344" y="1410"/>
                  <a:pt x="2345" y="1403"/>
                  <a:pt x="2345" y="1396"/>
                </a:cubicBezTo>
                <a:cubicBezTo>
                  <a:pt x="2346" y="1391"/>
                  <a:pt x="2346" y="1386"/>
                  <a:pt x="2346" y="1381"/>
                </a:cubicBezTo>
                <a:cubicBezTo>
                  <a:pt x="2347" y="1375"/>
                  <a:pt x="2347" y="1369"/>
                  <a:pt x="2348" y="1363"/>
                </a:cubicBezTo>
                <a:cubicBezTo>
                  <a:pt x="2352" y="1360"/>
                  <a:pt x="2356" y="1357"/>
                  <a:pt x="2360" y="1355"/>
                </a:cubicBezTo>
                <a:cubicBezTo>
                  <a:pt x="2362" y="1353"/>
                  <a:pt x="2364" y="1352"/>
                  <a:pt x="2366" y="1351"/>
                </a:cubicBezTo>
                <a:cubicBezTo>
                  <a:pt x="2373" y="1346"/>
                  <a:pt x="2379" y="1342"/>
                  <a:pt x="2386" y="1337"/>
                </a:cubicBezTo>
                <a:cubicBezTo>
                  <a:pt x="2387" y="1336"/>
                  <a:pt x="2388" y="1335"/>
                  <a:pt x="2389" y="1334"/>
                </a:cubicBezTo>
                <a:cubicBezTo>
                  <a:pt x="2395" y="1331"/>
                  <a:pt x="2400" y="1327"/>
                  <a:pt x="2405" y="1323"/>
                </a:cubicBezTo>
                <a:cubicBezTo>
                  <a:pt x="2407" y="1322"/>
                  <a:pt x="2409" y="1320"/>
                  <a:pt x="2412" y="1318"/>
                </a:cubicBezTo>
                <a:cubicBezTo>
                  <a:pt x="2416" y="1315"/>
                  <a:pt x="2420" y="1312"/>
                  <a:pt x="2424" y="1309"/>
                </a:cubicBezTo>
                <a:cubicBezTo>
                  <a:pt x="2426" y="1307"/>
                  <a:pt x="2429" y="1305"/>
                  <a:pt x="2432" y="1303"/>
                </a:cubicBezTo>
                <a:cubicBezTo>
                  <a:pt x="2435" y="1301"/>
                  <a:pt x="2439" y="1298"/>
                  <a:pt x="2443" y="1295"/>
                </a:cubicBezTo>
                <a:cubicBezTo>
                  <a:pt x="2445" y="1293"/>
                  <a:pt x="2448" y="1291"/>
                  <a:pt x="2451" y="1289"/>
                </a:cubicBezTo>
                <a:cubicBezTo>
                  <a:pt x="2454" y="1286"/>
                  <a:pt x="2458" y="1283"/>
                  <a:pt x="2461" y="1280"/>
                </a:cubicBezTo>
                <a:cubicBezTo>
                  <a:pt x="2464" y="1278"/>
                  <a:pt x="2467" y="1276"/>
                  <a:pt x="2469" y="1274"/>
                </a:cubicBezTo>
                <a:cubicBezTo>
                  <a:pt x="2473" y="1271"/>
                  <a:pt x="2476" y="1268"/>
                  <a:pt x="2479" y="1265"/>
                </a:cubicBezTo>
                <a:cubicBezTo>
                  <a:pt x="2482" y="1263"/>
                  <a:pt x="2485" y="1261"/>
                  <a:pt x="2488" y="1259"/>
                </a:cubicBezTo>
                <a:cubicBezTo>
                  <a:pt x="2491" y="1256"/>
                  <a:pt x="2494" y="1253"/>
                  <a:pt x="2498" y="1250"/>
                </a:cubicBezTo>
                <a:cubicBezTo>
                  <a:pt x="2500" y="1248"/>
                  <a:pt x="2503" y="1245"/>
                  <a:pt x="2506" y="1243"/>
                </a:cubicBezTo>
                <a:cubicBezTo>
                  <a:pt x="2509" y="1240"/>
                  <a:pt x="2512" y="1237"/>
                  <a:pt x="2516" y="1235"/>
                </a:cubicBezTo>
                <a:cubicBezTo>
                  <a:pt x="2518" y="1232"/>
                  <a:pt x="2521" y="1230"/>
                  <a:pt x="2524" y="1227"/>
                </a:cubicBezTo>
                <a:cubicBezTo>
                  <a:pt x="2527" y="1225"/>
                  <a:pt x="2530" y="1222"/>
                  <a:pt x="2533" y="1219"/>
                </a:cubicBezTo>
                <a:cubicBezTo>
                  <a:pt x="2536" y="1216"/>
                  <a:pt x="2538" y="1214"/>
                  <a:pt x="2541" y="1212"/>
                </a:cubicBezTo>
                <a:cubicBezTo>
                  <a:pt x="2544" y="1209"/>
                  <a:pt x="2548" y="1205"/>
                  <a:pt x="2551" y="1202"/>
                </a:cubicBezTo>
                <a:cubicBezTo>
                  <a:pt x="2553" y="1200"/>
                  <a:pt x="2556" y="1198"/>
                  <a:pt x="2558" y="1195"/>
                </a:cubicBezTo>
                <a:cubicBezTo>
                  <a:pt x="2562" y="1192"/>
                  <a:pt x="2565" y="1189"/>
                  <a:pt x="2568" y="1186"/>
                </a:cubicBezTo>
                <a:cubicBezTo>
                  <a:pt x="2571" y="1184"/>
                  <a:pt x="2573" y="1181"/>
                  <a:pt x="2575" y="1179"/>
                </a:cubicBezTo>
                <a:cubicBezTo>
                  <a:pt x="2579" y="1176"/>
                  <a:pt x="2582" y="1172"/>
                  <a:pt x="2585" y="1169"/>
                </a:cubicBezTo>
                <a:cubicBezTo>
                  <a:pt x="2588" y="1167"/>
                  <a:pt x="2590" y="1164"/>
                  <a:pt x="2592" y="1162"/>
                </a:cubicBezTo>
                <a:cubicBezTo>
                  <a:pt x="2596" y="1158"/>
                  <a:pt x="2599" y="1155"/>
                  <a:pt x="2603" y="1151"/>
                </a:cubicBezTo>
                <a:cubicBezTo>
                  <a:pt x="2605" y="1149"/>
                  <a:pt x="2607" y="1147"/>
                  <a:pt x="2609" y="1145"/>
                </a:cubicBezTo>
                <a:cubicBezTo>
                  <a:pt x="2614" y="1140"/>
                  <a:pt x="2619" y="1135"/>
                  <a:pt x="2624" y="1129"/>
                </a:cubicBezTo>
                <a:cubicBezTo>
                  <a:pt x="2624" y="1129"/>
                  <a:pt x="2624" y="1129"/>
                  <a:pt x="2625" y="1128"/>
                </a:cubicBezTo>
                <a:cubicBezTo>
                  <a:pt x="2624" y="1129"/>
                  <a:pt x="2624" y="1129"/>
                  <a:pt x="2624" y="1129"/>
                </a:cubicBezTo>
                <a:lnTo>
                  <a:pt x="2625" y="1128"/>
                </a:lnTo>
                <a:close/>
                <a:moveTo>
                  <a:pt x="2856" y="1207"/>
                </a:moveTo>
                <a:cubicBezTo>
                  <a:pt x="2856" y="1211"/>
                  <a:pt x="2855" y="1215"/>
                  <a:pt x="2854" y="1219"/>
                </a:cubicBezTo>
                <a:cubicBezTo>
                  <a:pt x="2854" y="1222"/>
                  <a:pt x="2853" y="1226"/>
                  <a:pt x="2852" y="1229"/>
                </a:cubicBezTo>
                <a:cubicBezTo>
                  <a:pt x="2850" y="1239"/>
                  <a:pt x="2849" y="1249"/>
                  <a:pt x="2847" y="1259"/>
                </a:cubicBezTo>
                <a:cubicBezTo>
                  <a:pt x="2847" y="1259"/>
                  <a:pt x="2847" y="1260"/>
                  <a:pt x="2847" y="1261"/>
                </a:cubicBezTo>
                <a:cubicBezTo>
                  <a:pt x="2845" y="1271"/>
                  <a:pt x="2844" y="1282"/>
                  <a:pt x="2842" y="1292"/>
                </a:cubicBezTo>
                <a:cubicBezTo>
                  <a:pt x="2842" y="1296"/>
                  <a:pt x="2841" y="1299"/>
                  <a:pt x="2841" y="1302"/>
                </a:cubicBezTo>
                <a:cubicBezTo>
                  <a:pt x="2840" y="1310"/>
                  <a:pt x="2839" y="1317"/>
                  <a:pt x="2838" y="1324"/>
                </a:cubicBezTo>
                <a:cubicBezTo>
                  <a:pt x="2838" y="1328"/>
                  <a:pt x="2837" y="1332"/>
                  <a:pt x="2837" y="1336"/>
                </a:cubicBezTo>
                <a:cubicBezTo>
                  <a:pt x="2836" y="1343"/>
                  <a:pt x="2835" y="1350"/>
                  <a:pt x="2835" y="1357"/>
                </a:cubicBezTo>
                <a:cubicBezTo>
                  <a:pt x="2834" y="1361"/>
                  <a:pt x="2834" y="1365"/>
                  <a:pt x="2834" y="1369"/>
                </a:cubicBezTo>
                <a:cubicBezTo>
                  <a:pt x="2833" y="1376"/>
                  <a:pt x="2832" y="1384"/>
                  <a:pt x="2832" y="1391"/>
                </a:cubicBezTo>
                <a:cubicBezTo>
                  <a:pt x="2832" y="1394"/>
                  <a:pt x="2831" y="1398"/>
                  <a:pt x="2831" y="1401"/>
                </a:cubicBezTo>
                <a:cubicBezTo>
                  <a:pt x="2831" y="1411"/>
                  <a:pt x="2830" y="1422"/>
                  <a:pt x="2830" y="1432"/>
                </a:cubicBezTo>
                <a:cubicBezTo>
                  <a:pt x="2827" y="1436"/>
                  <a:pt x="2825" y="1440"/>
                  <a:pt x="2823" y="1444"/>
                </a:cubicBezTo>
                <a:cubicBezTo>
                  <a:pt x="2821" y="1447"/>
                  <a:pt x="2820" y="1450"/>
                  <a:pt x="2818" y="1452"/>
                </a:cubicBezTo>
                <a:cubicBezTo>
                  <a:pt x="2814" y="1459"/>
                  <a:pt x="2810" y="1466"/>
                  <a:pt x="2806" y="1473"/>
                </a:cubicBezTo>
                <a:cubicBezTo>
                  <a:pt x="2805" y="1474"/>
                  <a:pt x="2804" y="1476"/>
                  <a:pt x="2803" y="1478"/>
                </a:cubicBezTo>
                <a:cubicBezTo>
                  <a:pt x="2800" y="1483"/>
                  <a:pt x="2797" y="1488"/>
                  <a:pt x="2794" y="1493"/>
                </a:cubicBezTo>
                <a:cubicBezTo>
                  <a:pt x="2792" y="1496"/>
                  <a:pt x="2791" y="1498"/>
                  <a:pt x="2789" y="1501"/>
                </a:cubicBezTo>
                <a:cubicBezTo>
                  <a:pt x="2786" y="1505"/>
                  <a:pt x="2784" y="1509"/>
                  <a:pt x="2781" y="1513"/>
                </a:cubicBezTo>
                <a:cubicBezTo>
                  <a:pt x="2779" y="1516"/>
                  <a:pt x="2778" y="1519"/>
                  <a:pt x="2776" y="1522"/>
                </a:cubicBezTo>
                <a:cubicBezTo>
                  <a:pt x="2773" y="1525"/>
                  <a:pt x="2771" y="1529"/>
                  <a:pt x="2768" y="1533"/>
                </a:cubicBezTo>
                <a:cubicBezTo>
                  <a:pt x="2766" y="1536"/>
                  <a:pt x="2764" y="1539"/>
                  <a:pt x="2762" y="1542"/>
                </a:cubicBezTo>
                <a:cubicBezTo>
                  <a:pt x="2760" y="1546"/>
                  <a:pt x="2757" y="1549"/>
                  <a:pt x="2755" y="1553"/>
                </a:cubicBezTo>
                <a:cubicBezTo>
                  <a:pt x="2753" y="1556"/>
                  <a:pt x="2751" y="1559"/>
                  <a:pt x="2749" y="1562"/>
                </a:cubicBezTo>
                <a:cubicBezTo>
                  <a:pt x="2746" y="1565"/>
                  <a:pt x="2744" y="1569"/>
                  <a:pt x="2741" y="1573"/>
                </a:cubicBezTo>
                <a:cubicBezTo>
                  <a:pt x="2739" y="1576"/>
                  <a:pt x="2737" y="1578"/>
                  <a:pt x="2735" y="1581"/>
                </a:cubicBezTo>
                <a:cubicBezTo>
                  <a:pt x="2732" y="1585"/>
                  <a:pt x="2730" y="1588"/>
                  <a:pt x="2727" y="1592"/>
                </a:cubicBezTo>
                <a:cubicBezTo>
                  <a:pt x="2725" y="1595"/>
                  <a:pt x="2723" y="1598"/>
                  <a:pt x="2721" y="1601"/>
                </a:cubicBezTo>
                <a:cubicBezTo>
                  <a:pt x="2718" y="1604"/>
                  <a:pt x="2716" y="1608"/>
                  <a:pt x="2713" y="1611"/>
                </a:cubicBezTo>
                <a:cubicBezTo>
                  <a:pt x="2711" y="1614"/>
                  <a:pt x="2708" y="1617"/>
                  <a:pt x="2706" y="1620"/>
                </a:cubicBezTo>
                <a:cubicBezTo>
                  <a:pt x="2704" y="1623"/>
                  <a:pt x="2701" y="1627"/>
                  <a:pt x="2698" y="1630"/>
                </a:cubicBezTo>
                <a:cubicBezTo>
                  <a:pt x="2696" y="1633"/>
                  <a:pt x="2694" y="1636"/>
                  <a:pt x="2692" y="1639"/>
                </a:cubicBezTo>
                <a:cubicBezTo>
                  <a:pt x="2689" y="1642"/>
                  <a:pt x="2686" y="1645"/>
                  <a:pt x="2684" y="1649"/>
                </a:cubicBezTo>
                <a:cubicBezTo>
                  <a:pt x="2681" y="1652"/>
                  <a:pt x="2679" y="1654"/>
                  <a:pt x="2676" y="1657"/>
                </a:cubicBezTo>
                <a:cubicBezTo>
                  <a:pt x="2674" y="1661"/>
                  <a:pt x="2671" y="1664"/>
                  <a:pt x="2668" y="1667"/>
                </a:cubicBezTo>
                <a:cubicBezTo>
                  <a:pt x="2666" y="1670"/>
                  <a:pt x="2664" y="1673"/>
                  <a:pt x="2661" y="1676"/>
                </a:cubicBezTo>
                <a:cubicBezTo>
                  <a:pt x="2658" y="1679"/>
                  <a:pt x="2656" y="1682"/>
                  <a:pt x="2653" y="1685"/>
                </a:cubicBezTo>
                <a:cubicBezTo>
                  <a:pt x="2651" y="1688"/>
                  <a:pt x="2648" y="1691"/>
                  <a:pt x="2646" y="1694"/>
                </a:cubicBezTo>
                <a:cubicBezTo>
                  <a:pt x="2643" y="1697"/>
                  <a:pt x="2640" y="1700"/>
                  <a:pt x="2637" y="1703"/>
                </a:cubicBezTo>
                <a:cubicBezTo>
                  <a:pt x="2635" y="1706"/>
                  <a:pt x="2632" y="1709"/>
                  <a:pt x="2630" y="1712"/>
                </a:cubicBezTo>
                <a:cubicBezTo>
                  <a:pt x="2627" y="1715"/>
                  <a:pt x="2624" y="1718"/>
                  <a:pt x="2621" y="1721"/>
                </a:cubicBezTo>
                <a:cubicBezTo>
                  <a:pt x="2619" y="1724"/>
                  <a:pt x="2616" y="1727"/>
                  <a:pt x="2614" y="1729"/>
                </a:cubicBezTo>
                <a:cubicBezTo>
                  <a:pt x="2612" y="1731"/>
                  <a:pt x="2611" y="1732"/>
                  <a:pt x="2609" y="1734"/>
                </a:cubicBezTo>
                <a:cubicBezTo>
                  <a:pt x="2609" y="1732"/>
                  <a:pt x="2609" y="1730"/>
                  <a:pt x="2608" y="1728"/>
                </a:cubicBezTo>
                <a:cubicBezTo>
                  <a:pt x="2608" y="1725"/>
                  <a:pt x="2607" y="1722"/>
                  <a:pt x="2607" y="1719"/>
                </a:cubicBezTo>
                <a:cubicBezTo>
                  <a:pt x="2606" y="1715"/>
                  <a:pt x="2606" y="1711"/>
                  <a:pt x="2605" y="1706"/>
                </a:cubicBezTo>
                <a:cubicBezTo>
                  <a:pt x="2605" y="1703"/>
                  <a:pt x="2604" y="1700"/>
                  <a:pt x="2604" y="1697"/>
                </a:cubicBezTo>
                <a:cubicBezTo>
                  <a:pt x="2603" y="1693"/>
                  <a:pt x="2603" y="1689"/>
                  <a:pt x="2602" y="1685"/>
                </a:cubicBezTo>
                <a:cubicBezTo>
                  <a:pt x="2602" y="1681"/>
                  <a:pt x="2602" y="1678"/>
                  <a:pt x="2601" y="1675"/>
                </a:cubicBezTo>
                <a:cubicBezTo>
                  <a:pt x="2601" y="1671"/>
                  <a:pt x="2600" y="1667"/>
                  <a:pt x="2600" y="1662"/>
                </a:cubicBezTo>
                <a:cubicBezTo>
                  <a:pt x="2599" y="1659"/>
                  <a:pt x="2599" y="1656"/>
                  <a:pt x="2599" y="1653"/>
                </a:cubicBezTo>
                <a:cubicBezTo>
                  <a:pt x="2598" y="1649"/>
                  <a:pt x="2598" y="1644"/>
                  <a:pt x="2598" y="1640"/>
                </a:cubicBezTo>
                <a:cubicBezTo>
                  <a:pt x="2597" y="1637"/>
                  <a:pt x="2597" y="1634"/>
                  <a:pt x="2597" y="1631"/>
                </a:cubicBezTo>
                <a:cubicBezTo>
                  <a:pt x="2596" y="1626"/>
                  <a:pt x="2596" y="1621"/>
                  <a:pt x="2595" y="1616"/>
                </a:cubicBezTo>
                <a:cubicBezTo>
                  <a:pt x="2595" y="1613"/>
                  <a:pt x="2595" y="1611"/>
                  <a:pt x="2595" y="1609"/>
                </a:cubicBezTo>
                <a:cubicBezTo>
                  <a:pt x="2594" y="1602"/>
                  <a:pt x="2594" y="1594"/>
                  <a:pt x="2593" y="1587"/>
                </a:cubicBezTo>
                <a:cubicBezTo>
                  <a:pt x="2593" y="1586"/>
                  <a:pt x="2593" y="1584"/>
                  <a:pt x="2593" y="1582"/>
                </a:cubicBezTo>
                <a:cubicBezTo>
                  <a:pt x="2593" y="1577"/>
                  <a:pt x="2593" y="1572"/>
                  <a:pt x="2592" y="1566"/>
                </a:cubicBezTo>
                <a:cubicBezTo>
                  <a:pt x="2599" y="1560"/>
                  <a:pt x="2606" y="1553"/>
                  <a:pt x="2612" y="1546"/>
                </a:cubicBezTo>
                <a:cubicBezTo>
                  <a:pt x="2613" y="1545"/>
                  <a:pt x="2614" y="1544"/>
                  <a:pt x="2615" y="1543"/>
                </a:cubicBezTo>
                <a:cubicBezTo>
                  <a:pt x="2621" y="1537"/>
                  <a:pt x="2627" y="1531"/>
                  <a:pt x="2633" y="1524"/>
                </a:cubicBezTo>
                <a:cubicBezTo>
                  <a:pt x="2635" y="1522"/>
                  <a:pt x="2637" y="1519"/>
                  <a:pt x="2640" y="1516"/>
                </a:cubicBezTo>
                <a:cubicBezTo>
                  <a:pt x="2644" y="1512"/>
                  <a:pt x="2648" y="1507"/>
                  <a:pt x="2653" y="1502"/>
                </a:cubicBezTo>
                <a:cubicBezTo>
                  <a:pt x="2655" y="1499"/>
                  <a:pt x="2658" y="1496"/>
                  <a:pt x="2660" y="1493"/>
                </a:cubicBezTo>
                <a:cubicBezTo>
                  <a:pt x="2664" y="1488"/>
                  <a:pt x="2668" y="1484"/>
                  <a:pt x="2672" y="1479"/>
                </a:cubicBezTo>
                <a:cubicBezTo>
                  <a:pt x="2675" y="1476"/>
                  <a:pt x="2677" y="1473"/>
                  <a:pt x="2680" y="1470"/>
                </a:cubicBezTo>
                <a:cubicBezTo>
                  <a:pt x="2684" y="1465"/>
                  <a:pt x="2687" y="1461"/>
                  <a:pt x="2691" y="1456"/>
                </a:cubicBezTo>
                <a:cubicBezTo>
                  <a:pt x="2694" y="1453"/>
                  <a:pt x="2696" y="1450"/>
                  <a:pt x="2699" y="1446"/>
                </a:cubicBezTo>
                <a:cubicBezTo>
                  <a:pt x="2703" y="1442"/>
                  <a:pt x="2706" y="1437"/>
                  <a:pt x="2710" y="1433"/>
                </a:cubicBezTo>
                <a:cubicBezTo>
                  <a:pt x="2712" y="1429"/>
                  <a:pt x="2715" y="1426"/>
                  <a:pt x="2718" y="1423"/>
                </a:cubicBezTo>
                <a:cubicBezTo>
                  <a:pt x="2721" y="1418"/>
                  <a:pt x="2724" y="1413"/>
                  <a:pt x="2728" y="1409"/>
                </a:cubicBezTo>
                <a:cubicBezTo>
                  <a:pt x="2730" y="1406"/>
                  <a:pt x="2733" y="1402"/>
                  <a:pt x="2735" y="1399"/>
                </a:cubicBezTo>
                <a:cubicBezTo>
                  <a:pt x="2739" y="1394"/>
                  <a:pt x="2742" y="1389"/>
                  <a:pt x="2746" y="1384"/>
                </a:cubicBezTo>
                <a:cubicBezTo>
                  <a:pt x="2748" y="1381"/>
                  <a:pt x="2751" y="1378"/>
                  <a:pt x="2753" y="1375"/>
                </a:cubicBezTo>
                <a:cubicBezTo>
                  <a:pt x="2757" y="1369"/>
                  <a:pt x="2760" y="1364"/>
                  <a:pt x="2764" y="1358"/>
                </a:cubicBezTo>
                <a:cubicBezTo>
                  <a:pt x="2766" y="1356"/>
                  <a:pt x="2768" y="1353"/>
                  <a:pt x="2770" y="1350"/>
                </a:cubicBezTo>
                <a:cubicBezTo>
                  <a:pt x="2775" y="1342"/>
                  <a:pt x="2781" y="1334"/>
                  <a:pt x="2786" y="1326"/>
                </a:cubicBezTo>
                <a:cubicBezTo>
                  <a:pt x="2786" y="1325"/>
                  <a:pt x="2787" y="1325"/>
                  <a:pt x="2787" y="1324"/>
                </a:cubicBezTo>
                <a:cubicBezTo>
                  <a:pt x="2792" y="1316"/>
                  <a:pt x="2797" y="1308"/>
                  <a:pt x="2802" y="1300"/>
                </a:cubicBezTo>
                <a:cubicBezTo>
                  <a:pt x="2804" y="1298"/>
                  <a:pt x="2805" y="1295"/>
                  <a:pt x="2807" y="1292"/>
                </a:cubicBezTo>
                <a:cubicBezTo>
                  <a:pt x="2811" y="1286"/>
                  <a:pt x="2814" y="1281"/>
                  <a:pt x="2817" y="1275"/>
                </a:cubicBezTo>
                <a:cubicBezTo>
                  <a:pt x="2819" y="1272"/>
                  <a:pt x="2821" y="1268"/>
                  <a:pt x="2823" y="1265"/>
                </a:cubicBezTo>
                <a:cubicBezTo>
                  <a:pt x="2826" y="1260"/>
                  <a:pt x="2829" y="1254"/>
                  <a:pt x="2832" y="1249"/>
                </a:cubicBezTo>
                <a:cubicBezTo>
                  <a:pt x="2834" y="1246"/>
                  <a:pt x="2836" y="1242"/>
                  <a:pt x="2838" y="1238"/>
                </a:cubicBezTo>
                <a:cubicBezTo>
                  <a:pt x="2841" y="1233"/>
                  <a:pt x="2844" y="1228"/>
                  <a:pt x="2847" y="1223"/>
                </a:cubicBezTo>
                <a:cubicBezTo>
                  <a:pt x="2849" y="1219"/>
                  <a:pt x="2851" y="1216"/>
                  <a:pt x="2853" y="1212"/>
                </a:cubicBezTo>
                <a:cubicBezTo>
                  <a:pt x="2854" y="1210"/>
                  <a:pt x="2855" y="1209"/>
                  <a:pt x="2856" y="1207"/>
                </a:cubicBezTo>
                <a:cubicBezTo>
                  <a:pt x="2855" y="1210"/>
                  <a:pt x="2855" y="1210"/>
                  <a:pt x="2855" y="1210"/>
                </a:cubicBezTo>
                <a:lnTo>
                  <a:pt x="2856" y="1207"/>
                </a:lnTo>
                <a:close/>
                <a:moveTo>
                  <a:pt x="1384" y="393"/>
                </a:moveTo>
                <a:cubicBezTo>
                  <a:pt x="1381" y="396"/>
                  <a:pt x="1379" y="398"/>
                  <a:pt x="1377" y="400"/>
                </a:cubicBezTo>
                <a:cubicBezTo>
                  <a:pt x="1374" y="403"/>
                  <a:pt x="1370" y="406"/>
                  <a:pt x="1367" y="409"/>
                </a:cubicBezTo>
                <a:cubicBezTo>
                  <a:pt x="1363" y="413"/>
                  <a:pt x="1359" y="417"/>
                  <a:pt x="1355" y="420"/>
                </a:cubicBezTo>
                <a:cubicBezTo>
                  <a:pt x="1352" y="423"/>
                  <a:pt x="1348" y="427"/>
                  <a:pt x="1345" y="430"/>
                </a:cubicBezTo>
                <a:cubicBezTo>
                  <a:pt x="1341" y="434"/>
                  <a:pt x="1337" y="438"/>
                  <a:pt x="1333" y="442"/>
                </a:cubicBezTo>
                <a:cubicBezTo>
                  <a:pt x="1330" y="445"/>
                  <a:pt x="1327" y="448"/>
                  <a:pt x="1324" y="451"/>
                </a:cubicBezTo>
                <a:cubicBezTo>
                  <a:pt x="1320" y="455"/>
                  <a:pt x="1316" y="459"/>
                  <a:pt x="1311" y="464"/>
                </a:cubicBezTo>
                <a:cubicBezTo>
                  <a:pt x="1309" y="467"/>
                  <a:pt x="1306" y="469"/>
                  <a:pt x="1303" y="472"/>
                </a:cubicBezTo>
                <a:cubicBezTo>
                  <a:pt x="1298" y="477"/>
                  <a:pt x="1294" y="482"/>
                  <a:pt x="1290" y="487"/>
                </a:cubicBezTo>
                <a:cubicBezTo>
                  <a:pt x="1287" y="489"/>
                  <a:pt x="1285" y="492"/>
                  <a:pt x="1282" y="494"/>
                </a:cubicBezTo>
                <a:cubicBezTo>
                  <a:pt x="1277" y="500"/>
                  <a:pt x="1272" y="506"/>
                  <a:pt x="1266" y="513"/>
                </a:cubicBezTo>
                <a:cubicBezTo>
                  <a:pt x="1265" y="514"/>
                  <a:pt x="1264" y="515"/>
                  <a:pt x="1262" y="517"/>
                </a:cubicBezTo>
                <a:cubicBezTo>
                  <a:pt x="1256" y="524"/>
                  <a:pt x="1249" y="532"/>
                  <a:pt x="1243" y="540"/>
                </a:cubicBezTo>
                <a:cubicBezTo>
                  <a:pt x="1241" y="542"/>
                  <a:pt x="1239" y="544"/>
                  <a:pt x="1238" y="546"/>
                </a:cubicBezTo>
                <a:cubicBezTo>
                  <a:pt x="1233" y="551"/>
                  <a:pt x="1229" y="556"/>
                  <a:pt x="1225" y="561"/>
                </a:cubicBezTo>
                <a:cubicBezTo>
                  <a:pt x="1219" y="560"/>
                  <a:pt x="1214" y="559"/>
                  <a:pt x="1209" y="558"/>
                </a:cubicBezTo>
                <a:cubicBezTo>
                  <a:pt x="1205" y="557"/>
                  <a:pt x="1201" y="556"/>
                  <a:pt x="1197" y="556"/>
                </a:cubicBezTo>
                <a:cubicBezTo>
                  <a:pt x="1189" y="554"/>
                  <a:pt x="1182" y="552"/>
                  <a:pt x="1174" y="551"/>
                </a:cubicBezTo>
                <a:cubicBezTo>
                  <a:pt x="1172" y="550"/>
                  <a:pt x="1170" y="550"/>
                  <a:pt x="1168" y="549"/>
                </a:cubicBezTo>
                <a:cubicBezTo>
                  <a:pt x="1158" y="547"/>
                  <a:pt x="1148" y="544"/>
                  <a:pt x="1139" y="542"/>
                </a:cubicBezTo>
                <a:cubicBezTo>
                  <a:pt x="1136" y="541"/>
                  <a:pt x="1133" y="540"/>
                  <a:pt x="1130" y="539"/>
                </a:cubicBezTo>
                <a:cubicBezTo>
                  <a:pt x="1123" y="538"/>
                  <a:pt x="1116" y="536"/>
                  <a:pt x="1109" y="534"/>
                </a:cubicBezTo>
                <a:cubicBezTo>
                  <a:pt x="1106" y="533"/>
                  <a:pt x="1102" y="532"/>
                  <a:pt x="1098" y="531"/>
                </a:cubicBezTo>
                <a:cubicBezTo>
                  <a:pt x="1092" y="529"/>
                  <a:pt x="1086" y="527"/>
                  <a:pt x="1081" y="526"/>
                </a:cubicBezTo>
                <a:cubicBezTo>
                  <a:pt x="1077" y="524"/>
                  <a:pt x="1072" y="523"/>
                  <a:pt x="1068" y="522"/>
                </a:cubicBezTo>
                <a:cubicBezTo>
                  <a:pt x="1063" y="520"/>
                  <a:pt x="1057" y="518"/>
                  <a:pt x="1052" y="517"/>
                </a:cubicBezTo>
                <a:cubicBezTo>
                  <a:pt x="1048" y="515"/>
                  <a:pt x="1043" y="514"/>
                  <a:pt x="1039" y="512"/>
                </a:cubicBezTo>
                <a:cubicBezTo>
                  <a:pt x="1034" y="511"/>
                  <a:pt x="1029" y="509"/>
                  <a:pt x="1023" y="507"/>
                </a:cubicBezTo>
                <a:cubicBezTo>
                  <a:pt x="1019" y="506"/>
                  <a:pt x="1015" y="504"/>
                  <a:pt x="1011" y="503"/>
                </a:cubicBezTo>
                <a:cubicBezTo>
                  <a:pt x="1007" y="501"/>
                  <a:pt x="1003" y="500"/>
                  <a:pt x="999" y="499"/>
                </a:cubicBezTo>
                <a:cubicBezTo>
                  <a:pt x="1002" y="496"/>
                  <a:pt x="1004" y="494"/>
                  <a:pt x="1006" y="491"/>
                </a:cubicBezTo>
                <a:cubicBezTo>
                  <a:pt x="1009" y="488"/>
                  <a:pt x="1012" y="485"/>
                  <a:pt x="1014" y="482"/>
                </a:cubicBezTo>
                <a:cubicBezTo>
                  <a:pt x="1018" y="479"/>
                  <a:pt x="1021" y="475"/>
                  <a:pt x="1025" y="471"/>
                </a:cubicBezTo>
                <a:cubicBezTo>
                  <a:pt x="1028" y="469"/>
                  <a:pt x="1030" y="466"/>
                  <a:pt x="1033" y="463"/>
                </a:cubicBezTo>
                <a:cubicBezTo>
                  <a:pt x="1037" y="459"/>
                  <a:pt x="1040" y="456"/>
                  <a:pt x="1044" y="452"/>
                </a:cubicBezTo>
                <a:cubicBezTo>
                  <a:pt x="1047" y="449"/>
                  <a:pt x="1049" y="447"/>
                  <a:pt x="1052" y="444"/>
                </a:cubicBezTo>
                <a:cubicBezTo>
                  <a:pt x="1056" y="440"/>
                  <a:pt x="1060" y="436"/>
                  <a:pt x="1064" y="433"/>
                </a:cubicBezTo>
                <a:cubicBezTo>
                  <a:pt x="1066" y="430"/>
                  <a:pt x="1069" y="428"/>
                  <a:pt x="1071" y="425"/>
                </a:cubicBezTo>
                <a:cubicBezTo>
                  <a:pt x="1076" y="421"/>
                  <a:pt x="1080" y="417"/>
                  <a:pt x="1085" y="413"/>
                </a:cubicBezTo>
                <a:cubicBezTo>
                  <a:pt x="1087" y="411"/>
                  <a:pt x="1089" y="409"/>
                  <a:pt x="1091" y="407"/>
                </a:cubicBezTo>
                <a:cubicBezTo>
                  <a:pt x="1104" y="395"/>
                  <a:pt x="1118" y="383"/>
                  <a:pt x="1131" y="371"/>
                </a:cubicBezTo>
                <a:cubicBezTo>
                  <a:pt x="1133" y="369"/>
                  <a:pt x="1136" y="368"/>
                  <a:pt x="1138" y="366"/>
                </a:cubicBezTo>
                <a:cubicBezTo>
                  <a:pt x="1142" y="362"/>
                  <a:pt x="1146" y="359"/>
                  <a:pt x="1151" y="355"/>
                </a:cubicBezTo>
                <a:cubicBezTo>
                  <a:pt x="1158" y="357"/>
                  <a:pt x="1165" y="358"/>
                  <a:pt x="1172" y="360"/>
                </a:cubicBezTo>
                <a:cubicBezTo>
                  <a:pt x="1174" y="361"/>
                  <a:pt x="1177" y="361"/>
                  <a:pt x="1179" y="362"/>
                </a:cubicBezTo>
                <a:cubicBezTo>
                  <a:pt x="1189" y="364"/>
                  <a:pt x="1199" y="366"/>
                  <a:pt x="1209" y="368"/>
                </a:cubicBezTo>
                <a:cubicBezTo>
                  <a:pt x="1211" y="369"/>
                  <a:pt x="1214" y="369"/>
                  <a:pt x="1217" y="370"/>
                </a:cubicBezTo>
                <a:cubicBezTo>
                  <a:pt x="1224" y="371"/>
                  <a:pt x="1231" y="373"/>
                  <a:pt x="1239" y="374"/>
                </a:cubicBezTo>
                <a:cubicBezTo>
                  <a:pt x="1243" y="375"/>
                  <a:pt x="1246" y="375"/>
                  <a:pt x="1250" y="376"/>
                </a:cubicBezTo>
                <a:cubicBezTo>
                  <a:pt x="1257" y="377"/>
                  <a:pt x="1263" y="378"/>
                  <a:pt x="1269" y="379"/>
                </a:cubicBezTo>
                <a:cubicBezTo>
                  <a:pt x="1273" y="380"/>
                  <a:pt x="1277" y="380"/>
                  <a:pt x="1282" y="381"/>
                </a:cubicBezTo>
                <a:cubicBezTo>
                  <a:pt x="1288" y="382"/>
                  <a:pt x="1294" y="383"/>
                  <a:pt x="1299" y="384"/>
                </a:cubicBezTo>
                <a:cubicBezTo>
                  <a:pt x="1304" y="384"/>
                  <a:pt x="1308" y="385"/>
                  <a:pt x="1313" y="386"/>
                </a:cubicBezTo>
                <a:cubicBezTo>
                  <a:pt x="1318" y="386"/>
                  <a:pt x="1324" y="387"/>
                  <a:pt x="1330" y="388"/>
                </a:cubicBezTo>
                <a:cubicBezTo>
                  <a:pt x="1334" y="388"/>
                  <a:pt x="1339" y="389"/>
                  <a:pt x="1343" y="389"/>
                </a:cubicBezTo>
                <a:cubicBezTo>
                  <a:pt x="1349" y="390"/>
                  <a:pt x="1355" y="391"/>
                  <a:pt x="1360" y="391"/>
                </a:cubicBezTo>
                <a:cubicBezTo>
                  <a:pt x="1365" y="392"/>
                  <a:pt x="1369" y="392"/>
                  <a:pt x="1374" y="392"/>
                </a:cubicBezTo>
                <a:cubicBezTo>
                  <a:pt x="1377" y="393"/>
                  <a:pt x="1380" y="393"/>
                  <a:pt x="1383" y="393"/>
                </a:cubicBezTo>
                <a:cubicBezTo>
                  <a:pt x="1383" y="393"/>
                  <a:pt x="1383" y="393"/>
                  <a:pt x="1383" y="393"/>
                </a:cubicBezTo>
                <a:lnTo>
                  <a:pt x="1384" y="393"/>
                </a:lnTo>
                <a:close/>
                <a:moveTo>
                  <a:pt x="1489" y="601"/>
                </a:moveTo>
                <a:cubicBezTo>
                  <a:pt x="1487" y="604"/>
                  <a:pt x="1486" y="606"/>
                  <a:pt x="1484" y="609"/>
                </a:cubicBezTo>
                <a:cubicBezTo>
                  <a:pt x="1481" y="612"/>
                  <a:pt x="1479" y="615"/>
                  <a:pt x="1476" y="619"/>
                </a:cubicBezTo>
                <a:cubicBezTo>
                  <a:pt x="1473" y="623"/>
                  <a:pt x="1470" y="627"/>
                  <a:pt x="1467" y="632"/>
                </a:cubicBezTo>
                <a:cubicBezTo>
                  <a:pt x="1464" y="635"/>
                  <a:pt x="1462" y="639"/>
                  <a:pt x="1459" y="642"/>
                </a:cubicBezTo>
                <a:cubicBezTo>
                  <a:pt x="1456" y="646"/>
                  <a:pt x="1453" y="651"/>
                  <a:pt x="1450" y="656"/>
                </a:cubicBezTo>
                <a:cubicBezTo>
                  <a:pt x="1448" y="659"/>
                  <a:pt x="1445" y="662"/>
                  <a:pt x="1443" y="665"/>
                </a:cubicBezTo>
                <a:cubicBezTo>
                  <a:pt x="1440" y="670"/>
                  <a:pt x="1437" y="675"/>
                  <a:pt x="1434" y="680"/>
                </a:cubicBezTo>
                <a:cubicBezTo>
                  <a:pt x="1432" y="683"/>
                  <a:pt x="1429" y="686"/>
                  <a:pt x="1427" y="689"/>
                </a:cubicBezTo>
                <a:cubicBezTo>
                  <a:pt x="1424" y="694"/>
                  <a:pt x="1420" y="700"/>
                  <a:pt x="1417" y="705"/>
                </a:cubicBezTo>
                <a:cubicBezTo>
                  <a:pt x="1415" y="708"/>
                  <a:pt x="1414" y="710"/>
                  <a:pt x="1412" y="713"/>
                </a:cubicBezTo>
                <a:cubicBezTo>
                  <a:pt x="1402" y="729"/>
                  <a:pt x="1392" y="745"/>
                  <a:pt x="1383" y="762"/>
                </a:cubicBezTo>
                <a:cubicBezTo>
                  <a:pt x="1381" y="764"/>
                  <a:pt x="1380" y="767"/>
                  <a:pt x="1378" y="770"/>
                </a:cubicBezTo>
                <a:cubicBezTo>
                  <a:pt x="1376" y="775"/>
                  <a:pt x="1373" y="780"/>
                  <a:pt x="1370" y="785"/>
                </a:cubicBezTo>
                <a:cubicBezTo>
                  <a:pt x="1364" y="784"/>
                  <a:pt x="1358" y="783"/>
                  <a:pt x="1352" y="783"/>
                </a:cubicBezTo>
                <a:cubicBezTo>
                  <a:pt x="1348" y="782"/>
                  <a:pt x="1343" y="782"/>
                  <a:pt x="1339" y="781"/>
                </a:cubicBezTo>
                <a:cubicBezTo>
                  <a:pt x="1331" y="780"/>
                  <a:pt x="1324" y="779"/>
                  <a:pt x="1316" y="778"/>
                </a:cubicBezTo>
                <a:cubicBezTo>
                  <a:pt x="1313" y="778"/>
                  <a:pt x="1309" y="778"/>
                  <a:pt x="1306" y="777"/>
                </a:cubicBezTo>
                <a:cubicBezTo>
                  <a:pt x="1295" y="776"/>
                  <a:pt x="1284" y="774"/>
                  <a:pt x="1273" y="772"/>
                </a:cubicBezTo>
                <a:cubicBezTo>
                  <a:pt x="1271" y="772"/>
                  <a:pt x="1268" y="771"/>
                  <a:pt x="1265" y="771"/>
                </a:cubicBezTo>
                <a:cubicBezTo>
                  <a:pt x="1257" y="770"/>
                  <a:pt x="1249" y="768"/>
                  <a:pt x="1241" y="767"/>
                </a:cubicBezTo>
                <a:cubicBezTo>
                  <a:pt x="1236" y="766"/>
                  <a:pt x="1232" y="765"/>
                  <a:pt x="1228" y="764"/>
                </a:cubicBezTo>
                <a:cubicBezTo>
                  <a:pt x="1221" y="763"/>
                  <a:pt x="1215" y="762"/>
                  <a:pt x="1208" y="760"/>
                </a:cubicBezTo>
                <a:cubicBezTo>
                  <a:pt x="1203" y="759"/>
                  <a:pt x="1199" y="758"/>
                  <a:pt x="1194" y="757"/>
                </a:cubicBezTo>
                <a:cubicBezTo>
                  <a:pt x="1188" y="756"/>
                  <a:pt x="1182" y="755"/>
                  <a:pt x="1176" y="753"/>
                </a:cubicBezTo>
                <a:cubicBezTo>
                  <a:pt x="1171" y="752"/>
                  <a:pt x="1166" y="751"/>
                  <a:pt x="1162" y="750"/>
                </a:cubicBezTo>
                <a:cubicBezTo>
                  <a:pt x="1156" y="748"/>
                  <a:pt x="1149" y="747"/>
                  <a:pt x="1143" y="745"/>
                </a:cubicBezTo>
                <a:cubicBezTo>
                  <a:pt x="1139" y="744"/>
                  <a:pt x="1134" y="743"/>
                  <a:pt x="1129" y="742"/>
                </a:cubicBezTo>
                <a:cubicBezTo>
                  <a:pt x="1125" y="740"/>
                  <a:pt x="1120" y="739"/>
                  <a:pt x="1115" y="738"/>
                </a:cubicBezTo>
                <a:cubicBezTo>
                  <a:pt x="1117" y="735"/>
                  <a:pt x="1119" y="732"/>
                  <a:pt x="1120" y="730"/>
                </a:cubicBezTo>
                <a:cubicBezTo>
                  <a:pt x="1122" y="726"/>
                  <a:pt x="1125" y="723"/>
                  <a:pt x="1127" y="719"/>
                </a:cubicBezTo>
                <a:cubicBezTo>
                  <a:pt x="1129" y="715"/>
                  <a:pt x="1132" y="712"/>
                  <a:pt x="1134" y="708"/>
                </a:cubicBezTo>
                <a:cubicBezTo>
                  <a:pt x="1136" y="704"/>
                  <a:pt x="1138" y="701"/>
                  <a:pt x="1140" y="698"/>
                </a:cubicBezTo>
                <a:cubicBezTo>
                  <a:pt x="1143" y="694"/>
                  <a:pt x="1146" y="690"/>
                  <a:pt x="1148" y="686"/>
                </a:cubicBezTo>
                <a:cubicBezTo>
                  <a:pt x="1151" y="683"/>
                  <a:pt x="1153" y="679"/>
                  <a:pt x="1155" y="676"/>
                </a:cubicBezTo>
                <a:cubicBezTo>
                  <a:pt x="1158" y="672"/>
                  <a:pt x="1160" y="668"/>
                  <a:pt x="1163" y="664"/>
                </a:cubicBezTo>
                <a:cubicBezTo>
                  <a:pt x="1165" y="661"/>
                  <a:pt x="1167" y="658"/>
                  <a:pt x="1169" y="655"/>
                </a:cubicBezTo>
                <a:cubicBezTo>
                  <a:pt x="1173" y="650"/>
                  <a:pt x="1176" y="645"/>
                  <a:pt x="1180" y="640"/>
                </a:cubicBezTo>
                <a:cubicBezTo>
                  <a:pt x="1181" y="638"/>
                  <a:pt x="1183" y="636"/>
                  <a:pt x="1184" y="634"/>
                </a:cubicBezTo>
                <a:cubicBezTo>
                  <a:pt x="1189" y="627"/>
                  <a:pt x="1194" y="620"/>
                  <a:pt x="1199" y="614"/>
                </a:cubicBezTo>
                <a:cubicBezTo>
                  <a:pt x="1201" y="612"/>
                  <a:pt x="1202" y="610"/>
                  <a:pt x="1204" y="608"/>
                </a:cubicBezTo>
                <a:cubicBezTo>
                  <a:pt x="1207" y="603"/>
                  <a:pt x="1211" y="598"/>
                  <a:pt x="1215" y="593"/>
                </a:cubicBezTo>
                <a:cubicBezTo>
                  <a:pt x="1217" y="591"/>
                  <a:pt x="1219" y="588"/>
                  <a:pt x="1221" y="586"/>
                </a:cubicBezTo>
                <a:cubicBezTo>
                  <a:pt x="1224" y="582"/>
                  <a:pt x="1227" y="578"/>
                  <a:pt x="1230" y="575"/>
                </a:cubicBezTo>
                <a:cubicBezTo>
                  <a:pt x="1237" y="576"/>
                  <a:pt x="1244" y="577"/>
                  <a:pt x="1251" y="578"/>
                </a:cubicBezTo>
                <a:cubicBezTo>
                  <a:pt x="1254" y="579"/>
                  <a:pt x="1257" y="580"/>
                  <a:pt x="1261" y="580"/>
                </a:cubicBezTo>
                <a:cubicBezTo>
                  <a:pt x="1272" y="582"/>
                  <a:pt x="1283" y="584"/>
                  <a:pt x="1294" y="585"/>
                </a:cubicBezTo>
                <a:cubicBezTo>
                  <a:pt x="1295" y="585"/>
                  <a:pt x="1296" y="586"/>
                  <a:pt x="1297" y="586"/>
                </a:cubicBezTo>
                <a:cubicBezTo>
                  <a:pt x="1307" y="587"/>
                  <a:pt x="1317" y="589"/>
                  <a:pt x="1327" y="590"/>
                </a:cubicBezTo>
                <a:cubicBezTo>
                  <a:pt x="1331" y="590"/>
                  <a:pt x="1335" y="591"/>
                  <a:pt x="1339" y="591"/>
                </a:cubicBezTo>
                <a:cubicBezTo>
                  <a:pt x="1346" y="592"/>
                  <a:pt x="1353" y="593"/>
                  <a:pt x="1361" y="594"/>
                </a:cubicBezTo>
                <a:cubicBezTo>
                  <a:pt x="1365" y="594"/>
                  <a:pt x="1370" y="594"/>
                  <a:pt x="1374" y="595"/>
                </a:cubicBezTo>
                <a:cubicBezTo>
                  <a:pt x="1381" y="595"/>
                  <a:pt x="1388" y="596"/>
                  <a:pt x="1394" y="597"/>
                </a:cubicBezTo>
                <a:cubicBezTo>
                  <a:pt x="1399" y="597"/>
                  <a:pt x="1404" y="597"/>
                  <a:pt x="1409" y="598"/>
                </a:cubicBezTo>
                <a:cubicBezTo>
                  <a:pt x="1415" y="598"/>
                  <a:pt x="1422" y="598"/>
                  <a:pt x="1428" y="599"/>
                </a:cubicBezTo>
                <a:cubicBezTo>
                  <a:pt x="1433" y="599"/>
                  <a:pt x="1438" y="599"/>
                  <a:pt x="1443" y="600"/>
                </a:cubicBezTo>
                <a:cubicBezTo>
                  <a:pt x="1449" y="600"/>
                  <a:pt x="1455" y="600"/>
                  <a:pt x="1462" y="600"/>
                </a:cubicBezTo>
                <a:cubicBezTo>
                  <a:pt x="1467" y="600"/>
                  <a:pt x="1472" y="601"/>
                  <a:pt x="1477" y="601"/>
                </a:cubicBezTo>
                <a:cubicBezTo>
                  <a:pt x="1481" y="601"/>
                  <a:pt x="1485" y="601"/>
                  <a:pt x="1489" y="601"/>
                </a:cubicBezTo>
                <a:cubicBezTo>
                  <a:pt x="1489" y="601"/>
                  <a:pt x="1489" y="601"/>
                  <a:pt x="1489" y="601"/>
                </a:cubicBezTo>
                <a:close/>
                <a:moveTo>
                  <a:pt x="1807" y="573"/>
                </a:moveTo>
                <a:cubicBezTo>
                  <a:pt x="1805" y="576"/>
                  <a:pt x="1803" y="578"/>
                  <a:pt x="1801" y="581"/>
                </a:cubicBezTo>
                <a:cubicBezTo>
                  <a:pt x="1798" y="584"/>
                  <a:pt x="1795" y="588"/>
                  <a:pt x="1792" y="592"/>
                </a:cubicBezTo>
                <a:cubicBezTo>
                  <a:pt x="1788" y="597"/>
                  <a:pt x="1784" y="602"/>
                  <a:pt x="1781" y="607"/>
                </a:cubicBezTo>
                <a:cubicBezTo>
                  <a:pt x="1778" y="611"/>
                  <a:pt x="1775" y="615"/>
                  <a:pt x="1772" y="619"/>
                </a:cubicBezTo>
                <a:cubicBezTo>
                  <a:pt x="1768" y="624"/>
                  <a:pt x="1765" y="629"/>
                  <a:pt x="1761" y="634"/>
                </a:cubicBezTo>
                <a:cubicBezTo>
                  <a:pt x="1758" y="638"/>
                  <a:pt x="1755" y="642"/>
                  <a:pt x="1753" y="646"/>
                </a:cubicBezTo>
                <a:cubicBezTo>
                  <a:pt x="1749" y="651"/>
                  <a:pt x="1745" y="656"/>
                  <a:pt x="1742" y="661"/>
                </a:cubicBezTo>
                <a:cubicBezTo>
                  <a:pt x="1739" y="665"/>
                  <a:pt x="1736" y="669"/>
                  <a:pt x="1734" y="673"/>
                </a:cubicBezTo>
                <a:cubicBezTo>
                  <a:pt x="1730" y="678"/>
                  <a:pt x="1726" y="684"/>
                  <a:pt x="1723" y="690"/>
                </a:cubicBezTo>
                <a:cubicBezTo>
                  <a:pt x="1720" y="693"/>
                  <a:pt x="1718" y="697"/>
                  <a:pt x="1716" y="700"/>
                </a:cubicBezTo>
                <a:cubicBezTo>
                  <a:pt x="1712" y="707"/>
                  <a:pt x="1707" y="714"/>
                  <a:pt x="1703" y="720"/>
                </a:cubicBezTo>
                <a:cubicBezTo>
                  <a:pt x="1702" y="723"/>
                  <a:pt x="1700" y="726"/>
                  <a:pt x="1698" y="728"/>
                </a:cubicBezTo>
                <a:cubicBezTo>
                  <a:pt x="1693" y="738"/>
                  <a:pt x="1687" y="747"/>
                  <a:pt x="1681" y="757"/>
                </a:cubicBezTo>
                <a:cubicBezTo>
                  <a:pt x="1681" y="758"/>
                  <a:pt x="1680" y="760"/>
                  <a:pt x="1679" y="761"/>
                </a:cubicBezTo>
                <a:cubicBezTo>
                  <a:pt x="1675" y="769"/>
                  <a:pt x="1670" y="776"/>
                  <a:pt x="1666" y="784"/>
                </a:cubicBezTo>
                <a:cubicBezTo>
                  <a:pt x="1663" y="784"/>
                  <a:pt x="1660" y="785"/>
                  <a:pt x="1657" y="785"/>
                </a:cubicBezTo>
                <a:cubicBezTo>
                  <a:pt x="1655" y="785"/>
                  <a:pt x="1652" y="785"/>
                  <a:pt x="1649" y="786"/>
                </a:cubicBezTo>
                <a:cubicBezTo>
                  <a:pt x="1645" y="786"/>
                  <a:pt x="1642" y="786"/>
                  <a:pt x="1638" y="787"/>
                </a:cubicBezTo>
                <a:cubicBezTo>
                  <a:pt x="1635" y="787"/>
                  <a:pt x="1632" y="787"/>
                  <a:pt x="1630" y="787"/>
                </a:cubicBezTo>
                <a:cubicBezTo>
                  <a:pt x="1626" y="787"/>
                  <a:pt x="1622" y="788"/>
                  <a:pt x="1619" y="788"/>
                </a:cubicBezTo>
                <a:cubicBezTo>
                  <a:pt x="1616" y="788"/>
                  <a:pt x="1613" y="788"/>
                  <a:pt x="1610" y="789"/>
                </a:cubicBezTo>
                <a:cubicBezTo>
                  <a:pt x="1607" y="789"/>
                  <a:pt x="1603" y="789"/>
                  <a:pt x="1600" y="789"/>
                </a:cubicBezTo>
                <a:cubicBezTo>
                  <a:pt x="1597" y="789"/>
                  <a:pt x="1594" y="789"/>
                  <a:pt x="1591" y="790"/>
                </a:cubicBezTo>
                <a:cubicBezTo>
                  <a:pt x="1588" y="790"/>
                  <a:pt x="1584" y="790"/>
                  <a:pt x="1580" y="790"/>
                </a:cubicBezTo>
                <a:cubicBezTo>
                  <a:pt x="1577" y="790"/>
                  <a:pt x="1575" y="790"/>
                  <a:pt x="1572" y="790"/>
                </a:cubicBezTo>
                <a:cubicBezTo>
                  <a:pt x="1568" y="791"/>
                  <a:pt x="1564" y="791"/>
                  <a:pt x="1560" y="791"/>
                </a:cubicBezTo>
                <a:cubicBezTo>
                  <a:pt x="1558" y="791"/>
                  <a:pt x="1555" y="791"/>
                  <a:pt x="1553" y="791"/>
                </a:cubicBezTo>
                <a:cubicBezTo>
                  <a:pt x="1549" y="791"/>
                  <a:pt x="1544" y="791"/>
                  <a:pt x="1540" y="791"/>
                </a:cubicBezTo>
                <a:cubicBezTo>
                  <a:pt x="1538" y="791"/>
                  <a:pt x="1536" y="791"/>
                  <a:pt x="1534" y="791"/>
                </a:cubicBezTo>
                <a:cubicBezTo>
                  <a:pt x="1527" y="792"/>
                  <a:pt x="1521" y="792"/>
                  <a:pt x="1515" y="792"/>
                </a:cubicBezTo>
                <a:cubicBezTo>
                  <a:pt x="1503" y="792"/>
                  <a:pt x="1492" y="791"/>
                  <a:pt x="1480" y="791"/>
                </a:cubicBezTo>
                <a:cubicBezTo>
                  <a:pt x="1477" y="791"/>
                  <a:pt x="1473" y="791"/>
                  <a:pt x="1469" y="791"/>
                </a:cubicBezTo>
                <a:cubicBezTo>
                  <a:pt x="1462" y="791"/>
                  <a:pt x="1454" y="790"/>
                  <a:pt x="1446" y="790"/>
                </a:cubicBezTo>
                <a:cubicBezTo>
                  <a:pt x="1442" y="790"/>
                  <a:pt x="1437" y="790"/>
                  <a:pt x="1433" y="789"/>
                </a:cubicBezTo>
                <a:cubicBezTo>
                  <a:pt x="1426" y="789"/>
                  <a:pt x="1419" y="789"/>
                  <a:pt x="1412" y="788"/>
                </a:cubicBezTo>
                <a:cubicBezTo>
                  <a:pt x="1407" y="788"/>
                  <a:pt x="1403" y="787"/>
                  <a:pt x="1398" y="787"/>
                </a:cubicBezTo>
                <a:cubicBezTo>
                  <a:pt x="1393" y="787"/>
                  <a:pt x="1388" y="786"/>
                  <a:pt x="1383" y="786"/>
                </a:cubicBezTo>
                <a:cubicBezTo>
                  <a:pt x="1385" y="783"/>
                  <a:pt x="1387" y="779"/>
                  <a:pt x="1388" y="776"/>
                </a:cubicBezTo>
                <a:cubicBezTo>
                  <a:pt x="1391" y="773"/>
                  <a:pt x="1393" y="769"/>
                  <a:pt x="1395" y="765"/>
                </a:cubicBezTo>
                <a:cubicBezTo>
                  <a:pt x="1397" y="761"/>
                  <a:pt x="1400" y="756"/>
                  <a:pt x="1403" y="752"/>
                </a:cubicBezTo>
                <a:cubicBezTo>
                  <a:pt x="1405" y="748"/>
                  <a:pt x="1407" y="744"/>
                  <a:pt x="1409" y="741"/>
                </a:cubicBezTo>
                <a:cubicBezTo>
                  <a:pt x="1412" y="736"/>
                  <a:pt x="1415" y="732"/>
                  <a:pt x="1418" y="727"/>
                </a:cubicBezTo>
                <a:cubicBezTo>
                  <a:pt x="1420" y="723"/>
                  <a:pt x="1422" y="720"/>
                  <a:pt x="1424" y="717"/>
                </a:cubicBezTo>
                <a:cubicBezTo>
                  <a:pt x="1427" y="712"/>
                  <a:pt x="1430" y="707"/>
                  <a:pt x="1433" y="702"/>
                </a:cubicBezTo>
                <a:cubicBezTo>
                  <a:pt x="1435" y="699"/>
                  <a:pt x="1437" y="696"/>
                  <a:pt x="1439" y="693"/>
                </a:cubicBezTo>
                <a:cubicBezTo>
                  <a:pt x="1443" y="687"/>
                  <a:pt x="1446" y="682"/>
                  <a:pt x="1450" y="677"/>
                </a:cubicBezTo>
                <a:cubicBezTo>
                  <a:pt x="1452" y="674"/>
                  <a:pt x="1453" y="672"/>
                  <a:pt x="1455" y="669"/>
                </a:cubicBezTo>
                <a:cubicBezTo>
                  <a:pt x="1460" y="661"/>
                  <a:pt x="1466" y="654"/>
                  <a:pt x="1471" y="646"/>
                </a:cubicBezTo>
                <a:cubicBezTo>
                  <a:pt x="1471" y="646"/>
                  <a:pt x="1471" y="646"/>
                  <a:pt x="1471" y="646"/>
                </a:cubicBezTo>
                <a:cubicBezTo>
                  <a:pt x="1477" y="638"/>
                  <a:pt x="1482" y="630"/>
                  <a:pt x="1488" y="623"/>
                </a:cubicBezTo>
                <a:cubicBezTo>
                  <a:pt x="1490" y="620"/>
                  <a:pt x="1492" y="618"/>
                  <a:pt x="1494" y="615"/>
                </a:cubicBezTo>
                <a:cubicBezTo>
                  <a:pt x="1497" y="610"/>
                  <a:pt x="1501" y="606"/>
                  <a:pt x="1504" y="601"/>
                </a:cubicBezTo>
                <a:cubicBezTo>
                  <a:pt x="1508" y="601"/>
                  <a:pt x="1511" y="601"/>
                  <a:pt x="1515" y="601"/>
                </a:cubicBezTo>
                <a:cubicBezTo>
                  <a:pt x="1526" y="601"/>
                  <a:pt x="1538" y="601"/>
                  <a:pt x="1550" y="601"/>
                </a:cubicBezTo>
                <a:cubicBezTo>
                  <a:pt x="1550" y="601"/>
                  <a:pt x="1551" y="601"/>
                  <a:pt x="1552" y="601"/>
                </a:cubicBezTo>
                <a:cubicBezTo>
                  <a:pt x="1563" y="601"/>
                  <a:pt x="1574" y="600"/>
                  <a:pt x="1586" y="600"/>
                </a:cubicBezTo>
                <a:cubicBezTo>
                  <a:pt x="1587" y="600"/>
                  <a:pt x="1588" y="599"/>
                  <a:pt x="1589" y="599"/>
                </a:cubicBezTo>
                <a:cubicBezTo>
                  <a:pt x="1600" y="599"/>
                  <a:pt x="1611" y="598"/>
                  <a:pt x="1622" y="597"/>
                </a:cubicBezTo>
                <a:cubicBezTo>
                  <a:pt x="1624" y="597"/>
                  <a:pt x="1625" y="597"/>
                  <a:pt x="1627" y="597"/>
                </a:cubicBezTo>
                <a:cubicBezTo>
                  <a:pt x="1637" y="596"/>
                  <a:pt x="1648" y="595"/>
                  <a:pt x="1659" y="594"/>
                </a:cubicBezTo>
                <a:cubicBezTo>
                  <a:pt x="1660" y="594"/>
                  <a:pt x="1662" y="594"/>
                  <a:pt x="1664" y="594"/>
                </a:cubicBezTo>
                <a:cubicBezTo>
                  <a:pt x="1674" y="593"/>
                  <a:pt x="1685" y="592"/>
                  <a:pt x="1696" y="591"/>
                </a:cubicBezTo>
                <a:cubicBezTo>
                  <a:pt x="1697" y="590"/>
                  <a:pt x="1699" y="590"/>
                  <a:pt x="1701" y="590"/>
                </a:cubicBezTo>
                <a:cubicBezTo>
                  <a:pt x="1711" y="589"/>
                  <a:pt x="1722" y="587"/>
                  <a:pt x="1732" y="586"/>
                </a:cubicBezTo>
                <a:cubicBezTo>
                  <a:pt x="1734" y="585"/>
                  <a:pt x="1736" y="585"/>
                  <a:pt x="1737" y="585"/>
                </a:cubicBezTo>
                <a:cubicBezTo>
                  <a:pt x="1748" y="583"/>
                  <a:pt x="1758" y="582"/>
                  <a:pt x="1769" y="580"/>
                </a:cubicBezTo>
                <a:cubicBezTo>
                  <a:pt x="1770" y="580"/>
                  <a:pt x="1772" y="579"/>
                  <a:pt x="1773" y="579"/>
                </a:cubicBezTo>
                <a:cubicBezTo>
                  <a:pt x="1784" y="577"/>
                  <a:pt x="1795" y="575"/>
                  <a:pt x="1806" y="573"/>
                </a:cubicBezTo>
                <a:cubicBezTo>
                  <a:pt x="1806" y="573"/>
                  <a:pt x="1806" y="573"/>
                  <a:pt x="1806" y="573"/>
                </a:cubicBezTo>
                <a:cubicBezTo>
                  <a:pt x="1806" y="573"/>
                  <a:pt x="1806" y="573"/>
                  <a:pt x="1806" y="573"/>
                </a:cubicBezTo>
                <a:lnTo>
                  <a:pt x="1807" y="573"/>
                </a:lnTo>
                <a:close/>
                <a:moveTo>
                  <a:pt x="1878" y="962"/>
                </a:moveTo>
                <a:cubicBezTo>
                  <a:pt x="1877" y="965"/>
                  <a:pt x="1876" y="968"/>
                  <a:pt x="1875" y="970"/>
                </a:cubicBezTo>
                <a:cubicBezTo>
                  <a:pt x="1873" y="974"/>
                  <a:pt x="1872" y="978"/>
                  <a:pt x="1870" y="982"/>
                </a:cubicBezTo>
                <a:cubicBezTo>
                  <a:pt x="1869" y="987"/>
                  <a:pt x="1867" y="992"/>
                  <a:pt x="1865" y="997"/>
                </a:cubicBezTo>
                <a:cubicBezTo>
                  <a:pt x="1864" y="1001"/>
                  <a:pt x="1862" y="1004"/>
                  <a:pt x="1861" y="1008"/>
                </a:cubicBezTo>
                <a:cubicBezTo>
                  <a:pt x="1859" y="1013"/>
                  <a:pt x="1857" y="1018"/>
                  <a:pt x="1856" y="1023"/>
                </a:cubicBezTo>
                <a:cubicBezTo>
                  <a:pt x="1854" y="1027"/>
                  <a:pt x="1853" y="1031"/>
                  <a:pt x="1852" y="1035"/>
                </a:cubicBezTo>
                <a:cubicBezTo>
                  <a:pt x="1850" y="1040"/>
                  <a:pt x="1848" y="1045"/>
                  <a:pt x="1847" y="1051"/>
                </a:cubicBezTo>
                <a:cubicBezTo>
                  <a:pt x="1845" y="1054"/>
                  <a:pt x="1844" y="1058"/>
                  <a:pt x="1843" y="1061"/>
                </a:cubicBezTo>
                <a:cubicBezTo>
                  <a:pt x="1841" y="1067"/>
                  <a:pt x="1839" y="1073"/>
                  <a:pt x="1838" y="1079"/>
                </a:cubicBezTo>
                <a:cubicBezTo>
                  <a:pt x="1837" y="1082"/>
                  <a:pt x="1836" y="1085"/>
                  <a:pt x="1835" y="1088"/>
                </a:cubicBezTo>
                <a:cubicBezTo>
                  <a:pt x="1830" y="1105"/>
                  <a:pt x="1825" y="1123"/>
                  <a:pt x="1820" y="1141"/>
                </a:cubicBezTo>
                <a:cubicBezTo>
                  <a:pt x="1820" y="1144"/>
                  <a:pt x="1819" y="1147"/>
                  <a:pt x="1818" y="1150"/>
                </a:cubicBezTo>
                <a:cubicBezTo>
                  <a:pt x="1817" y="1156"/>
                  <a:pt x="1816" y="1161"/>
                  <a:pt x="1814" y="1166"/>
                </a:cubicBezTo>
                <a:cubicBezTo>
                  <a:pt x="1814" y="1166"/>
                  <a:pt x="1813" y="1166"/>
                  <a:pt x="1812" y="1167"/>
                </a:cubicBezTo>
                <a:cubicBezTo>
                  <a:pt x="1801" y="1169"/>
                  <a:pt x="1790" y="1171"/>
                  <a:pt x="1779" y="1173"/>
                </a:cubicBezTo>
                <a:cubicBezTo>
                  <a:pt x="1779" y="1173"/>
                  <a:pt x="1778" y="1173"/>
                  <a:pt x="1777" y="1173"/>
                </a:cubicBezTo>
                <a:cubicBezTo>
                  <a:pt x="1766" y="1175"/>
                  <a:pt x="1754" y="1177"/>
                  <a:pt x="1743" y="1179"/>
                </a:cubicBezTo>
                <a:cubicBezTo>
                  <a:pt x="1743" y="1179"/>
                  <a:pt x="1742" y="1179"/>
                  <a:pt x="1742" y="1179"/>
                </a:cubicBezTo>
                <a:cubicBezTo>
                  <a:pt x="1730" y="1181"/>
                  <a:pt x="1719" y="1182"/>
                  <a:pt x="1707" y="1184"/>
                </a:cubicBezTo>
                <a:cubicBezTo>
                  <a:pt x="1707" y="1184"/>
                  <a:pt x="1707" y="1184"/>
                  <a:pt x="1706" y="1184"/>
                </a:cubicBezTo>
                <a:cubicBezTo>
                  <a:pt x="1695" y="1185"/>
                  <a:pt x="1683" y="1187"/>
                  <a:pt x="1672" y="1188"/>
                </a:cubicBezTo>
                <a:cubicBezTo>
                  <a:pt x="1671" y="1188"/>
                  <a:pt x="1670" y="1188"/>
                  <a:pt x="1670" y="1188"/>
                </a:cubicBezTo>
                <a:cubicBezTo>
                  <a:pt x="1659" y="1189"/>
                  <a:pt x="1647" y="1190"/>
                  <a:pt x="1636" y="1191"/>
                </a:cubicBezTo>
                <a:cubicBezTo>
                  <a:pt x="1635" y="1191"/>
                  <a:pt x="1634" y="1191"/>
                  <a:pt x="1633" y="1191"/>
                </a:cubicBezTo>
                <a:cubicBezTo>
                  <a:pt x="1622" y="1192"/>
                  <a:pt x="1611" y="1193"/>
                  <a:pt x="1600" y="1194"/>
                </a:cubicBezTo>
                <a:cubicBezTo>
                  <a:pt x="1599" y="1194"/>
                  <a:pt x="1597" y="1194"/>
                  <a:pt x="1596" y="1194"/>
                </a:cubicBezTo>
                <a:cubicBezTo>
                  <a:pt x="1585" y="1194"/>
                  <a:pt x="1574" y="1195"/>
                  <a:pt x="1564" y="1195"/>
                </a:cubicBezTo>
                <a:cubicBezTo>
                  <a:pt x="1562" y="1195"/>
                  <a:pt x="1561" y="1195"/>
                  <a:pt x="1559" y="1195"/>
                </a:cubicBezTo>
                <a:cubicBezTo>
                  <a:pt x="1548" y="1196"/>
                  <a:pt x="1538" y="1196"/>
                  <a:pt x="1527" y="1196"/>
                </a:cubicBezTo>
                <a:cubicBezTo>
                  <a:pt x="1526" y="1196"/>
                  <a:pt x="1525" y="1196"/>
                  <a:pt x="1524" y="1196"/>
                </a:cubicBezTo>
                <a:cubicBezTo>
                  <a:pt x="1525" y="1193"/>
                  <a:pt x="1526" y="1189"/>
                  <a:pt x="1527" y="1186"/>
                </a:cubicBezTo>
                <a:cubicBezTo>
                  <a:pt x="1527" y="1182"/>
                  <a:pt x="1528" y="1179"/>
                  <a:pt x="1529" y="1175"/>
                </a:cubicBezTo>
                <a:cubicBezTo>
                  <a:pt x="1530" y="1170"/>
                  <a:pt x="1531" y="1165"/>
                  <a:pt x="1532" y="1161"/>
                </a:cubicBezTo>
                <a:cubicBezTo>
                  <a:pt x="1533" y="1157"/>
                  <a:pt x="1534" y="1153"/>
                  <a:pt x="1535" y="1150"/>
                </a:cubicBezTo>
                <a:cubicBezTo>
                  <a:pt x="1536" y="1145"/>
                  <a:pt x="1538" y="1140"/>
                  <a:pt x="1539" y="1135"/>
                </a:cubicBezTo>
                <a:cubicBezTo>
                  <a:pt x="1540" y="1132"/>
                  <a:pt x="1541" y="1128"/>
                  <a:pt x="1541" y="1125"/>
                </a:cubicBezTo>
                <a:cubicBezTo>
                  <a:pt x="1543" y="1119"/>
                  <a:pt x="1545" y="1114"/>
                  <a:pt x="1546" y="1108"/>
                </a:cubicBezTo>
                <a:cubicBezTo>
                  <a:pt x="1547" y="1106"/>
                  <a:pt x="1548" y="1103"/>
                  <a:pt x="1548" y="1100"/>
                </a:cubicBezTo>
                <a:cubicBezTo>
                  <a:pt x="1550" y="1093"/>
                  <a:pt x="1553" y="1085"/>
                  <a:pt x="1555" y="1078"/>
                </a:cubicBezTo>
                <a:cubicBezTo>
                  <a:pt x="1555" y="1077"/>
                  <a:pt x="1555" y="1076"/>
                  <a:pt x="1556" y="1076"/>
                </a:cubicBezTo>
                <a:cubicBezTo>
                  <a:pt x="1558" y="1067"/>
                  <a:pt x="1561" y="1059"/>
                  <a:pt x="1563" y="1051"/>
                </a:cubicBezTo>
                <a:cubicBezTo>
                  <a:pt x="1564" y="1048"/>
                  <a:pt x="1565" y="1046"/>
                  <a:pt x="1566" y="1043"/>
                </a:cubicBezTo>
                <a:cubicBezTo>
                  <a:pt x="1568" y="1038"/>
                  <a:pt x="1570" y="1032"/>
                  <a:pt x="1571" y="1027"/>
                </a:cubicBezTo>
                <a:cubicBezTo>
                  <a:pt x="1573" y="1023"/>
                  <a:pt x="1574" y="1020"/>
                  <a:pt x="1575" y="1017"/>
                </a:cubicBezTo>
                <a:cubicBezTo>
                  <a:pt x="1576" y="1013"/>
                  <a:pt x="1578" y="1009"/>
                  <a:pt x="1579" y="1004"/>
                </a:cubicBezTo>
                <a:cubicBezTo>
                  <a:pt x="1582" y="1004"/>
                  <a:pt x="1585" y="1004"/>
                  <a:pt x="1588" y="1004"/>
                </a:cubicBezTo>
                <a:cubicBezTo>
                  <a:pt x="1591" y="1004"/>
                  <a:pt x="1594" y="1004"/>
                  <a:pt x="1597" y="1004"/>
                </a:cubicBezTo>
                <a:cubicBezTo>
                  <a:pt x="1600" y="1003"/>
                  <a:pt x="1604" y="1003"/>
                  <a:pt x="1608" y="1003"/>
                </a:cubicBezTo>
                <a:cubicBezTo>
                  <a:pt x="1610" y="1003"/>
                  <a:pt x="1613" y="1003"/>
                  <a:pt x="1616" y="1002"/>
                </a:cubicBezTo>
                <a:cubicBezTo>
                  <a:pt x="1620" y="1002"/>
                  <a:pt x="1624" y="1002"/>
                  <a:pt x="1628" y="1002"/>
                </a:cubicBezTo>
                <a:cubicBezTo>
                  <a:pt x="1631" y="1001"/>
                  <a:pt x="1633" y="1001"/>
                  <a:pt x="1635" y="1001"/>
                </a:cubicBezTo>
                <a:cubicBezTo>
                  <a:pt x="1641" y="1001"/>
                  <a:pt x="1647" y="1000"/>
                  <a:pt x="1653" y="1000"/>
                </a:cubicBezTo>
                <a:cubicBezTo>
                  <a:pt x="1654" y="1000"/>
                  <a:pt x="1654" y="999"/>
                  <a:pt x="1655" y="999"/>
                </a:cubicBezTo>
                <a:cubicBezTo>
                  <a:pt x="1661" y="999"/>
                  <a:pt x="1668" y="998"/>
                  <a:pt x="1674" y="998"/>
                </a:cubicBezTo>
                <a:cubicBezTo>
                  <a:pt x="1676" y="997"/>
                  <a:pt x="1678" y="997"/>
                  <a:pt x="1680" y="997"/>
                </a:cubicBezTo>
                <a:cubicBezTo>
                  <a:pt x="1685" y="996"/>
                  <a:pt x="1689" y="996"/>
                  <a:pt x="1693" y="995"/>
                </a:cubicBezTo>
                <a:cubicBezTo>
                  <a:pt x="1696" y="995"/>
                  <a:pt x="1698" y="995"/>
                  <a:pt x="1701" y="994"/>
                </a:cubicBezTo>
                <a:cubicBezTo>
                  <a:pt x="1705" y="994"/>
                  <a:pt x="1709" y="993"/>
                  <a:pt x="1713" y="993"/>
                </a:cubicBezTo>
                <a:cubicBezTo>
                  <a:pt x="1715" y="993"/>
                  <a:pt x="1718" y="992"/>
                  <a:pt x="1720" y="992"/>
                </a:cubicBezTo>
                <a:cubicBezTo>
                  <a:pt x="1724" y="991"/>
                  <a:pt x="1728" y="991"/>
                  <a:pt x="1732" y="990"/>
                </a:cubicBezTo>
                <a:cubicBezTo>
                  <a:pt x="1735" y="990"/>
                  <a:pt x="1737" y="989"/>
                  <a:pt x="1740" y="989"/>
                </a:cubicBezTo>
                <a:cubicBezTo>
                  <a:pt x="1744" y="989"/>
                  <a:pt x="1748" y="988"/>
                  <a:pt x="1751" y="987"/>
                </a:cubicBezTo>
                <a:cubicBezTo>
                  <a:pt x="1754" y="987"/>
                  <a:pt x="1757" y="987"/>
                  <a:pt x="1759" y="986"/>
                </a:cubicBezTo>
                <a:cubicBezTo>
                  <a:pt x="1763" y="985"/>
                  <a:pt x="1767" y="985"/>
                  <a:pt x="1770" y="984"/>
                </a:cubicBezTo>
                <a:cubicBezTo>
                  <a:pt x="1773" y="984"/>
                  <a:pt x="1776" y="983"/>
                  <a:pt x="1779" y="983"/>
                </a:cubicBezTo>
                <a:cubicBezTo>
                  <a:pt x="1782" y="982"/>
                  <a:pt x="1786" y="982"/>
                  <a:pt x="1790" y="981"/>
                </a:cubicBezTo>
                <a:cubicBezTo>
                  <a:pt x="1792" y="980"/>
                  <a:pt x="1795" y="980"/>
                  <a:pt x="1798" y="979"/>
                </a:cubicBezTo>
                <a:cubicBezTo>
                  <a:pt x="1801" y="979"/>
                  <a:pt x="1805" y="978"/>
                  <a:pt x="1809" y="977"/>
                </a:cubicBezTo>
                <a:cubicBezTo>
                  <a:pt x="1811" y="977"/>
                  <a:pt x="1814" y="976"/>
                  <a:pt x="1817" y="976"/>
                </a:cubicBezTo>
                <a:cubicBezTo>
                  <a:pt x="1821" y="975"/>
                  <a:pt x="1824" y="974"/>
                  <a:pt x="1828" y="973"/>
                </a:cubicBezTo>
                <a:cubicBezTo>
                  <a:pt x="1830" y="973"/>
                  <a:pt x="1833" y="972"/>
                  <a:pt x="1836" y="972"/>
                </a:cubicBezTo>
                <a:cubicBezTo>
                  <a:pt x="1840" y="971"/>
                  <a:pt x="1843" y="970"/>
                  <a:pt x="1847" y="969"/>
                </a:cubicBezTo>
                <a:cubicBezTo>
                  <a:pt x="1849" y="969"/>
                  <a:pt x="1852" y="968"/>
                  <a:pt x="1855" y="967"/>
                </a:cubicBezTo>
                <a:cubicBezTo>
                  <a:pt x="1859" y="967"/>
                  <a:pt x="1862" y="966"/>
                  <a:pt x="1865" y="965"/>
                </a:cubicBezTo>
                <a:cubicBezTo>
                  <a:pt x="1868" y="964"/>
                  <a:pt x="1871" y="964"/>
                  <a:pt x="1874" y="963"/>
                </a:cubicBezTo>
                <a:cubicBezTo>
                  <a:pt x="1875" y="963"/>
                  <a:pt x="1877" y="962"/>
                  <a:pt x="1878" y="962"/>
                </a:cubicBezTo>
                <a:cubicBezTo>
                  <a:pt x="1878" y="962"/>
                  <a:pt x="1878" y="962"/>
                  <a:pt x="1878" y="962"/>
                </a:cubicBezTo>
                <a:close/>
                <a:moveTo>
                  <a:pt x="2134" y="1076"/>
                </a:moveTo>
                <a:cubicBezTo>
                  <a:pt x="2133" y="1079"/>
                  <a:pt x="2133" y="1081"/>
                  <a:pt x="2132" y="1084"/>
                </a:cubicBezTo>
                <a:cubicBezTo>
                  <a:pt x="2131" y="1088"/>
                  <a:pt x="2130" y="1092"/>
                  <a:pt x="2128" y="1096"/>
                </a:cubicBezTo>
                <a:cubicBezTo>
                  <a:pt x="2127" y="1101"/>
                  <a:pt x="2126" y="1106"/>
                  <a:pt x="2124" y="1111"/>
                </a:cubicBezTo>
                <a:cubicBezTo>
                  <a:pt x="2123" y="1115"/>
                  <a:pt x="2122" y="1119"/>
                  <a:pt x="2121" y="1123"/>
                </a:cubicBezTo>
                <a:cubicBezTo>
                  <a:pt x="2120" y="1128"/>
                  <a:pt x="2118" y="1133"/>
                  <a:pt x="2117" y="1138"/>
                </a:cubicBezTo>
                <a:cubicBezTo>
                  <a:pt x="2116" y="1142"/>
                  <a:pt x="2115" y="1146"/>
                  <a:pt x="2114" y="1150"/>
                </a:cubicBezTo>
                <a:cubicBezTo>
                  <a:pt x="2113" y="1155"/>
                  <a:pt x="2111" y="1161"/>
                  <a:pt x="2110" y="1166"/>
                </a:cubicBezTo>
                <a:cubicBezTo>
                  <a:pt x="2109" y="1170"/>
                  <a:pt x="2108" y="1174"/>
                  <a:pt x="2107" y="1177"/>
                </a:cubicBezTo>
                <a:cubicBezTo>
                  <a:pt x="2106" y="1183"/>
                  <a:pt x="2105" y="1189"/>
                  <a:pt x="2104" y="1195"/>
                </a:cubicBezTo>
                <a:cubicBezTo>
                  <a:pt x="2103" y="1198"/>
                  <a:pt x="2102" y="1201"/>
                  <a:pt x="2102" y="1205"/>
                </a:cubicBezTo>
                <a:cubicBezTo>
                  <a:pt x="2100" y="1212"/>
                  <a:pt x="2098" y="1220"/>
                  <a:pt x="2097" y="1228"/>
                </a:cubicBezTo>
                <a:cubicBezTo>
                  <a:pt x="2097" y="1229"/>
                  <a:pt x="2096" y="1230"/>
                  <a:pt x="2096" y="1232"/>
                </a:cubicBezTo>
                <a:cubicBezTo>
                  <a:pt x="2094" y="1241"/>
                  <a:pt x="2093" y="1250"/>
                  <a:pt x="2091" y="1260"/>
                </a:cubicBezTo>
                <a:cubicBezTo>
                  <a:pt x="2091" y="1262"/>
                  <a:pt x="2090" y="1264"/>
                  <a:pt x="2090" y="1266"/>
                </a:cubicBezTo>
                <a:cubicBezTo>
                  <a:pt x="2089" y="1272"/>
                  <a:pt x="2088" y="1279"/>
                  <a:pt x="2087" y="1285"/>
                </a:cubicBezTo>
                <a:cubicBezTo>
                  <a:pt x="2084" y="1287"/>
                  <a:pt x="2082" y="1288"/>
                  <a:pt x="2079" y="1289"/>
                </a:cubicBezTo>
                <a:cubicBezTo>
                  <a:pt x="2076" y="1290"/>
                  <a:pt x="2073" y="1291"/>
                  <a:pt x="2070" y="1292"/>
                </a:cubicBezTo>
                <a:cubicBezTo>
                  <a:pt x="2067" y="1293"/>
                  <a:pt x="2064" y="1295"/>
                  <a:pt x="2061" y="1296"/>
                </a:cubicBezTo>
                <a:cubicBezTo>
                  <a:pt x="2058" y="1297"/>
                  <a:pt x="2055" y="1298"/>
                  <a:pt x="2052" y="1299"/>
                </a:cubicBezTo>
                <a:cubicBezTo>
                  <a:pt x="2049" y="1301"/>
                  <a:pt x="2046" y="1302"/>
                  <a:pt x="2042" y="1303"/>
                </a:cubicBezTo>
                <a:cubicBezTo>
                  <a:pt x="2039" y="1304"/>
                  <a:pt x="2037" y="1305"/>
                  <a:pt x="2034" y="1306"/>
                </a:cubicBezTo>
                <a:cubicBezTo>
                  <a:pt x="2030" y="1308"/>
                  <a:pt x="2027" y="1309"/>
                  <a:pt x="2023" y="1310"/>
                </a:cubicBezTo>
                <a:cubicBezTo>
                  <a:pt x="2020" y="1311"/>
                  <a:pt x="2018" y="1312"/>
                  <a:pt x="2015" y="1313"/>
                </a:cubicBezTo>
                <a:cubicBezTo>
                  <a:pt x="2009" y="1315"/>
                  <a:pt x="2003" y="1317"/>
                  <a:pt x="1997" y="1319"/>
                </a:cubicBezTo>
                <a:cubicBezTo>
                  <a:pt x="1995" y="1320"/>
                  <a:pt x="1994" y="1320"/>
                  <a:pt x="1992" y="1321"/>
                </a:cubicBezTo>
                <a:cubicBezTo>
                  <a:pt x="1988" y="1322"/>
                  <a:pt x="1983" y="1324"/>
                  <a:pt x="1978" y="1325"/>
                </a:cubicBezTo>
                <a:cubicBezTo>
                  <a:pt x="1976" y="1326"/>
                  <a:pt x="1974" y="1327"/>
                  <a:pt x="1971" y="1328"/>
                </a:cubicBezTo>
                <a:cubicBezTo>
                  <a:pt x="1967" y="1329"/>
                  <a:pt x="1964" y="1330"/>
                  <a:pt x="1960" y="1331"/>
                </a:cubicBezTo>
                <a:cubicBezTo>
                  <a:pt x="1957" y="1332"/>
                  <a:pt x="1954" y="1333"/>
                  <a:pt x="1952" y="1334"/>
                </a:cubicBezTo>
                <a:cubicBezTo>
                  <a:pt x="1948" y="1335"/>
                  <a:pt x="1945" y="1336"/>
                  <a:pt x="1941" y="1337"/>
                </a:cubicBezTo>
                <a:cubicBezTo>
                  <a:pt x="1938" y="1338"/>
                  <a:pt x="1935" y="1339"/>
                  <a:pt x="1933" y="1339"/>
                </a:cubicBezTo>
                <a:cubicBezTo>
                  <a:pt x="1929" y="1340"/>
                  <a:pt x="1926" y="1341"/>
                  <a:pt x="1922" y="1342"/>
                </a:cubicBezTo>
                <a:cubicBezTo>
                  <a:pt x="1919" y="1343"/>
                  <a:pt x="1916" y="1344"/>
                  <a:pt x="1914" y="1345"/>
                </a:cubicBezTo>
                <a:cubicBezTo>
                  <a:pt x="1910" y="1346"/>
                  <a:pt x="1907" y="1347"/>
                  <a:pt x="1903" y="1348"/>
                </a:cubicBezTo>
                <a:cubicBezTo>
                  <a:pt x="1900" y="1348"/>
                  <a:pt x="1897" y="1349"/>
                  <a:pt x="1895" y="1350"/>
                </a:cubicBezTo>
                <a:cubicBezTo>
                  <a:pt x="1891" y="1351"/>
                  <a:pt x="1888" y="1352"/>
                  <a:pt x="1884" y="1353"/>
                </a:cubicBezTo>
                <a:cubicBezTo>
                  <a:pt x="1881" y="1353"/>
                  <a:pt x="1878" y="1354"/>
                  <a:pt x="1876" y="1355"/>
                </a:cubicBezTo>
                <a:cubicBezTo>
                  <a:pt x="1872" y="1356"/>
                  <a:pt x="1869" y="1356"/>
                  <a:pt x="1865" y="1357"/>
                </a:cubicBezTo>
                <a:cubicBezTo>
                  <a:pt x="1862" y="1358"/>
                  <a:pt x="1859" y="1359"/>
                  <a:pt x="1856" y="1359"/>
                </a:cubicBezTo>
                <a:cubicBezTo>
                  <a:pt x="1853" y="1360"/>
                  <a:pt x="1850" y="1361"/>
                  <a:pt x="1846" y="1362"/>
                </a:cubicBezTo>
                <a:cubicBezTo>
                  <a:pt x="1843" y="1362"/>
                  <a:pt x="1840" y="1363"/>
                  <a:pt x="1837" y="1364"/>
                </a:cubicBezTo>
                <a:cubicBezTo>
                  <a:pt x="1834" y="1364"/>
                  <a:pt x="1831" y="1365"/>
                  <a:pt x="1827" y="1366"/>
                </a:cubicBezTo>
                <a:cubicBezTo>
                  <a:pt x="1824" y="1366"/>
                  <a:pt x="1821" y="1367"/>
                  <a:pt x="1818" y="1368"/>
                </a:cubicBezTo>
                <a:cubicBezTo>
                  <a:pt x="1815" y="1368"/>
                  <a:pt x="1811" y="1369"/>
                  <a:pt x="1808" y="1370"/>
                </a:cubicBezTo>
                <a:cubicBezTo>
                  <a:pt x="1805" y="1370"/>
                  <a:pt x="1802" y="1371"/>
                  <a:pt x="1799" y="1372"/>
                </a:cubicBezTo>
                <a:cubicBezTo>
                  <a:pt x="1797" y="1372"/>
                  <a:pt x="1795" y="1372"/>
                  <a:pt x="1793" y="1373"/>
                </a:cubicBezTo>
                <a:cubicBezTo>
                  <a:pt x="1793" y="1369"/>
                  <a:pt x="1793" y="1366"/>
                  <a:pt x="1794" y="1362"/>
                </a:cubicBezTo>
                <a:cubicBezTo>
                  <a:pt x="1794" y="1359"/>
                  <a:pt x="1794" y="1355"/>
                  <a:pt x="1795" y="1351"/>
                </a:cubicBezTo>
                <a:cubicBezTo>
                  <a:pt x="1795" y="1346"/>
                  <a:pt x="1796" y="1341"/>
                  <a:pt x="1797" y="1336"/>
                </a:cubicBezTo>
                <a:cubicBezTo>
                  <a:pt x="1797" y="1333"/>
                  <a:pt x="1797" y="1329"/>
                  <a:pt x="1798" y="1326"/>
                </a:cubicBezTo>
                <a:cubicBezTo>
                  <a:pt x="1798" y="1321"/>
                  <a:pt x="1799" y="1315"/>
                  <a:pt x="1800" y="1310"/>
                </a:cubicBezTo>
                <a:cubicBezTo>
                  <a:pt x="1800" y="1307"/>
                  <a:pt x="1801" y="1304"/>
                  <a:pt x="1801" y="1300"/>
                </a:cubicBezTo>
                <a:cubicBezTo>
                  <a:pt x="1802" y="1295"/>
                  <a:pt x="1803" y="1289"/>
                  <a:pt x="1804" y="1283"/>
                </a:cubicBezTo>
                <a:cubicBezTo>
                  <a:pt x="1804" y="1281"/>
                  <a:pt x="1805" y="1278"/>
                  <a:pt x="1805" y="1275"/>
                </a:cubicBezTo>
                <a:cubicBezTo>
                  <a:pt x="1806" y="1268"/>
                  <a:pt x="1807" y="1261"/>
                  <a:pt x="1809" y="1254"/>
                </a:cubicBezTo>
                <a:cubicBezTo>
                  <a:pt x="1809" y="1252"/>
                  <a:pt x="1809" y="1251"/>
                  <a:pt x="1809" y="1250"/>
                </a:cubicBezTo>
                <a:cubicBezTo>
                  <a:pt x="1811" y="1241"/>
                  <a:pt x="1812" y="1233"/>
                  <a:pt x="1814" y="1224"/>
                </a:cubicBezTo>
                <a:cubicBezTo>
                  <a:pt x="1815" y="1222"/>
                  <a:pt x="1815" y="1220"/>
                  <a:pt x="1815" y="1218"/>
                </a:cubicBezTo>
                <a:cubicBezTo>
                  <a:pt x="1817" y="1212"/>
                  <a:pt x="1818" y="1206"/>
                  <a:pt x="1819" y="1199"/>
                </a:cubicBezTo>
                <a:cubicBezTo>
                  <a:pt x="1820" y="1196"/>
                  <a:pt x="1821" y="1193"/>
                  <a:pt x="1821" y="1190"/>
                </a:cubicBezTo>
                <a:cubicBezTo>
                  <a:pt x="1822" y="1185"/>
                  <a:pt x="1823" y="1181"/>
                  <a:pt x="1824" y="1176"/>
                </a:cubicBezTo>
                <a:cubicBezTo>
                  <a:pt x="1828" y="1176"/>
                  <a:pt x="1831" y="1175"/>
                  <a:pt x="1834" y="1174"/>
                </a:cubicBezTo>
                <a:cubicBezTo>
                  <a:pt x="1837" y="1174"/>
                  <a:pt x="1840" y="1173"/>
                  <a:pt x="1843" y="1172"/>
                </a:cubicBezTo>
                <a:cubicBezTo>
                  <a:pt x="1847" y="1171"/>
                  <a:pt x="1851" y="1171"/>
                  <a:pt x="1855" y="1170"/>
                </a:cubicBezTo>
                <a:cubicBezTo>
                  <a:pt x="1858" y="1169"/>
                  <a:pt x="1861" y="1168"/>
                  <a:pt x="1863" y="1168"/>
                </a:cubicBezTo>
                <a:cubicBezTo>
                  <a:pt x="1868" y="1167"/>
                  <a:pt x="1873" y="1165"/>
                  <a:pt x="1878" y="1164"/>
                </a:cubicBezTo>
                <a:cubicBezTo>
                  <a:pt x="1880" y="1164"/>
                  <a:pt x="1882" y="1163"/>
                  <a:pt x="1884" y="1163"/>
                </a:cubicBezTo>
                <a:cubicBezTo>
                  <a:pt x="1890" y="1161"/>
                  <a:pt x="1897" y="1159"/>
                  <a:pt x="1904" y="1158"/>
                </a:cubicBezTo>
                <a:cubicBezTo>
                  <a:pt x="1905" y="1157"/>
                  <a:pt x="1907" y="1157"/>
                  <a:pt x="1909" y="1156"/>
                </a:cubicBezTo>
                <a:cubicBezTo>
                  <a:pt x="1914" y="1155"/>
                  <a:pt x="1919" y="1154"/>
                  <a:pt x="1924" y="1152"/>
                </a:cubicBezTo>
                <a:cubicBezTo>
                  <a:pt x="1927" y="1151"/>
                  <a:pt x="1929" y="1151"/>
                  <a:pt x="1932" y="1150"/>
                </a:cubicBezTo>
                <a:cubicBezTo>
                  <a:pt x="1936" y="1149"/>
                  <a:pt x="1940" y="1148"/>
                  <a:pt x="1944" y="1146"/>
                </a:cubicBezTo>
                <a:cubicBezTo>
                  <a:pt x="1947" y="1145"/>
                  <a:pt x="1950" y="1145"/>
                  <a:pt x="1953" y="1144"/>
                </a:cubicBezTo>
                <a:cubicBezTo>
                  <a:pt x="1956" y="1143"/>
                  <a:pt x="1960" y="1141"/>
                  <a:pt x="1964" y="1140"/>
                </a:cubicBezTo>
                <a:cubicBezTo>
                  <a:pt x="1967" y="1139"/>
                  <a:pt x="1970" y="1138"/>
                  <a:pt x="1973" y="1137"/>
                </a:cubicBezTo>
                <a:cubicBezTo>
                  <a:pt x="1977" y="1136"/>
                  <a:pt x="1980" y="1135"/>
                  <a:pt x="1984" y="1134"/>
                </a:cubicBezTo>
                <a:cubicBezTo>
                  <a:pt x="1987" y="1133"/>
                  <a:pt x="1990" y="1132"/>
                  <a:pt x="1993" y="1131"/>
                </a:cubicBezTo>
                <a:cubicBezTo>
                  <a:pt x="1997" y="1130"/>
                  <a:pt x="2000" y="1128"/>
                  <a:pt x="2004" y="1127"/>
                </a:cubicBezTo>
                <a:cubicBezTo>
                  <a:pt x="2007" y="1126"/>
                  <a:pt x="2010" y="1125"/>
                  <a:pt x="2013" y="1124"/>
                </a:cubicBezTo>
                <a:cubicBezTo>
                  <a:pt x="2017" y="1123"/>
                  <a:pt x="2020" y="1122"/>
                  <a:pt x="2024" y="1120"/>
                </a:cubicBezTo>
                <a:cubicBezTo>
                  <a:pt x="2027" y="1119"/>
                  <a:pt x="2030" y="1118"/>
                  <a:pt x="2033" y="1117"/>
                </a:cubicBezTo>
                <a:cubicBezTo>
                  <a:pt x="2037" y="1116"/>
                  <a:pt x="2040" y="1114"/>
                  <a:pt x="2044" y="1113"/>
                </a:cubicBezTo>
                <a:cubicBezTo>
                  <a:pt x="2047" y="1112"/>
                  <a:pt x="2050" y="1111"/>
                  <a:pt x="2053" y="1110"/>
                </a:cubicBezTo>
                <a:cubicBezTo>
                  <a:pt x="2056" y="1108"/>
                  <a:pt x="2060" y="1107"/>
                  <a:pt x="2063" y="1106"/>
                </a:cubicBezTo>
                <a:cubicBezTo>
                  <a:pt x="2066" y="1104"/>
                  <a:pt x="2069" y="1103"/>
                  <a:pt x="2072" y="1102"/>
                </a:cubicBezTo>
                <a:cubicBezTo>
                  <a:pt x="2076" y="1101"/>
                  <a:pt x="2079" y="1099"/>
                  <a:pt x="2083" y="1098"/>
                </a:cubicBezTo>
                <a:cubicBezTo>
                  <a:pt x="2086" y="1097"/>
                  <a:pt x="2089" y="1095"/>
                  <a:pt x="2092" y="1094"/>
                </a:cubicBezTo>
                <a:cubicBezTo>
                  <a:pt x="2095" y="1093"/>
                  <a:pt x="2099" y="1091"/>
                  <a:pt x="2102" y="1090"/>
                </a:cubicBezTo>
                <a:cubicBezTo>
                  <a:pt x="2105" y="1089"/>
                  <a:pt x="2108" y="1087"/>
                  <a:pt x="2111" y="1086"/>
                </a:cubicBezTo>
                <a:cubicBezTo>
                  <a:pt x="2115" y="1085"/>
                  <a:pt x="2118" y="1083"/>
                  <a:pt x="2121" y="1082"/>
                </a:cubicBezTo>
                <a:cubicBezTo>
                  <a:pt x="2124" y="1080"/>
                  <a:pt x="2127" y="1079"/>
                  <a:pt x="2130" y="1078"/>
                </a:cubicBezTo>
                <a:cubicBezTo>
                  <a:pt x="2132" y="1077"/>
                  <a:pt x="2133" y="1076"/>
                  <a:pt x="2134" y="1076"/>
                </a:cubicBezTo>
                <a:cubicBezTo>
                  <a:pt x="2134" y="1076"/>
                  <a:pt x="2134" y="1076"/>
                  <a:pt x="2134" y="1076"/>
                </a:cubicBezTo>
                <a:close/>
                <a:moveTo>
                  <a:pt x="2335" y="1371"/>
                </a:moveTo>
                <a:cubicBezTo>
                  <a:pt x="2335" y="1376"/>
                  <a:pt x="2334" y="1380"/>
                  <a:pt x="2334" y="1384"/>
                </a:cubicBezTo>
                <a:cubicBezTo>
                  <a:pt x="2334" y="1389"/>
                  <a:pt x="2333" y="1394"/>
                  <a:pt x="2333" y="1398"/>
                </a:cubicBezTo>
                <a:cubicBezTo>
                  <a:pt x="2333" y="1405"/>
                  <a:pt x="2332" y="1412"/>
                  <a:pt x="2332" y="1419"/>
                </a:cubicBezTo>
                <a:cubicBezTo>
                  <a:pt x="2332" y="1423"/>
                  <a:pt x="2331" y="1427"/>
                  <a:pt x="2331" y="1432"/>
                </a:cubicBezTo>
                <a:cubicBezTo>
                  <a:pt x="2331" y="1439"/>
                  <a:pt x="2331" y="1447"/>
                  <a:pt x="2330" y="1454"/>
                </a:cubicBezTo>
                <a:cubicBezTo>
                  <a:pt x="2330" y="1458"/>
                  <a:pt x="2330" y="1462"/>
                  <a:pt x="2330" y="1465"/>
                </a:cubicBezTo>
                <a:cubicBezTo>
                  <a:pt x="2330" y="1476"/>
                  <a:pt x="2330" y="1488"/>
                  <a:pt x="2330" y="1499"/>
                </a:cubicBezTo>
                <a:cubicBezTo>
                  <a:pt x="2330" y="1504"/>
                  <a:pt x="2330" y="1509"/>
                  <a:pt x="2330" y="1515"/>
                </a:cubicBezTo>
                <a:cubicBezTo>
                  <a:pt x="2330" y="1516"/>
                  <a:pt x="2330" y="1518"/>
                  <a:pt x="2330" y="1520"/>
                </a:cubicBezTo>
                <a:cubicBezTo>
                  <a:pt x="2330" y="1524"/>
                  <a:pt x="2330" y="1527"/>
                  <a:pt x="2330" y="1531"/>
                </a:cubicBezTo>
                <a:cubicBezTo>
                  <a:pt x="2330" y="1533"/>
                  <a:pt x="2330" y="1535"/>
                  <a:pt x="2330" y="1537"/>
                </a:cubicBezTo>
                <a:cubicBezTo>
                  <a:pt x="2330" y="1540"/>
                  <a:pt x="2330" y="1544"/>
                  <a:pt x="2330" y="1547"/>
                </a:cubicBezTo>
                <a:cubicBezTo>
                  <a:pt x="2331" y="1550"/>
                  <a:pt x="2331" y="1552"/>
                  <a:pt x="2331" y="1554"/>
                </a:cubicBezTo>
                <a:cubicBezTo>
                  <a:pt x="2331" y="1557"/>
                  <a:pt x="2331" y="1559"/>
                  <a:pt x="2331" y="1562"/>
                </a:cubicBezTo>
                <a:cubicBezTo>
                  <a:pt x="2325" y="1565"/>
                  <a:pt x="2320" y="1569"/>
                  <a:pt x="2314" y="1572"/>
                </a:cubicBezTo>
                <a:cubicBezTo>
                  <a:pt x="2311" y="1575"/>
                  <a:pt x="2307" y="1577"/>
                  <a:pt x="2303" y="1579"/>
                </a:cubicBezTo>
                <a:cubicBezTo>
                  <a:pt x="2296" y="1584"/>
                  <a:pt x="2288" y="1589"/>
                  <a:pt x="2280" y="1593"/>
                </a:cubicBezTo>
                <a:cubicBezTo>
                  <a:pt x="2278" y="1595"/>
                  <a:pt x="2276" y="1596"/>
                  <a:pt x="2273" y="1597"/>
                </a:cubicBezTo>
                <a:cubicBezTo>
                  <a:pt x="2264" y="1603"/>
                  <a:pt x="2253" y="1609"/>
                  <a:pt x="2243" y="1615"/>
                </a:cubicBezTo>
                <a:cubicBezTo>
                  <a:pt x="2241" y="1616"/>
                  <a:pt x="2238" y="1618"/>
                  <a:pt x="2235" y="1619"/>
                </a:cubicBezTo>
                <a:cubicBezTo>
                  <a:pt x="2228" y="1623"/>
                  <a:pt x="2220" y="1627"/>
                  <a:pt x="2213" y="1631"/>
                </a:cubicBezTo>
                <a:cubicBezTo>
                  <a:pt x="2209" y="1633"/>
                  <a:pt x="2205" y="1635"/>
                  <a:pt x="2201" y="1637"/>
                </a:cubicBezTo>
                <a:cubicBezTo>
                  <a:pt x="2195" y="1640"/>
                  <a:pt x="2188" y="1644"/>
                  <a:pt x="2182" y="1647"/>
                </a:cubicBezTo>
                <a:cubicBezTo>
                  <a:pt x="2178" y="1649"/>
                  <a:pt x="2173" y="1651"/>
                  <a:pt x="2169" y="1653"/>
                </a:cubicBezTo>
                <a:cubicBezTo>
                  <a:pt x="2163" y="1656"/>
                  <a:pt x="2157" y="1659"/>
                  <a:pt x="2151" y="1662"/>
                </a:cubicBezTo>
                <a:cubicBezTo>
                  <a:pt x="2146" y="1664"/>
                  <a:pt x="2142" y="1666"/>
                  <a:pt x="2137" y="1668"/>
                </a:cubicBezTo>
                <a:cubicBezTo>
                  <a:pt x="2131" y="1671"/>
                  <a:pt x="2125" y="1673"/>
                  <a:pt x="2120" y="1676"/>
                </a:cubicBezTo>
                <a:cubicBezTo>
                  <a:pt x="2115" y="1678"/>
                  <a:pt x="2110" y="1680"/>
                  <a:pt x="2105" y="1682"/>
                </a:cubicBezTo>
                <a:cubicBezTo>
                  <a:pt x="2101" y="1684"/>
                  <a:pt x="2096" y="1686"/>
                  <a:pt x="2092" y="1688"/>
                </a:cubicBezTo>
                <a:cubicBezTo>
                  <a:pt x="2091" y="1685"/>
                  <a:pt x="2091" y="1683"/>
                  <a:pt x="2091" y="1680"/>
                </a:cubicBezTo>
                <a:cubicBezTo>
                  <a:pt x="2090" y="1677"/>
                  <a:pt x="2090" y="1673"/>
                  <a:pt x="2090" y="1670"/>
                </a:cubicBezTo>
                <a:cubicBezTo>
                  <a:pt x="2089" y="1666"/>
                  <a:pt x="2089" y="1662"/>
                  <a:pt x="2089" y="1658"/>
                </a:cubicBezTo>
                <a:cubicBezTo>
                  <a:pt x="2088" y="1655"/>
                  <a:pt x="2088" y="1651"/>
                  <a:pt x="2088" y="1648"/>
                </a:cubicBezTo>
                <a:cubicBezTo>
                  <a:pt x="2087" y="1644"/>
                  <a:pt x="2087" y="1640"/>
                  <a:pt x="2087" y="1636"/>
                </a:cubicBezTo>
                <a:cubicBezTo>
                  <a:pt x="2086" y="1632"/>
                  <a:pt x="2086" y="1629"/>
                  <a:pt x="2086" y="1626"/>
                </a:cubicBezTo>
                <a:cubicBezTo>
                  <a:pt x="2086" y="1622"/>
                  <a:pt x="2085" y="1617"/>
                  <a:pt x="2085" y="1613"/>
                </a:cubicBezTo>
                <a:cubicBezTo>
                  <a:pt x="2085" y="1610"/>
                  <a:pt x="2085" y="1607"/>
                  <a:pt x="2084" y="1603"/>
                </a:cubicBezTo>
                <a:cubicBezTo>
                  <a:pt x="2084" y="1599"/>
                  <a:pt x="2084" y="1595"/>
                  <a:pt x="2084" y="1591"/>
                </a:cubicBezTo>
                <a:cubicBezTo>
                  <a:pt x="2084" y="1588"/>
                  <a:pt x="2083" y="1584"/>
                  <a:pt x="2083" y="1581"/>
                </a:cubicBezTo>
                <a:cubicBezTo>
                  <a:pt x="2083" y="1577"/>
                  <a:pt x="2083" y="1572"/>
                  <a:pt x="2083" y="1568"/>
                </a:cubicBezTo>
                <a:cubicBezTo>
                  <a:pt x="2083" y="1565"/>
                  <a:pt x="2082" y="1562"/>
                  <a:pt x="2082" y="1559"/>
                </a:cubicBezTo>
                <a:cubicBezTo>
                  <a:pt x="2082" y="1554"/>
                  <a:pt x="2082" y="1549"/>
                  <a:pt x="2082" y="1544"/>
                </a:cubicBezTo>
                <a:cubicBezTo>
                  <a:pt x="2082" y="1542"/>
                  <a:pt x="2082" y="1539"/>
                  <a:pt x="2082" y="1537"/>
                </a:cubicBezTo>
                <a:cubicBezTo>
                  <a:pt x="2082" y="1529"/>
                  <a:pt x="2082" y="1522"/>
                  <a:pt x="2082" y="1514"/>
                </a:cubicBezTo>
                <a:cubicBezTo>
                  <a:pt x="2082" y="1511"/>
                  <a:pt x="2082" y="1507"/>
                  <a:pt x="2082" y="1503"/>
                </a:cubicBezTo>
                <a:cubicBezTo>
                  <a:pt x="2089" y="1500"/>
                  <a:pt x="2095" y="1497"/>
                  <a:pt x="2102" y="1494"/>
                </a:cubicBezTo>
                <a:cubicBezTo>
                  <a:pt x="2106" y="1493"/>
                  <a:pt x="2110" y="1491"/>
                  <a:pt x="2114" y="1489"/>
                </a:cubicBezTo>
                <a:cubicBezTo>
                  <a:pt x="2125" y="1485"/>
                  <a:pt x="2136" y="1480"/>
                  <a:pt x="2147" y="1475"/>
                </a:cubicBezTo>
                <a:cubicBezTo>
                  <a:pt x="2148" y="1474"/>
                  <a:pt x="2148" y="1474"/>
                  <a:pt x="2149" y="1474"/>
                </a:cubicBezTo>
                <a:cubicBezTo>
                  <a:pt x="2159" y="1469"/>
                  <a:pt x="2170" y="1464"/>
                  <a:pt x="2180" y="1459"/>
                </a:cubicBezTo>
                <a:cubicBezTo>
                  <a:pt x="2184" y="1457"/>
                  <a:pt x="2188" y="1455"/>
                  <a:pt x="2192" y="1453"/>
                </a:cubicBezTo>
                <a:cubicBezTo>
                  <a:pt x="2199" y="1449"/>
                  <a:pt x="2206" y="1446"/>
                  <a:pt x="2213" y="1442"/>
                </a:cubicBezTo>
                <a:cubicBezTo>
                  <a:pt x="2218" y="1440"/>
                  <a:pt x="2222" y="1437"/>
                  <a:pt x="2226" y="1435"/>
                </a:cubicBezTo>
                <a:cubicBezTo>
                  <a:pt x="2233" y="1432"/>
                  <a:pt x="2239" y="1428"/>
                  <a:pt x="2246" y="1425"/>
                </a:cubicBezTo>
                <a:cubicBezTo>
                  <a:pt x="2250" y="1422"/>
                  <a:pt x="2255" y="1419"/>
                  <a:pt x="2260" y="1417"/>
                </a:cubicBezTo>
                <a:cubicBezTo>
                  <a:pt x="2266" y="1413"/>
                  <a:pt x="2272" y="1410"/>
                  <a:pt x="2278" y="1406"/>
                </a:cubicBezTo>
                <a:cubicBezTo>
                  <a:pt x="2282" y="1404"/>
                  <a:pt x="2287" y="1401"/>
                  <a:pt x="2292" y="1398"/>
                </a:cubicBezTo>
                <a:cubicBezTo>
                  <a:pt x="2298" y="1395"/>
                  <a:pt x="2303" y="1391"/>
                  <a:pt x="2309" y="1388"/>
                </a:cubicBezTo>
                <a:cubicBezTo>
                  <a:pt x="2314" y="1385"/>
                  <a:pt x="2319" y="1382"/>
                  <a:pt x="2323" y="1379"/>
                </a:cubicBezTo>
                <a:cubicBezTo>
                  <a:pt x="2327" y="1376"/>
                  <a:pt x="2331" y="1374"/>
                  <a:pt x="2335" y="1371"/>
                </a:cubicBezTo>
                <a:cubicBezTo>
                  <a:pt x="2335" y="1371"/>
                  <a:pt x="2335" y="1371"/>
                  <a:pt x="2335" y="1371"/>
                </a:cubicBezTo>
                <a:close/>
                <a:moveTo>
                  <a:pt x="2584" y="1373"/>
                </a:moveTo>
                <a:cubicBezTo>
                  <a:pt x="2584" y="1376"/>
                  <a:pt x="2584" y="1380"/>
                  <a:pt x="2583" y="1384"/>
                </a:cubicBezTo>
                <a:cubicBezTo>
                  <a:pt x="2583" y="1388"/>
                  <a:pt x="2583" y="1393"/>
                  <a:pt x="2582" y="1397"/>
                </a:cubicBezTo>
                <a:cubicBezTo>
                  <a:pt x="2582" y="1404"/>
                  <a:pt x="2581" y="1411"/>
                  <a:pt x="2581" y="1418"/>
                </a:cubicBezTo>
                <a:cubicBezTo>
                  <a:pt x="2581" y="1422"/>
                  <a:pt x="2581" y="1427"/>
                  <a:pt x="2580" y="1431"/>
                </a:cubicBezTo>
                <a:cubicBezTo>
                  <a:pt x="2580" y="1439"/>
                  <a:pt x="2580" y="1446"/>
                  <a:pt x="2580" y="1454"/>
                </a:cubicBezTo>
                <a:cubicBezTo>
                  <a:pt x="2580" y="1458"/>
                  <a:pt x="2579" y="1461"/>
                  <a:pt x="2579" y="1465"/>
                </a:cubicBezTo>
                <a:cubicBezTo>
                  <a:pt x="2579" y="1476"/>
                  <a:pt x="2579" y="1488"/>
                  <a:pt x="2579" y="1499"/>
                </a:cubicBezTo>
                <a:cubicBezTo>
                  <a:pt x="2579" y="1504"/>
                  <a:pt x="2579" y="1509"/>
                  <a:pt x="2579" y="1515"/>
                </a:cubicBezTo>
                <a:cubicBezTo>
                  <a:pt x="2579" y="1516"/>
                  <a:pt x="2579" y="1518"/>
                  <a:pt x="2579" y="1519"/>
                </a:cubicBezTo>
                <a:cubicBezTo>
                  <a:pt x="2579" y="1523"/>
                  <a:pt x="2579" y="1527"/>
                  <a:pt x="2579" y="1531"/>
                </a:cubicBezTo>
                <a:cubicBezTo>
                  <a:pt x="2579" y="1533"/>
                  <a:pt x="2579" y="1535"/>
                  <a:pt x="2579" y="1537"/>
                </a:cubicBezTo>
                <a:cubicBezTo>
                  <a:pt x="2579" y="1540"/>
                  <a:pt x="2580" y="1543"/>
                  <a:pt x="2580" y="1547"/>
                </a:cubicBezTo>
                <a:cubicBezTo>
                  <a:pt x="2580" y="1549"/>
                  <a:pt x="2580" y="1552"/>
                  <a:pt x="2580" y="1554"/>
                </a:cubicBezTo>
                <a:cubicBezTo>
                  <a:pt x="2580" y="1556"/>
                  <a:pt x="2580" y="1559"/>
                  <a:pt x="2580" y="1562"/>
                </a:cubicBezTo>
                <a:cubicBezTo>
                  <a:pt x="2574" y="1568"/>
                  <a:pt x="2569" y="1573"/>
                  <a:pt x="2563" y="1579"/>
                </a:cubicBezTo>
                <a:cubicBezTo>
                  <a:pt x="2560" y="1581"/>
                  <a:pt x="2558" y="1584"/>
                  <a:pt x="2555" y="1586"/>
                </a:cubicBezTo>
                <a:cubicBezTo>
                  <a:pt x="2546" y="1595"/>
                  <a:pt x="2538" y="1603"/>
                  <a:pt x="2529" y="1611"/>
                </a:cubicBezTo>
                <a:cubicBezTo>
                  <a:pt x="2527" y="1613"/>
                  <a:pt x="2526" y="1614"/>
                  <a:pt x="2524" y="1615"/>
                </a:cubicBezTo>
                <a:cubicBezTo>
                  <a:pt x="2517" y="1622"/>
                  <a:pt x="2509" y="1629"/>
                  <a:pt x="2502" y="1635"/>
                </a:cubicBezTo>
                <a:cubicBezTo>
                  <a:pt x="2498" y="1638"/>
                  <a:pt x="2495" y="1641"/>
                  <a:pt x="2492" y="1644"/>
                </a:cubicBezTo>
                <a:cubicBezTo>
                  <a:pt x="2486" y="1649"/>
                  <a:pt x="2480" y="1654"/>
                  <a:pt x="2474" y="1659"/>
                </a:cubicBezTo>
                <a:cubicBezTo>
                  <a:pt x="2470" y="1662"/>
                  <a:pt x="2466" y="1665"/>
                  <a:pt x="2462" y="1668"/>
                </a:cubicBezTo>
                <a:cubicBezTo>
                  <a:pt x="2457" y="1673"/>
                  <a:pt x="2451" y="1678"/>
                  <a:pt x="2446" y="1682"/>
                </a:cubicBezTo>
                <a:cubicBezTo>
                  <a:pt x="2441" y="1685"/>
                  <a:pt x="2437" y="1688"/>
                  <a:pt x="2433" y="1692"/>
                </a:cubicBezTo>
                <a:cubicBezTo>
                  <a:pt x="2428" y="1696"/>
                  <a:pt x="2422" y="1700"/>
                  <a:pt x="2417" y="1704"/>
                </a:cubicBezTo>
                <a:cubicBezTo>
                  <a:pt x="2412" y="1707"/>
                  <a:pt x="2408" y="1711"/>
                  <a:pt x="2404" y="1714"/>
                </a:cubicBezTo>
                <a:cubicBezTo>
                  <a:pt x="2398" y="1718"/>
                  <a:pt x="2393" y="1722"/>
                  <a:pt x="2388" y="1726"/>
                </a:cubicBezTo>
                <a:cubicBezTo>
                  <a:pt x="2383" y="1729"/>
                  <a:pt x="2378" y="1732"/>
                  <a:pt x="2374" y="1735"/>
                </a:cubicBezTo>
                <a:cubicBezTo>
                  <a:pt x="2370" y="1738"/>
                  <a:pt x="2366" y="1741"/>
                  <a:pt x="2362" y="1744"/>
                </a:cubicBezTo>
                <a:cubicBezTo>
                  <a:pt x="2361" y="1741"/>
                  <a:pt x="2361" y="1738"/>
                  <a:pt x="2360" y="1736"/>
                </a:cubicBezTo>
                <a:cubicBezTo>
                  <a:pt x="2360" y="1733"/>
                  <a:pt x="2359" y="1729"/>
                  <a:pt x="2359" y="1726"/>
                </a:cubicBezTo>
                <a:cubicBezTo>
                  <a:pt x="2358" y="1722"/>
                  <a:pt x="2358" y="1717"/>
                  <a:pt x="2357" y="1713"/>
                </a:cubicBezTo>
                <a:cubicBezTo>
                  <a:pt x="2357" y="1710"/>
                  <a:pt x="2356" y="1707"/>
                  <a:pt x="2356" y="1703"/>
                </a:cubicBezTo>
                <a:cubicBezTo>
                  <a:pt x="2355" y="1699"/>
                  <a:pt x="2354" y="1695"/>
                  <a:pt x="2354" y="1690"/>
                </a:cubicBezTo>
                <a:cubicBezTo>
                  <a:pt x="2353" y="1687"/>
                  <a:pt x="2353" y="1684"/>
                  <a:pt x="2353" y="1681"/>
                </a:cubicBezTo>
                <a:cubicBezTo>
                  <a:pt x="2352" y="1676"/>
                  <a:pt x="2352" y="1671"/>
                  <a:pt x="2351" y="1667"/>
                </a:cubicBezTo>
                <a:cubicBezTo>
                  <a:pt x="2351" y="1664"/>
                  <a:pt x="2350" y="1661"/>
                  <a:pt x="2350" y="1658"/>
                </a:cubicBezTo>
                <a:cubicBezTo>
                  <a:pt x="2350" y="1653"/>
                  <a:pt x="2349" y="1647"/>
                  <a:pt x="2349" y="1642"/>
                </a:cubicBezTo>
                <a:cubicBezTo>
                  <a:pt x="2348" y="1640"/>
                  <a:pt x="2348" y="1637"/>
                  <a:pt x="2348" y="1635"/>
                </a:cubicBezTo>
                <a:cubicBezTo>
                  <a:pt x="2347" y="1627"/>
                  <a:pt x="2347" y="1620"/>
                  <a:pt x="2346" y="1612"/>
                </a:cubicBezTo>
                <a:cubicBezTo>
                  <a:pt x="2346" y="1612"/>
                  <a:pt x="2346" y="1611"/>
                  <a:pt x="2346" y="1610"/>
                </a:cubicBezTo>
                <a:cubicBezTo>
                  <a:pt x="2345" y="1603"/>
                  <a:pt x="2345" y="1596"/>
                  <a:pt x="2344" y="1589"/>
                </a:cubicBezTo>
                <a:cubicBezTo>
                  <a:pt x="2344" y="1587"/>
                  <a:pt x="2344" y="1585"/>
                  <a:pt x="2344" y="1583"/>
                </a:cubicBezTo>
                <a:cubicBezTo>
                  <a:pt x="2344" y="1578"/>
                  <a:pt x="2344" y="1573"/>
                  <a:pt x="2343" y="1568"/>
                </a:cubicBezTo>
                <a:cubicBezTo>
                  <a:pt x="2344" y="1568"/>
                  <a:pt x="2345" y="1567"/>
                  <a:pt x="2345" y="1567"/>
                </a:cubicBezTo>
                <a:cubicBezTo>
                  <a:pt x="2355" y="1560"/>
                  <a:pt x="2365" y="1554"/>
                  <a:pt x="2375" y="1547"/>
                </a:cubicBezTo>
                <a:cubicBezTo>
                  <a:pt x="2376" y="1546"/>
                  <a:pt x="2376" y="1546"/>
                  <a:pt x="2376" y="1546"/>
                </a:cubicBezTo>
                <a:cubicBezTo>
                  <a:pt x="2386" y="1539"/>
                  <a:pt x="2396" y="1532"/>
                  <a:pt x="2406" y="1525"/>
                </a:cubicBezTo>
                <a:cubicBezTo>
                  <a:pt x="2407" y="1524"/>
                  <a:pt x="2407" y="1524"/>
                  <a:pt x="2408" y="1524"/>
                </a:cubicBezTo>
                <a:cubicBezTo>
                  <a:pt x="2417" y="1517"/>
                  <a:pt x="2427" y="1509"/>
                  <a:pt x="2436" y="1502"/>
                </a:cubicBezTo>
                <a:cubicBezTo>
                  <a:pt x="2437" y="1501"/>
                  <a:pt x="2438" y="1501"/>
                  <a:pt x="2439" y="1500"/>
                </a:cubicBezTo>
                <a:cubicBezTo>
                  <a:pt x="2448" y="1493"/>
                  <a:pt x="2457" y="1486"/>
                  <a:pt x="2466" y="1478"/>
                </a:cubicBezTo>
                <a:cubicBezTo>
                  <a:pt x="2468" y="1477"/>
                  <a:pt x="2469" y="1476"/>
                  <a:pt x="2470" y="1475"/>
                </a:cubicBezTo>
                <a:cubicBezTo>
                  <a:pt x="2479" y="1468"/>
                  <a:pt x="2488" y="1461"/>
                  <a:pt x="2496" y="1453"/>
                </a:cubicBezTo>
                <a:cubicBezTo>
                  <a:pt x="2498" y="1452"/>
                  <a:pt x="2499" y="1451"/>
                  <a:pt x="2500" y="1450"/>
                </a:cubicBezTo>
                <a:cubicBezTo>
                  <a:pt x="2509" y="1443"/>
                  <a:pt x="2517" y="1435"/>
                  <a:pt x="2526" y="1428"/>
                </a:cubicBezTo>
                <a:cubicBezTo>
                  <a:pt x="2527" y="1426"/>
                  <a:pt x="2529" y="1425"/>
                  <a:pt x="2530" y="1424"/>
                </a:cubicBezTo>
                <a:cubicBezTo>
                  <a:pt x="2538" y="1416"/>
                  <a:pt x="2547" y="1409"/>
                  <a:pt x="2555" y="1401"/>
                </a:cubicBezTo>
                <a:cubicBezTo>
                  <a:pt x="2556" y="1400"/>
                  <a:pt x="2557" y="1399"/>
                  <a:pt x="2558" y="1398"/>
                </a:cubicBezTo>
                <a:cubicBezTo>
                  <a:pt x="2567" y="1390"/>
                  <a:pt x="2575" y="1382"/>
                  <a:pt x="2583" y="1373"/>
                </a:cubicBezTo>
                <a:cubicBezTo>
                  <a:pt x="2583" y="1373"/>
                  <a:pt x="2584" y="1373"/>
                  <a:pt x="2584" y="1373"/>
                </a:cubicBezTo>
                <a:cubicBezTo>
                  <a:pt x="2584" y="1373"/>
                  <a:pt x="2584" y="1373"/>
                  <a:pt x="2584" y="1373"/>
                </a:cubicBezTo>
                <a:close/>
                <a:moveTo>
                  <a:pt x="2829" y="1458"/>
                </a:moveTo>
                <a:cubicBezTo>
                  <a:pt x="2829" y="1460"/>
                  <a:pt x="2829" y="1461"/>
                  <a:pt x="2829" y="1462"/>
                </a:cubicBezTo>
                <a:cubicBezTo>
                  <a:pt x="2828" y="1466"/>
                  <a:pt x="2828" y="1470"/>
                  <a:pt x="2828" y="1474"/>
                </a:cubicBezTo>
                <a:cubicBezTo>
                  <a:pt x="2828" y="1476"/>
                  <a:pt x="2828" y="1478"/>
                  <a:pt x="2828" y="1480"/>
                </a:cubicBezTo>
                <a:cubicBezTo>
                  <a:pt x="2828" y="1487"/>
                  <a:pt x="2828" y="1493"/>
                  <a:pt x="2828" y="1499"/>
                </a:cubicBezTo>
                <a:cubicBezTo>
                  <a:pt x="2828" y="1509"/>
                  <a:pt x="2828" y="1520"/>
                  <a:pt x="2828" y="1531"/>
                </a:cubicBezTo>
                <a:cubicBezTo>
                  <a:pt x="2828" y="1535"/>
                  <a:pt x="2829" y="1538"/>
                  <a:pt x="2829" y="1542"/>
                </a:cubicBezTo>
                <a:cubicBezTo>
                  <a:pt x="2829" y="1549"/>
                  <a:pt x="2829" y="1556"/>
                  <a:pt x="2829" y="1563"/>
                </a:cubicBezTo>
                <a:cubicBezTo>
                  <a:pt x="2830" y="1568"/>
                  <a:pt x="2830" y="1572"/>
                  <a:pt x="2830" y="1576"/>
                </a:cubicBezTo>
                <a:cubicBezTo>
                  <a:pt x="2830" y="1583"/>
                  <a:pt x="2831" y="1589"/>
                  <a:pt x="2831" y="1596"/>
                </a:cubicBezTo>
                <a:cubicBezTo>
                  <a:pt x="2831" y="1600"/>
                  <a:pt x="2832" y="1604"/>
                  <a:pt x="2832" y="1608"/>
                </a:cubicBezTo>
                <a:cubicBezTo>
                  <a:pt x="2833" y="1614"/>
                  <a:pt x="2833" y="1621"/>
                  <a:pt x="2833" y="1627"/>
                </a:cubicBezTo>
                <a:cubicBezTo>
                  <a:pt x="2832" y="1631"/>
                  <a:pt x="2830" y="1634"/>
                  <a:pt x="2828" y="1638"/>
                </a:cubicBezTo>
                <a:cubicBezTo>
                  <a:pt x="2826" y="1640"/>
                  <a:pt x="2825" y="1642"/>
                  <a:pt x="2824" y="1645"/>
                </a:cubicBezTo>
                <a:cubicBezTo>
                  <a:pt x="2821" y="1650"/>
                  <a:pt x="2818" y="1655"/>
                  <a:pt x="2815" y="1660"/>
                </a:cubicBezTo>
                <a:cubicBezTo>
                  <a:pt x="2814" y="1661"/>
                  <a:pt x="2814" y="1662"/>
                  <a:pt x="2813" y="1663"/>
                </a:cubicBezTo>
                <a:cubicBezTo>
                  <a:pt x="2810" y="1669"/>
                  <a:pt x="2806" y="1675"/>
                  <a:pt x="2803" y="1681"/>
                </a:cubicBezTo>
                <a:cubicBezTo>
                  <a:pt x="2802" y="1683"/>
                  <a:pt x="2801" y="1684"/>
                  <a:pt x="2800" y="1686"/>
                </a:cubicBezTo>
                <a:cubicBezTo>
                  <a:pt x="2797" y="1690"/>
                  <a:pt x="2794" y="1695"/>
                  <a:pt x="2792" y="1699"/>
                </a:cubicBezTo>
                <a:cubicBezTo>
                  <a:pt x="2790" y="1701"/>
                  <a:pt x="2789" y="1703"/>
                  <a:pt x="2788" y="1705"/>
                </a:cubicBezTo>
                <a:cubicBezTo>
                  <a:pt x="2785" y="1709"/>
                  <a:pt x="2783" y="1713"/>
                  <a:pt x="2780" y="1717"/>
                </a:cubicBezTo>
                <a:cubicBezTo>
                  <a:pt x="2779" y="1719"/>
                  <a:pt x="2777" y="1722"/>
                  <a:pt x="2776" y="1724"/>
                </a:cubicBezTo>
                <a:cubicBezTo>
                  <a:pt x="2773" y="1727"/>
                  <a:pt x="2771" y="1731"/>
                  <a:pt x="2769" y="1734"/>
                </a:cubicBezTo>
                <a:cubicBezTo>
                  <a:pt x="2767" y="1737"/>
                  <a:pt x="2766" y="1739"/>
                  <a:pt x="2764" y="1742"/>
                </a:cubicBezTo>
                <a:cubicBezTo>
                  <a:pt x="2762" y="1745"/>
                  <a:pt x="2759" y="1749"/>
                  <a:pt x="2757" y="1752"/>
                </a:cubicBezTo>
                <a:cubicBezTo>
                  <a:pt x="2755" y="1754"/>
                  <a:pt x="2754" y="1757"/>
                  <a:pt x="2752" y="1759"/>
                </a:cubicBezTo>
                <a:cubicBezTo>
                  <a:pt x="2750" y="1763"/>
                  <a:pt x="2747" y="1766"/>
                  <a:pt x="2745" y="1769"/>
                </a:cubicBezTo>
                <a:cubicBezTo>
                  <a:pt x="2743" y="1772"/>
                  <a:pt x="2742" y="1774"/>
                  <a:pt x="2740" y="1777"/>
                </a:cubicBezTo>
                <a:cubicBezTo>
                  <a:pt x="2737" y="1780"/>
                  <a:pt x="2735" y="1783"/>
                  <a:pt x="2733" y="1786"/>
                </a:cubicBezTo>
                <a:cubicBezTo>
                  <a:pt x="2731" y="1789"/>
                  <a:pt x="2729" y="1792"/>
                  <a:pt x="2727" y="1794"/>
                </a:cubicBezTo>
                <a:cubicBezTo>
                  <a:pt x="2725" y="1797"/>
                  <a:pt x="2723" y="1800"/>
                  <a:pt x="2720" y="1803"/>
                </a:cubicBezTo>
                <a:cubicBezTo>
                  <a:pt x="2719" y="1806"/>
                  <a:pt x="2717" y="1809"/>
                  <a:pt x="2715" y="1811"/>
                </a:cubicBezTo>
                <a:cubicBezTo>
                  <a:pt x="2712" y="1814"/>
                  <a:pt x="2710" y="1817"/>
                  <a:pt x="2708" y="1820"/>
                </a:cubicBezTo>
                <a:cubicBezTo>
                  <a:pt x="2706" y="1823"/>
                  <a:pt x="2704" y="1825"/>
                  <a:pt x="2702" y="1828"/>
                </a:cubicBezTo>
                <a:cubicBezTo>
                  <a:pt x="2700" y="1831"/>
                  <a:pt x="2697" y="1834"/>
                  <a:pt x="2695" y="1837"/>
                </a:cubicBezTo>
                <a:cubicBezTo>
                  <a:pt x="2693" y="1839"/>
                  <a:pt x="2691" y="1842"/>
                  <a:pt x="2689" y="1844"/>
                </a:cubicBezTo>
                <a:cubicBezTo>
                  <a:pt x="2686" y="1847"/>
                  <a:pt x="2684" y="1850"/>
                  <a:pt x="2682" y="1853"/>
                </a:cubicBezTo>
                <a:cubicBezTo>
                  <a:pt x="2680" y="1856"/>
                  <a:pt x="2678" y="1858"/>
                  <a:pt x="2676" y="1861"/>
                </a:cubicBezTo>
                <a:cubicBezTo>
                  <a:pt x="2673" y="1864"/>
                  <a:pt x="2671" y="1867"/>
                  <a:pt x="2668" y="1870"/>
                </a:cubicBezTo>
                <a:cubicBezTo>
                  <a:pt x="2666" y="1872"/>
                  <a:pt x="2664" y="1875"/>
                  <a:pt x="2662" y="1877"/>
                </a:cubicBezTo>
                <a:cubicBezTo>
                  <a:pt x="2660" y="1880"/>
                  <a:pt x="2657" y="1883"/>
                  <a:pt x="2655" y="1886"/>
                </a:cubicBezTo>
                <a:cubicBezTo>
                  <a:pt x="2653" y="1888"/>
                  <a:pt x="2650" y="1891"/>
                  <a:pt x="2648" y="1893"/>
                </a:cubicBezTo>
                <a:cubicBezTo>
                  <a:pt x="2647" y="1894"/>
                  <a:pt x="2646" y="1896"/>
                  <a:pt x="2645" y="1897"/>
                </a:cubicBezTo>
                <a:cubicBezTo>
                  <a:pt x="2644" y="1896"/>
                  <a:pt x="2644" y="1894"/>
                  <a:pt x="2643" y="1892"/>
                </a:cubicBezTo>
                <a:cubicBezTo>
                  <a:pt x="2643" y="1889"/>
                  <a:pt x="2642" y="1887"/>
                  <a:pt x="2641" y="1884"/>
                </a:cubicBezTo>
                <a:cubicBezTo>
                  <a:pt x="2640" y="1880"/>
                  <a:pt x="2639" y="1876"/>
                  <a:pt x="2638" y="1873"/>
                </a:cubicBezTo>
                <a:cubicBezTo>
                  <a:pt x="2637" y="1870"/>
                  <a:pt x="2637" y="1867"/>
                  <a:pt x="2636" y="1865"/>
                </a:cubicBezTo>
                <a:cubicBezTo>
                  <a:pt x="2635" y="1861"/>
                  <a:pt x="2634" y="1857"/>
                  <a:pt x="2633" y="1853"/>
                </a:cubicBezTo>
                <a:cubicBezTo>
                  <a:pt x="2633" y="1850"/>
                  <a:pt x="2632" y="1848"/>
                  <a:pt x="2631" y="1845"/>
                </a:cubicBezTo>
                <a:cubicBezTo>
                  <a:pt x="2630" y="1841"/>
                  <a:pt x="2629" y="1837"/>
                  <a:pt x="2629" y="1833"/>
                </a:cubicBezTo>
                <a:cubicBezTo>
                  <a:pt x="2628" y="1831"/>
                  <a:pt x="2627" y="1828"/>
                  <a:pt x="2627" y="1826"/>
                </a:cubicBezTo>
                <a:cubicBezTo>
                  <a:pt x="2626" y="1821"/>
                  <a:pt x="2625" y="1817"/>
                  <a:pt x="2624" y="1813"/>
                </a:cubicBezTo>
                <a:cubicBezTo>
                  <a:pt x="2624" y="1811"/>
                  <a:pt x="2623" y="1808"/>
                  <a:pt x="2623" y="1806"/>
                </a:cubicBezTo>
                <a:cubicBezTo>
                  <a:pt x="2621" y="1801"/>
                  <a:pt x="2620" y="1795"/>
                  <a:pt x="2619" y="1790"/>
                </a:cubicBezTo>
                <a:cubicBezTo>
                  <a:pt x="2619" y="1789"/>
                  <a:pt x="2619" y="1788"/>
                  <a:pt x="2619" y="1786"/>
                </a:cubicBezTo>
                <a:cubicBezTo>
                  <a:pt x="2617" y="1780"/>
                  <a:pt x="2616" y="1773"/>
                  <a:pt x="2615" y="1767"/>
                </a:cubicBezTo>
                <a:cubicBezTo>
                  <a:pt x="2615" y="1765"/>
                  <a:pt x="2614" y="1763"/>
                  <a:pt x="2614" y="1761"/>
                </a:cubicBezTo>
                <a:cubicBezTo>
                  <a:pt x="2613" y="1757"/>
                  <a:pt x="2612" y="1753"/>
                  <a:pt x="2612" y="1749"/>
                </a:cubicBezTo>
                <a:cubicBezTo>
                  <a:pt x="2615" y="1745"/>
                  <a:pt x="2619" y="1741"/>
                  <a:pt x="2622" y="1738"/>
                </a:cubicBezTo>
                <a:cubicBezTo>
                  <a:pt x="2624" y="1736"/>
                  <a:pt x="2625" y="1734"/>
                  <a:pt x="2627" y="1733"/>
                </a:cubicBezTo>
                <a:cubicBezTo>
                  <a:pt x="2632" y="1727"/>
                  <a:pt x="2637" y="1721"/>
                  <a:pt x="2643" y="1715"/>
                </a:cubicBezTo>
                <a:cubicBezTo>
                  <a:pt x="2644" y="1714"/>
                  <a:pt x="2644" y="1713"/>
                  <a:pt x="2645" y="1712"/>
                </a:cubicBezTo>
                <a:cubicBezTo>
                  <a:pt x="2650" y="1707"/>
                  <a:pt x="2654" y="1702"/>
                  <a:pt x="2658" y="1697"/>
                </a:cubicBezTo>
                <a:cubicBezTo>
                  <a:pt x="2660" y="1695"/>
                  <a:pt x="2662" y="1693"/>
                  <a:pt x="2664" y="1691"/>
                </a:cubicBezTo>
                <a:cubicBezTo>
                  <a:pt x="2667" y="1687"/>
                  <a:pt x="2670" y="1683"/>
                  <a:pt x="2674" y="1679"/>
                </a:cubicBezTo>
                <a:cubicBezTo>
                  <a:pt x="2676" y="1677"/>
                  <a:pt x="2678" y="1675"/>
                  <a:pt x="2680" y="1672"/>
                </a:cubicBezTo>
                <a:cubicBezTo>
                  <a:pt x="2683" y="1669"/>
                  <a:pt x="2686" y="1665"/>
                  <a:pt x="2689" y="1661"/>
                </a:cubicBezTo>
                <a:cubicBezTo>
                  <a:pt x="2691" y="1659"/>
                  <a:pt x="2693" y="1656"/>
                  <a:pt x="2695" y="1654"/>
                </a:cubicBezTo>
                <a:cubicBezTo>
                  <a:pt x="2698" y="1650"/>
                  <a:pt x="2701" y="1646"/>
                  <a:pt x="2704" y="1643"/>
                </a:cubicBezTo>
                <a:cubicBezTo>
                  <a:pt x="2706" y="1640"/>
                  <a:pt x="2708" y="1637"/>
                  <a:pt x="2710" y="1635"/>
                </a:cubicBezTo>
                <a:cubicBezTo>
                  <a:pt x="2713" y="1631"/>
                  <a:pt x="2715" y="1628"/>
                  <a:pt x="2718" y="1624"/>
                </a:cubicBezTo>
                <a:cubicBezTo>
                  <a:pt x="2720" y="1621"/>
                  <a:pt x="2722" y="1619"/>
                  <a:pt x="2724" y="1616"/>
                </a:cubicBezTo>
                <a:cubicBezTo>
                  <a:pt x="2727" y="1612"/>
                  <a:pt x="2730" y="1609"/>
                  <a:pt x="2732" y="1605"/>
                </a:cubicBezTo>
                <a:cubicBezTo>
                  <a:pt x="2734" y="1602"/>
                  <a:pt x="2736" y="1600"/>
                  <a:pt x="2739" y="1597"/>
                </a:cubicBezTo>
                <a:cubicBezTo>
                  <a:pt x="2741" y="1593"/>
                  <a:pt x="2744" y="1590"/>
                  <a:pt x="2746" y="1586"/>
                </a:cubicBezTo>
                <a:cubicBezTo>
                  <a:pt x="2748" y="1583"/>
                  <a:pt x="2750" y="1580"/>
                  <a:pt x="2752" y="1578"/>
                </a:cubicBezTo>
                <a:cubicBezTo>
                  <a:pt x="2755" y="1574"/>
                  <a:pt x="2758" y="1570"/>
                  <a:pt x="2760" y="1566"/>
                </a:cubicBezTo>
                <a:cubicBezTo>
                  <a:pt x="2762" y="1564"/>
                  <a:pt x="2764" y="1561"/>
                  <a:pt x="2766" y="1558"/>
                </a:cubicBezTo>
                <a:cubicBezTo>
                  <a:pt x="2768" y="1554"/>
                  <a:pt x="2771" y="1551"/>
                  <a:pt x="2774" y="1547"/>
                </a:cubicBezTo>
                <a:cubicBezTo>
                  <a:pt x="2775" y="1544"/>
                  <a:pt x="2777" y="1541"/>
                  <a:pt x="2779" y="1538"/>
                </a:cubicBezTo>
                <a:cubicBezTo>
                  <a:pt x="2782" y="1535"/>
                  <a:pt x="2784" y="1531"/>
                  <a:pt x="2787" y="1527"/>
                </a:cubicBezTo>
                <a:cubicBezTo>
                  <a:pt x="2788" y="1524"/>
                  <a:pt x="2790" y="1521"/>
                  <a:pt x="2792" y="1519"/>
                </a:cubicBezTo>
                <a:cubicBezTo>
                  <a:pt x="2795" y="1514"/>
                  <a:pt x="2797" y="1510"/>
                  <a:pt x="2800" y="1506"/>
                </a:cubicBezTo>
                <a:cubicBezTo>
                  <a:pt x="2801" y="1504"/>
                  <a:pt x="2803" y="1501"/>
                  <a:pt x="2804" y="1499"/>
                </a:cubicBezTo>
                <a:cubicBezTo>
                  <a:pt x="2807" y="1494"/>
                  <a:pt x="2810" y="1489"/>
                  <a:pt x="2813" y="1485"/>
                </a:cubicBezTo>
                <a:cubicBezTo>
                  <a:pt x="2814" y="1482"/>
                  <a:pt x="2816" y="1480"/>
                  <a:pt x="2817" y="1478"/>
                </a:cubicBezTo>
                <a:cubicBezTo>
                  <a:pt x="2821" y="1472"/>
                  <a:pt x="2825" y="1465"/>
                  <a:pt x="2828" y="1458"/>
                </a:cubicBezTo>
                <a:cubicBezTo>
                  <a:pt x="2828" y="1459"/>
                  <a:pt x="2828" y="1459"/>
                  <a:pt x="2828" y="1459"/>
                </a:cubicBezTo>
                <a:lnTo>
                  <a:pt x="2829" y="1458"/>
                </a:lnTo>
                <a:close/>
                <a:moveTo>
                  <a:pt x="2614" y="1824"/>
                </a:moveTo>
                <a:cubicBezTo>
                  <a:pt x="2615" y="1827"/>
                  <a:pt x="2615" y="1829"/>
                  <a:pt x="2616" y="1832"/>
                </a:cubicBezTo>
                <a:cubicBezTo>
                  <a:pt x="2617" y="1836"/>
                  <a:pt x="2618" y="1841"/>
                  <a:pt x="2619" y="1846"/>
                </a:cubicBezTo>
                <a:cubicBezTo>
                  <a:pt x="2620" y="1848"/>
                  <a:pt x="2620" y="1849"/>
                  <a:pt x="2620" y="1851"/>
                </a:cubicBezTo>
                <a:cubicBezTo>
                  <a:pt x="2622" y="1858"/>
                  <a:pt x="2624" y="1864"/>
                  <a:pt x="2625" y="1871"/>
                </a:cubicBezTo>
                <a:cubicBezTo>
                  <a:pt x="2625" y="1871"/>
                  <a:pt x="2625" y="1871"/>
                  <a:pt x="2625" y="1871"/>
                </a:cubicBezTo>
                <a:cubicBezTo>
                  <a:pt x="2627" y="1877"/>
                  <a:pt x="2629" y="1884"/>
                  <a:pt x="2630" y="1891"/>
                </a:cubicBezTo>
                <a:cubicBezTo>
                  <a:pt x="2631" y="1892"/>
                  <a:pt x="2631" y="1893"/>
                  <a:pt x="2631" y="1894"/>
                </a:cubicBezTo>
                <a:cubicBezTo>
                  <a:pt x="2633" y="1899"/>
                  <a:pt x="2634" y="1903"/>
                  <a:pt x="2635" y="1908"/>
                </a:cubicBezTo>
                <a:cubicBezTo>
                  <a:pt x="2631" y="1912"/>
                  <a:pt x="2627" y="1917"/>
                  <a:pt x="2623" y="1921"/>
                </a:cubicBezTo>
                <a:cubicBezTo>
                  <a:pt x="2621" y="1924"/>
                  <a:pt x="2618" y="1927"/>
                  <a:pt x="2615" y="1930"/>
                </a:cubicBezTo>
                <a:cubicBezTo>
                  <a:pt x="2610" y="1936"/>
                  <a:pt x="2605" y="1941"/>
                  <a:pt x="2599" y="1947"/>
                </a:cubicBezTo>
                <a:cubicBezTo>
                  <a:pt x="2597" y="1949"/>
                  <a:pt x="2595" y="1951"/>
                  <a:pt x="2594" y="1953"/>
                </a:cubicBezTo>
                <a:cubicBezTo>
                  <a:pt x="2586" y="1960"/>
                  <a:pt x="2579" y="1968"/>
                  <a:pt x="2572" y="1975"/>
                </a:cubicBezTo>
                <a:cubicBezTo>
                  <a:pt x="2569" y="1977"/>
                  <a:pt x="2567" y="1979"/>
                  <a:pt x="2565" y="1982"/>
                </a:cubicBezTo>
                <a:cubicBezTo>
                  <a:pt x="2559" y="1987"/>
                  <a:pt x="2554" y="1992"/>
                  <a:pt x="2549" y="1997"/>
                </a:cubicBezTo>
                <a:cubicBezTo>
                  <a:pt x="2546" y="2000"/>
                  <a:pt x="2543" y="2002"/>
                  <a:pt x="2540" y="2005"/>
                </a:cubicBezTo>
                <a:cubicBezTo>
                  <a:pt x="2535" y="2010"/>
                  <a:pt x="2531" y="2014"/>
                  <a:pt x="2526" y="2018"/>
                </a:cubicBezTo>
                <a:cubicBezTo>
                  <a:pt x="2523" y="2021"/>
                  <a:pt x="2519" y="2024"/>
                  <a:pt x="2516" y="2027"/>
                </a:cubicBezTo>
                <a:cubicBezTo>
                  <a:pt x="2512" y="2031"/>
                  <a:pt x="2507" y="2035"/>
                  <a:pt x="2503" y="2039"/>
                </a:cubicBezTo>
                <a:cubicBezTo>
                  <a:pt x="2499" y="2042"/>
                  <a:pt x="2496" y="2045"/>
                  <a:pt x="2492" y="2048"/>
                </a:cubicBezTo>
                <a:cubicBezTo>
                  <a:pt x="2488" y="2052"/>
                  <a:pt x="2483" y="2056"/>
                  <a:pt x="2479" y="2060"/>
                </a:cubicBezTo>
                <a:cubicBezTo>
                  <a:pt x="2475" y="2062"/>
                  <a:pt x="2472" y="2065"/>
                  <a:pt x="2468" y="2068"/>
                </a:cubicBezTo>
                <a:cubicBezTo>
                  <a:pt x="2465" y="2071"/>
                  <a:pt x="2461" y="2074"/>
                  <a:pt x="2458" y="2077"/>
                </a:cubicBezTo>
                <a:cubicBezTo>
                  <a:pt x="2457" y="2075"/>
                  <a:pt x="2456" y="2072"/>
                  <a:pt x="2455" y="2070"/>
                </a:cubicBezTo>
                <a:cubicBezTo>
                  <a:pt x="2454" y="2067"/>
                  <a:pt x="2453" y="2065"/>
                  <a:pt x="2452" y="2062"/>
                </a:cubicBezTo>
                <a:cubicBezTo>
                  <a:pt x="2450" y="2058"/>
                  <a:pt x="2449" y="2055"/>
                  <a:pt x="2447" y="2051"/>
                </a:cubicBezTo>
                <a:cubicBezTo>
                  <a:pt x="2446" y="2048"/>
                  <a:pt x="2445" y="2046"/>
                  <a:pt x="2444" y="2043"/>
                </a:cubicBezTo>
                <a:cubicBezTo>
                  <a:pt x="2443" y="2039"/>
                  <a:pt x="2441" y="2035"/>
                  <a:pt x="2440" y="2032"/>
                </a:cubicBezTo>
                <a:cubicBezTo>
                  <a:pt x="2439" y="2029"/>
                  <a:pt x="2438" y="2027"/>
                  <a:pt x="2437" y="2024"/>
                </a:cubicBezTo>
                <a:cubicBezTo>
                  <a:pt x="2435" y="2020"/>
                  <a:pt x="2434" y="2016"/>
                  <a:pt x="2432" y="2012"/>
                </a:cubicBezTo>
                <a:cubicBezTo>
                  <a:pt x="2431" y="2009"/>
                  <a:pt x="2431" y="2007"/>
                  <a:pt x="2430" y="2005"/>
                </a:cubicBezTo>
                <a:cubicBezTo>
                  <a:pt x="2428" y="2000"/>
                  <a:pt x="2426" y="1994"/>
                  <a:pt x="2424" y="1989"/>
                </a:cubicBezTo>
                <a:cubicBezTo>
                  <a:pt x="2424" y="1988"/>
                  <a:pt x="2423" y="1987"/>
                  <a:pt x="2423" y="1986"/>
                </a:cubicBezTo>
                <a:cubicBezTo>
                  <a:pt x="2421" y="1979"/>
                  <a:pt x="2419" y="1973"/>
                  <a:pt x="2416" y="1967"/>
                </a:cubicBezTo>
                <a:cubicBezTo>
                  <a:pt x="2416" y="1965"/>
                  <a:pt x="2415" y="1963"/>
                  <a:pt x="2415" y="1961"/>
                </a:cubicBezTo>
                <a:cubicBezTo>
                  <a:pt x="2413" y="1956"/>
                  <a:pt x="2412" y="1952"/>
                  <a:pt x="2410" y="1947"/>
                </a:cubicBezTo>
                <a:cubicBezTo>
                  <a:pt x="2409" y="1945"/>
                  <a:pt x="2409" y="1942"/>
                  <a:pt x="2408" y="1940"/>
                </a:cubicBezTo>
                <a:cubicBezTo>
                  <a:pt x="2407" y="1937"/>
                  <a:pt x="2406" y="1933"/>
                  <a:pt x="2405" y="1930"/>
                </a:cubicBezTo>
                <a:cubicBezTo>
                  <a:pt x="2410" y="1926"/>
                  <a:pt x="2415" y="1922"/>
                  <a:pt x="2420" y="1919"/>
                </a:cubicBezTo>
                <a:cubicBezTo>
                  <a:pt x="2424" y="1916"/>
                  <a:pt x="2427" y="1914"/>
                  <a:pt x="2430" y="1911"/>
                </a:cubicBezTo>
                <a:cubicBezTo>
                  <a:pt x="2438" y="1906"/>
                  <a:pt x="2445" y="1900"/>
                  <a:pt x="2453" y="1894"/>
                </a:cubicBezTo>
                <a:cubicBezTo>
                  <a:pt x="2454" y="1893"/>
                  <a:pt x="2455" y="1892"/>
                  <a:pt x="2457" y="1891"/>
                </a:cubicBezTo>
                <a:cubicBezTo>
                  <a:pt x="2465" y="1884"/>
                  <a:pt x="2474" y="1877"/>
                  <a:pt x="2483" y="1870"/>
                </a:cubicBezTo>
                <a:cubicBezTo>
                  <a:pt x="2486" y="1867"/>
                  <a:pt x="2488" y="1865"/>
                  <a:pt x="2491" y="1862"/>
                </a:cubicBezTo>
                <a:cubicBezTo>
                  <a:pt x="2497" y="1857"/>
                  <a:pt x="2503" y="1853"/>
                  <a:pt x="2508" y="1848"/>
                </a:cubicBezTo>
                <a:cubicBezTo>
                  <a:pt x="2512" y="1845"/>
                  <a:pt x="2515" y="1842"/>
                  <a:pt x="2518" y="1839"/>
                </a:cubicBezTo>
                <a:cubicBezTo>
                  <a:pt x="2523" y="1834"/>
                  <a:pt x="2528" y="1830"/>
                  <a:pt x="2533" y="1825"/>
                </a:cubicBezTo>
                <a:cubicBezTo>
                  <a:pt x="2537" y="1822"/>
                  <a:pt x="2540" y="1819"/>
                  <a:pt x="2544" y="1816"/>
                </a:cubicBezTo>
                <a:cubicBezTo>
                  <a:pt x="2549" y="1811"/>
                  <a:pt x="2553" y="1807"/>
                  <a:pt x="2558" y="1803"/>
                </a:cubicBezTo>
                <a:cubicBezTo>
                  <a:pt x="2562" y="1799"/>
                  <a:pt x="2565" y="1796"/>
                  <a:pt x="2569" y="1792"/>
                </a:cubicBezTo>
                <a:cubicBezTo>
                  <a:pt x="2573" y="1788"/>
                  <a:pt x="2578" y="1783"/>
                  <a:pt x="2582" y="1779"/>
                </a:cubicBezTo>
                <a:cubicBezTo>
                  <a:pt x="2586" y="1776"/>
                  <a:pt x="2589" y="1772"/>
                  <a:pt x="2593" y="1768"/>
                </a:cubicBezTo>
                <a:cubicBezTo>
                  <a:pt x="2596" y="1765"/>
                  <a:pt x="2598" y="1763"/>
                  <a:pt x="2601" y="1760"/>
                </a:cubicBezTo>
                <a:cubicBezTo>
                  <a:pt x="2601" y="1760"/>
                  <a:pt x="2601" y="1760"/>
                  <a:pt x="2601" y="1760"/>
                </a:cubicBezTo>
                <a:cubicBezTo>
                  <a:pt x="2601" y="1760"/>
                  <a:pt x="2601" y="1760"/>
                  <a:pt x="2601" y="1760"/>
                </a:cubicBezTo>
                <a:cubicBezTo>
                  <a:pt x="2602" y="1761"/>
                  <a:pt x="2602" y="1763"/>
                  <a:pt x="2602" y="1764"/>
                </a:cubicBezTo>
                <a:cubicBezTo>
                  <a:pt x="2603" y="1767"/>
                  <a:pt x="2603" y="1770"/>
                  <a:pt x="2604" y="1773"/>
                </a:cubicBezTo>
                <a:cubicBezTo>
                  <a:pt x="2605" y="1777"/>
                  <a:pt x="2605" y="1780"/>
                  <a:pt x="2606" y="1784"/>
                </a:cubicBezTo>
                <a:cubicBezTo>
                  <a:pt x="2606" y="1787"/>
                  <a:pt x="2607" y="1790"/>
                  <a:pt x="2608" y="1793"/>
                </a:cubicBezTo>
                <a:cubicBezTo>
                  <a:pt x="2608" y="1797"/>
                  <a:pt x="2609" y="1800"/>
                  <a:pt x="2610" y="1804"/>
                </a:cubicBezTo>
                <a:cubicBezTo>
                  <a:pt x="2610" y="1807"/>
                  <a:pt x="2611" y="1810"/>
                  <a:pt x="2612" y="1812"/>
                </a:cubicBezTo>
                <a:cubicBezTo>
                  <a:pt x="2612" y="1816"/>
                  <a:pt x="2613" y="1820"/>
                  <a:pt x="2614" y="1824"/>
                </a:cubicBezTo>
                <a:close/>
                <a:moveTo>
                  <a:pt x="2406" y="1972"/>
                </a:moveTo>
                <a:cubicBezTo>
                  <a:pt x="2407" y="1976"/>
                  <a:pt x="2408" y="1980"/>
                  <a:pt x="2410" y="1984"/>
                </a:cubicBezTo>
                <a:cubicBezTo>
                  <a:pt x="2410" y="1986"/>
                  <a:pt x="2411" y="1989"/>
                  <a:pt x="2412" y="1992"/>
                </a:cubicBezTo>
                <a:cubicBezTo>
                  <a:pt x="2414" y="1996"/>
                  <a:pt x="2415" y="2000"/>
                  <a:pt x="2417" y="2004"/>
                </a:cubicBezTo>
                <a:cubicBezTo>
                  <a:pt x="2417" y="2006"/>
                  <a:pt x="2418" y="2009"/>
                  <a:pt x="2419" y="2011"/>
                </a:cubicBezTo>
                <a:cubicBezTo>
                  <a:pt x="2421" y="2016"/>
                  <a:pt x="2423" y="2021"/>
                  <a:pt x="2425" y="2026"/>
                </a:cubicBezTo>
                <a:cubicBezTo>
                  <a:pt x="2425" y="2028"/>
                  <a:pt x="2426" y="2029"/>
                  <a:pt x="2426" y="2030"/>
                </a:cubicBezTo>
                <a:cubicBezTo>
                  <a:pt x="2429" y="2036"/>
                  <a:pt x="2431" y="2043"/>
                  <a:pt x="2433" y="2049"/>
                </a:cubicBezTo>
                <a:cubicBezTo>
                  <a:pt x="2434" y="2051"/>
                  <a:pt x="2435" y="2053"/>
                  <a:pt x="2436" y="2055"/>
                </a:cubicBezTo>
                <a:cubicBezTo>
                  <a:pt x="2438" y="2060"/>
                  <a:pt x="2439" y="2064"/>
                  <a:pt x="2441" y="2068"/>
                </a:cubicBezTo>
                <a:cubicBezTo>
                  <a:pt x="2442" y="2071"/>
                  <a:pt x="2443" y="2073"/>
                  <a:pt x="2444" y="2076"/>
                </a:cubicBezTo>
                <a:cubicBezTo>
                  <a:pt x="2445" y="2079"/>
                  <a:pt x="2447" y="2082"/>
                  <a:pt x="2448" y="2085"/>
                </a:cubicBezTo>
                <a:cubicBezTo>
                  <a:pt x="2444" y="2088"/>
                  <a:pt x="2440" y="2091"/>
                  <a:pt x="2436" y="2094"/>
                </a:cubicBezTo>
                <a:cubicBezTo>
                  <a:pt x="2433" y="2097"/>
                  <a:pt x="2429" y="2099"/>
                  <a:pt x="2426" y="2102"/>
                </a:cubicBezTo>
                <a:cubicBezTo>
                  <a:pt x="2421" y="2105"/>
                  <a:pt x="2416" y="2109"/>
                  <a:pt x="2411" y="2113"/>
                </a:cubicBezTo>
                <a:cubicBezTo>
                  <a:pt x="2408" y="2115"/>
                  <a:pt x="2405" y="2117"/>
                  <a:pt x="2402" y="2119"/>
                </a:cubicBezTo>
                <a:cubicBezTo>
                  <a:pt x="2396" y="2124"/>
                  <a:pt x="2390" y="2128"/>
                  <a:pt x="2384" y="2133"/>
                </a:cubicBezTo>
                <a:cubicBezTo>
                  <a:pt x="2382" y="2134"/>
                  <a:pt x="2380" y="2136"/>
                  <a:pt x="2378" y="2137"/>
                </a:cubicBezTo>
                <a:cubicBezTo>
                  <a:pt x="2370" y="2143"/>
                  <a:pt x="2362" y="2148"/>
                  <a:pt x="2354" y="2154"/>
                </a:cubicBezTo>
                <a:cubicBezTo>
                  <a:pt x="2351" y="2156"/>
                  <a:pt x="2348" y="2157"/>
                  <a:pt x="2346" y="2159"/>
                </a:cubicBezTo>
                <a:cubicBezTo>
                  <a:pt x="2340" y="2163"/>
                  <a:pt x="2334" y="2167"/>
                  <a:pt x="2329" y="2170"/>
                </a:cubicBezTo>
                <a:cubicBezTo>
                  <a:pt x="2325" y="2173"/>
                  <a:pt x="2322" y="2175"/>
                  <a:pt x="2318" y="2177"/>
                </a:cubicBezTo>
                <a:cubicBezTo>
                  <a:pt x="2313" y="2180"/>
                  <a:pt x="2308" y="2183"/>
                  <a:pt x="2303" y="2186"/>
                </a:cubicBezTo>
                <a:cubicBezTo>
                  <a:pt x="2300" y="2189"/>
                  <a:pt x="2296" y="2191"/>
                  <a:pt x="2292" y="2193"/>
                </a:cubicBezTo>
                <a:cubicBezTo>
                  <a:pt x="2287" y="2196"/>
                  <a:pt x="2283" y="2199"/>
                  <a:pt x="2278" y="2202"/>
                </a:cubicBezTo>
                <a:cubicBezTo>
                  <a:pt x="2274" y="2204"/>
                  <a:pt x="2270" y="2206"/>
                  <a:pt x="2266" y="2208"/>
                </a:cubicBezTo>
                <a:cubicBezTo>
                  <a:pt x="2262" y="2211"/>
                  <a:pt x="2259" y="2213"/>
                  <a:pt x="2255" y="2215"/>
                </a:cubicBezTo>
                <a:cubicBezTo>
                  <a:pt x="2253" y="2212"/>
                  <a:pt x="2252" y="2210"/>
                  <a:pt x="2250" y="2207"/>
                </a:cubicBezTo>
                <a:cubicBezTo>
                  <a:pt x="2249" y="2204"/>
                  <a:pt x="2248" y="2201"/>
                  <a:pt x="2246" y="2199"/>
                </a:cubicBezTo>
                <a:cubicBezTo>
                  <a:pt x="2244" y="2195"/>
                  <a:pt x="2242" y="2191"/>
                  <a:pt x="2240" y="2187"/>
                </a:cubicBezTo>
                <a:cubicBezTo>
                  <a:pt x="2239" y="2185"/>
                  <a:pt x="2238" y="2182"/>
                  <a:pt x="2237" y="2179"/>
                </a:cubicBezTo>
                <a:cubicBezTo>
                  <a:pt x="2234" y="2175"/>
                  <a:pt x="2232" y="2171"/>
                  <a:pt x="2230" y="2167"/>
                </a:cubicBezTo>
                <a:cubicBezTo>
                  <a:pt x="2229" y="2164"/>
                  <a:pt x="2228" y="2162"/>
                  <a:pt x="2227" y="2160"/>
                </a:cubicBezTo>
                <a:cubicBezTo>
                  <a:pt x="2224" y="2154"/>
                  <a:pt x="2222" y="2149"/>
                  <a:pt x="2219" y="2143"/>
                </a:cubicBezTo>
                <a:cubicBezTo>
                  <a:pt x="2219" y="2142"/>
                  <a:pt x="2218" y="2141"/>
                  <a:pt x="2218" y="2140"/>
                </a:cubicBezTo>
                <a:cubicBezTo>
                  <a:pt x="2215" y="2134"/>
                  <a:pt x="2212" y="2127"/>
                  <a:pt x="2209" y="2121"/>
                </a:cubicBezTo>
                <a:cubicBezTo>
                  <a:pt x="2208" y="2119"/>
                  <a:pt x="2207" y="2117"/>
                  <a:pt x="2206" y="2115"/>
                </a:cubicBezTo>
                <a:cubicBezTo>
                  <a:pt x="2204" y="2110"/>
                  <a:pt x="2202" y="2105"/>
                  <a:pt x="2200" y="2101"/>
                </a:cubicBezTo>
                <a:cubicBezTo>
                  <a:pt x="2199" y="2098"/>
                  <a:pt x="2198" y="2096"/>
                  <a:pt x="2197" y="2093"/>
                </a:cubicBezTo>
                <a:cubicBezTo>
                  <a:pt x="2195" y="2089"/>
                  <a:pt x="2194" y="2085"/>
                  <a:pt x="2192" y="2081"/>
                </a:cubicBezTo>
                <a:cubicBezTo>
                  <a:pt x="2191" y="2078"/>
                  <a:pt x="2190" y="2075"/>
                  <a:pt x="2189" y="2072"/>
                </a:cubicBezTo>
                <a:cubicBezTo>
                  <a:pt x="2188" y="2069"/>
                  <a:pt x="2186" y="2066"/>
                  <a:pt x="2185" y="2063"/>
                </a:cubicBezTo>
                <a:cubicBezTo>
                  <a:pt x="2190" y="2061"/>
                  <a:pt x="2195" y="2058"/>
                  <a:pt x="2200" y="2056"/>
                </a:cubicBezTo>
                <a:cubicBezTo>
                  <a:pt x="2203" y="2054"/>
                  <a:pt x="2207" y="2052"/>
                  <a:pt x="2211" y="2050"/>
                </a:cubicBezTo>
                <a:cubicBezTo>
                  <a:pt x="2217" y="2047"/>
                  <a:pt x="2223" y="2044"/>
                  <a:pt x="2229" y="2040"/>
                </a:cubicBezTo>
                <a:cubicBezTo>
                  <a:pt x="2232" y="2039"/>
                  <a:pt x="2235" y="2037"/>
                  <a:pt x="2238" y="2036"/>
                </a:cubicBezTo>
                <a:cubicBezTo>
                  <a:pt x="2247" y="2031"/>
                  <a:pt x="2255" y="2026"/>
                  <a:pt x="2263" y="2022"/>
                </a:cubicBezTo>
                <a:cubicBezTo>
                  <a:pt x="2264" y="2021"/>
                  <a:pt x="2265" y="2021"/>
                  <a:pt x="2266" y="2020"/>
                </a:cubicBezTo>
                <a:cubicBezTo>
                  <a:pt x="2275" y="2015"/>
                  <a:pt x="2284" y="2010"/>
                  <a:pt x="2293" y="2004"/>
                </a:cubicBezTo>
                <a:cubicBezTo>
                  <a:pt x="2296" y="2003"/>
                  <a:pt x="2298" y="2001"/>
                  <a:pt x="2301" y="2000"/>
                </a:cubicBezTo>
                <a:cubicBezTo>
                  <a:pt x="2307" y="1996"/>
                  <a:pt x="2314" y="1992"/>
                  <a:pt x="2320" y="1988"/>
                </a:cubicBezTo>
                <a:cubicBezTo>
                  <a:pt x="2323" y="1986"/>
                  <a:pt x="2327" y="1984"/>
                  <a:pt x="2330" y="1981"/>
                </a:cubicBezTo>
                <a:cubicBezTo>
                  <a:pt x="2335" y="1978"/>
                  <a:pt x="2341" y="1974"/>
                  <a:pt x="2346" y="1971"/>
                </a:cubicBezTo>
                <a:cubicBezTo>
                  <a:pt x="2350" y="1968"/>
                  <a:pt x="2354" y="1966"/>
                  <a:pt x="2357" y="1963"/>
                </a:cubicBezTo>
                <a:cubicBezTo>
                  <a:pt x="2362" y="1960"/>
                  <a:pt x="2367" y="1957"/>
                  <a:pt x="2372" y="1953"/>
                </a:cubicBezTo>
                <a:cubicBezTo>
                  <a:pt x="2376" y="1951"/>
                  <a:pt x="2380" y="1948"/>
                  <a:pt x="2384" y="1945"/>
                </a:cubicBezTo>
                <a:cubicBezTo>
                  <a:pt x="2387" y="1943"/>
                  <a:pt x="2391" y="1940"/>
                  <a:pt x="2395" y="1938"/>
                </a:cubicBezTo>
                <a:cubicBezTo>
                  <a:pt x="2395" y="1938"/>
                  <a:pt x="2395" y="1938"/>
                  <a:pt x="2395" y="1938"/>
                </a:cubicBezTo>
                <a:cubicBezTo>
                  <a:pt x="2395" y="1938"/>
                  <a:pt x="2395" y="1938"/>
                  <a:pt x="2395" y="1938"/>
                </a:cubicBezTo>
                <a:cubicBezTo>
                  <a:pt x="2395" y="1940"/>
                  <a:pt x="2396" y="1942"/>
                  <a:pt x="2397" y="1944"/>
                </a:cubicBezTo>
                <a:cubicBezTo>
                  <a:pt x="2398" y="1947"/>
                  <a:pt x="2398" y="1950"/>
                  <a:pt x="2399" y="1953"/>
                </a:cubicBezTo>
                <a:cubicBezTo>
                  <a:pt x="2401" y="1956"/>
                  <a:pt x="2402" y="1960"/>
                  <a:pt x="2403" y="1964"/>
                </a:cubicBezTo>
                <a:cubicBezTo>
                  <a:pt x="2404" y="1967"/>
                  <a:pt x="2405" y="1969"/>
                  <a:pt x="2406" y="1972"/>
                </a:cubicBezTo>
                <a:close/>
                <a:moveTo>
                  <a:pt x="1364" y="796"/>
                </a:moveTo>
                <a:cubicBezTo>
                  <a:pt x="1362" y="799"/>
                  <a:pt x="1361" y="802"/>
                  <a:pt x="1359" y="805"/>
                </a:cubicBezTo>
                <a:cubicBezTo>
                  <a:pt x="1358" y="808"/>
                  <a:pt x="1356" y="811"/>
                  <a:pt x="1354" y="815"/>
                </a:cubicBezTo>
                <a:cubicBezTo>
                  <a:pt x="1352" y="819"/>
                  <a:pt x="1350" y="823"/>
                  <a:pt x="1347" y="828"/>
                </a:cubicBezTo>
                <a:cubicBezTo>
                  <a:pt x="1346" y="831"/>
                  <a:pt x="1344" y="834"/>
                  <a:pt x="1342" y="837"/>
                </a:cubicBezTo>
                <a:cubicBezTo>
                  <a:pt x="1340" y="842"/>
                  <a:pt x="1338" y="847"/>
                  <a:pt x="1336" y="851"/>
                </a:cubicBezTo>
                <a:cubicBezTo>
                  <a:pt x="1334" y="854"/>
                  <a:pt x="1333" y="857"/>
                  <a:pt x="1331" y="860"/>
                </a:cubicBezTo>
                <a:cubicBezTo>
                  <a:pt x="1329" y="866"/>
                  <a:pt x="1326" y="871"/>
                  <a:pt x="1324" y="876"/>
                </a:cubicBezTo>
                <a:cubicBezTo>
                  <a:pt x="1323" y="878"/>
                  <a:pt x="1321" y="881"/>
                  <a:pt x="1320" y="884"/>
                </a:cubicBezTo>
                <a:cubicBezTo>
                  <a:pt x="1317" y="891"/>
                  <a:pt x="1314" y="898"/>
                  <a:pt x="1311" y="905"/>
                </a:cubicBezTo>
                <a:cubicBezTo>
                  <a:pt x="1310" y="905"/>
                  <a:pt x="1310" y="906"/>
                  <a:pt x="1310" y="907"/>
                </a:cubicBezTo>
                <a:cubicBezTo>
                  <a:pt x="1306" y="915"/>
                  <a:pt x="1303" y="923"/>
                  <a:pt x="1299" y="931"/>
                </a:cubicBezTo>
                <a:cubicBezTo>
                  <a:pt x="1299" y="933"/>
                  <a:pt x="1298" y="935"/>
                  <a:pt x="1297" y="937"/>
                </a:cubicBezTo>
                <a:cubicBezTo>
                  <a:pt x="1294" y="943"/>
                  <a:pt x="1292" y="949"/>
                  <a:pt x="1290" y="955"/>
                </a:cubicBezTo>
                <a:cubicBezTo>
                  <a:pt x="1289" y="957"/>
                  <a:pt x="1288" y="960"/>
                  <a:pt x="1286" y="963"/>
                </a:cubicBezTo>
                <a:cubicBezTo>
                  <a:pt x="1285" y="967"/>
                  <a:pt x="1283" y="972"/>
                  <a:pt x="1281" y="976"/>
                </a:cubicBezTo>
                <a:cubicBezTo>
                  <a:pt x="1276" y="975"/>
                  <a:pt x="1270" y="974"/>
                  <a:pt x="1264" y="973"/>
                </a:cubicBezTo>
                <a:cubicBezTo>
                  <a:pt x="1260" y="972"/>
                  <a:pt x="1255" y="972"/>
                  <a:pt x="1251" y="971"/>
                </a:cubicBezTo>
                <a:cubicBezTo>
                  <a:pt x="1243" y="969"/>
                  <a:pt x="1236" y="968"/>
                  <a:pt x="1229" y="967"/>
                </a:cubicBezTo>
                <a:cubicBezTo>
                  <a:pt x="1225" y="966"/>
                  <a:pt x="1221" y="965"/>
                  <a:pt x="1217" y="964"/>
                </a:cubicBezTo>
                <a:cubicBezTo>
                  <a:pt x="1209" y="963"/>
                  <a:pt x="1200" y="961"/>
                  <a:pt x="1191" y="959"/>
                </a:cubicBezTo>
                <a:cubicBezTo>
                  <a:pt x="1189" y="958"/>
                  <a:pt x="1187" y="958"/>
                  <a:pt x="1184" y="957"/>
                </a:cubicBezTo>
                <a:cubicBezTo>
                  <a:pt x="1173" y="955"/>
                  <a:pt x="1162" y="952"/>
                  <a:pt x="1151" y="950"/>
                </a:cubicBezTo>
                <a:cubicBezTo>
                  <a:pt x="1148" y="949"/>
                  <a:pt x="1146" y="948"/>
                  <a:pt x="1143" y="947"/>
                </a:cubicBezTo>
                <a:cubicBezTo>
                  <a:pt x="1135" y="945"/>
                  <a:pt x="1127" y="943"/>
                  <a:pt x="1119" y="941"/>
                </a:cubicBezTo>
                <a:cubicBezTo>
                  <a:pt x="1114" y="940"/>
                  <a:pt x="1110" y="939"/>
                  <a:pt x="1106" y="938"/>
                </a:cubicBezTo>
                <a:cubicBezTo>
                  <a:pt x="1100" y="936"/>
                  <a:pt x="1093" y="934"/>
                  <a:pt x="1086" y="932"/>
                </a:cubicBezTo>
                <a:cubicBezTo>
                  <a:pt x="1082" y="930"/>
                  <a:pt x="1077" y="929"/>
                  <a:pt x="1073" y="928"/>
                </a:cubicBezTo>
                <a:cubicBezTo>
                  <a:pt x="1066" y="926"/>
                  <a:pt x="1060" y="924"/>
                  <a:pt x="1054" y="922"/>
                </a:cubicBezTo>
                <a:cubicBezTo>
                  <a:pt x="1049" y="920"/>
                  <a:pt x="1044" y="919"/>
                  <a:pt x="1040" y="917"/>
                </a:cubicBezTo>
                <a:cubicBezTo>
                  <a:pt x="1035" y="916"/>
                  <a:pt x="1030" y="914"/>
                  <a:pt x="1025" y="912"/>
                </a:cubicBezTo>
                <a:cubicBezTo>
                  <a:pt x="1026" y="909"/>
                  <a:pt x="1028" y="906"/>
                  <a:pt x="1029" y="903"/>
                </a:cubicBezTo>
                <a:cubicBezTo>
                  <a:pt x="1030" y="900"/>
                  <a:pt x="1032" y="897"/>
                  <a:pt x="1033" y="894"/>
                </a:cubicBezTo>
                <a:cubicBezTo>
                  <a:pt x="1035" y="890"/>
                  <a:pt x="1037" y="885"/>
                  <a:pt x="1039" y="881"/>
                </a:cubicBezTo>
                <a:cubicBezTo>
                  <a:pt x="1040" y="878"/>
                  <a:pt x="1042" y="875"/>
                  <a:pt x="1043" y="872"/>
                </a:cubicBezTo>
                <a:cubicBezTo>
                  <a:pt x="1045" y="868"/>
                  <a:pt x="1047" y="864"/>
                  <a:pt x="1049" y="859"/>
                </a:cubicBezTo>
                <a:cubicBezTo>
                  <a:pt x="1051" y="857"/>
                  <a:pt x="1052" y="854"/>
                  <a:pt x="1053" y="851"/>
                </a:cubicBezTo>
                <a:cubicBezTo>
                  <a:pt x="1056" y="846"/>
                  <a:pt x="1058" y="841"/>
                  <a:pt x="1061" y="837"/>
                </a:cubicBezTo>
                <a:cubicBezTo>
                  <a:pt x="1062" y="834"/>
                  <a:pt x="1063" y="832"/>
                  <a:pt x="1064" y="830"/>
                </a:cubicBezTo>
                <a:cubicBezTo>
                  <a:pt x="1068" y="823"/>
                  <a:pt x="1071" y="816"/>
                  <a:pt x="1075" y="809"/>
                </a:cubicBezTo>
                <a:cubicBezTo>
                  <a:pt x="1076" y="807"/>
                  <a:pt x="1077" y="805"/>
                  <a:pt x="1078" y="804"/>
                </a:cubicBezTo>
                <a:cubicBezTo>
                  <a:pt x="1081" y="798"/>
                  <a:pt x="1083" y="793"/>
                  <a:pt x="1086" y="788"/>
                </a:cubicBezTo>
                <a:cubicBezTo>
                  <a:pt x="1088" y="785"/>
                  <a:pt x="1089" y="783"/>
                  <a:pt x="1091" y="780"/>
                </a:cubicBezTo>
                <a:cubicBezTo>
                  <a:pt x="1093" y="776"/>
                  <a:pt x="1096" y="771"/>
                  <a:pt x="1098" y="767"/>
                </a:cubicBezTo>
                <a:cubicBezTo>
                  <a:pt x="1100" y="764"/>
                  <a:pt x="1101" y="762"/>
                  <a:pt x="1103" y="759"/>
                </a:cubicBezTo>
                <a:cubicBezTo>
                  <a:pt x="1105" y="755"/>
                  <a:pt x="1107" y="752"/>
                  <a:pt x="1109" y="749"/>
                </a:cubicBezTo>
                <a:cubicBezTo>
                  <a:pt x="1115" y="750"/>
                  <a:pt x="1120" y="752"/>
                  <a:pt x="1126" y="753"/>
                </a:cubicBezTo>
                <a:cubicBezTo>
                  <a:pt x="1130" y="754"/>
                  <a:pt x="1135" y="755"/>
                  <a:pt x="1139" y="757"/>
                </a:cubicBezTo>
                <a:cubicBezTo>
                  <a:pt x="1146" y="758"/>
                  <a:pt x="1154" y="760"/>
                  <a:pt x="1161" y="762"/>
                </a:cubicBezTo>
                <a:cubicBezTo>
                  <a:pt x="1164" y="763"/>
                  <a:pt x="1168" y="764"/>
                  <a:pt x="1171" y="764"/>
                </a:cubicBezTo>
                <a:cubicBezTo>
                  <a:pt x="1182" y="767"/>
                  <a:pt x="1193" y="769"/>
                  <a:pt x="1204" y="772"/>
                </a:cubicBezTo>
                <a:cubicBezTo>
                  <a:pt x="1206" y="772"/>
                  <a:pt x="1208" y="772"/>
                  <a:pt x="1210" y="773"/>
                </a:cubicBezTo>
                <a:cubicBezTo>
                  <a:pt x="1219" y="775"/>
                  <a:pt x="1228" y="776"/>
                  <a:pt x="1236" y="778"/>
                </a:cubicBezTo>
                <a:cubicBezTo>
                  <a:pt x="1240" y="779"/>
                  <a:pt x="1244" y="779"/>
                  <a:pt x="1248" y="780"/>
                </a:cubicBezTo>
                <a:cubicBezTo>
                  <a:pt x="1255" y="781"/>
                  <a:pt x="1262" y="783"/>
                  <a:pt x="1269" y="784"/>
                </a:cubicBezTo>
                <a:cubicBezTo>
                  <a:pt x="1274" y="784"/>
                  <a:pt x="1278" y="785"/>
                  <a:pt x="1283" y="786"/>
                </a:cubicBezTo>
                <a:cubicBezTo>
                  <a:pt x="1289" y="787"/>
                  <a:pt x="1296" y="788"/>
                  <a:pt x="1302" y="789"/>
                </a:cubicBezTo>
                <a:cubicBezTo>
                  <a:pt x="1307" y="789"/>
                  <a:pt x="1312" y="790"/>
                  <a:pt x="1316" y="791"/>
                </a:cubicBezTo>
                <a:cubicBezTo>
                  <a:pt x="1323" y="791"/>
                  <a:pt x="1329" y="792"/>
                  <a:pt x="1335" y="793"/>
                </a:cubicBezTo>
                <a:cubicBezTo>
                  <a:pt x="1340" y="794"/>
                  <a:pt x="1345" y="794"/>
                  <a:pt x="1350" y="795"/>
                </a:cubicBezTo>
                <a:cubicBezTo>
                  <a:pt x="1355" y="795"/>
                  <a:pt x="1359" y="796"/>
                  <a:pt x="1364" y="796"/>
                </a:cubicBezTo>
                <a:cubicBezTo>
                  <a:pt x="1364" y="796"/>
                  <a:pt x="1364" y="796"/>
                  <a:pt x="1364" y="796"/>
                </a:cubicBezTo>
                <a:close/>
                <a:moveTo>
                  <a:pt x="1566" y="1005"/>
                </a:moveTo>
                <a:cubicBezTo>
                  <a:pt x="1565" y="1008"/>
                  <a:pt x="1564" y="1011"/>
                  <a:pt x="1563" y="1014"/>
                </a:cubicBezTo>
                <a:cubicBezTo>
                  <a:pt x="1562" y="1018"/>
                  <a:pt x="1561" y="1021"/>
                  <a:pt x="1559" y="1025"/>
                </a:cubicBezTo>
                <a:cubicBezTo>
                  <a:pt x="1558" y="1029"/>
                  <a:pt x="1556" y="1034"/>
                  <a:pt x="1555" y="1039"/>
                </a:cubicBezTo>
                <a:cubicBezTo>
                  <a:pt x="1554" y="1042"/>
                  <a:pt x="1552" y="1046"/>
                  <a:pt x="1551" y="1049"/>
                </a:cubicBezTo>
                <a:cubicBezTo>
                  <a:pt x="1550" y="1054"/>
                  <a:pt x="1548" y="1059"/>
                  <a:pt x="1547" y="1064"/>
                </a:cubicBezTo>
                <a:cubicBezTo>
                  <a:pt x="1546" y="1067"/>
                  <a:pt x="1545" y="1070"/>
                  <a:pt x="1544" y="1074"/>
                </a:cubicBezTo>
                <a:cubicBezTo>
                  <a:pt x="1542" y="1079"/>
                  <a:pt x="1541" y="1084"/>
                  <a:pt x="1539" y="1089"/>
                </a:cubicBezTo>
                <a:cubicBezTo>
                  <a:pt x="1538" y="1092"/>
                  <a:pt x="1537" y="1096"/>
                  <a:pt x="1536" y="1099"/>
                </a:cubicBezTo>
                <a:cubicBezTo>
                  <a:pt x="1534" y="1105"/>
                  <a:pt x="1533" y="1112"/>
                  <a:pt x="1531" y="1119"/>
                </a:cubicBezTo>
                <a:cubicBezTo>
                  <a:pt x="1530" y="1120"/>
                  <a:pt x="1530" y="1122"/>
                  <a:pt x="1529" y="1124"/>
                </a:cubicBezTo>
                <a:cubicBezTo>
                  <a:pt x="1527" y="1132"/>
                  <a:pt x="1525" y="1140"/>
                  <a:pt x="1523" y="1148"/>
                </a:cubicBezTo>
                <a:cubicBezTo>
                  <a:pt x="1522" y="1151"/>
                  <a:pt x="1522" y="1154"/>
                  <a:pt x="1521" y="1156"/>
                </a:cubicBezTo>
                <a:cubicBezTo>
                  <a:pt x="1520" y="1162"/>
                  <a:pt x="1518" y="1168"/>
                  <a:pt x="1517" y="1173"/>
                </a:cubicBezTo>
                <a:cubicBezTo>
                  <a:pt x="1516" y="1177"/>
                  <a:pt x="1516" y="1180"/>
                  <a:pt x="1515" y="1183"/>
                </a:cubicBezTo>
                <a:cubicBezTo>
                  <a:pt x="1514" y="1187"/>
                  <a:pt x="1513" y="1192"/>
                  <a:pt x="1512" y="1196"/>
                </a:cubicBezTo>
                <a:cubicBezTo>
                  <a:pt x="1505" y="1196"/>
                  <a:pt x="1498" y="1196"/>
                  <a:pt x="1490" y="1196"/>
                </a:cubicBezTo>
                <a:cubicBezTo>
                  <a:pt x="1486" y="1196"/>
                  <a:pt x="1482" y="1196"/>
                  <a:pt x="1478" y="1196"/>
                </a:cubicBezTo>
                <a:cubicBezTo>
                  <a:pt x="1468" y="1195"/>
                  <a:pt x="1458" y="1195"/>
                  <a:pt x="1448" y="1195"/>
                </a:cubicBezTo>
                <a:cubicBezTo>
                  <a:pt x="1446" y="1195"/>
                  <a:pt x="1444" y="1195"/>
                  <a:pt x="1442" y="1194"/>
                </a:cubicBezTo>
                <a:cubicBezTo>
                  <a:pt x="1430" y="1194"/>
                  <a:pt x="1419" y="1193"/>
                  <a:pt x="1407" y="1192"/>
                </a:cubicBezTo>
                <a:cubicBezTo>
                  <a:pt x="1403" y="1192"/>
                  <a:pt x="1400" y="1192"/>
                  <a:pt x="1396" y="1191"/>
                </a:cubicBezTo>
                <a:cubicBezTo>
                  <a:pt x="1388" y="1191"/>
                  <a:pt x="1380" y="1190"/>
                  <a:pt x="1371" y="1189"/>
                </a:cubicBezTo>
                <a:cubicBezTo>
                  <a:pt x="1367" y="1189"/>
                  <a:pt x="1362" y="1188"/>
                  <a:pt x="1358" y="1188"/>
                </a:cubicBezTo>
                <a:cubicBezTo>
                  <a:pt x="1350" y="1187"/>
                  <a:pt x="1343" y="1186"/>
                  <a:pt x="1336" y="1186"/>
                </a:cubicBezTo>
                <a:cubicBezTo>
                  <a:pt x="1331" y="1185"/>
                  <a:pt x="1326" y="1184"/>
                  <a:pt x="1321" y="1184"/>
                </a:cubicBezTo>
                <a:cubicBezTo>
                  <a:pt x="1314" y="1183"/>
                  <a:pt x="1308" y="1182"/>
                  <a:pt x="1301" y="1181"/>
                </a:cubicBezTo>
                <a:cubicBezTo>
                  <a:pt x="1296" y="1180"/>
                  <a:pt x="1291" y="1179"/>
                  <a:pt x="1286" y="1179"/>
                </a:cubicBezTo>
                <a:cubicBezTo>
                  <a:pt x="1279" y="1178"/>
                  <a:pt x="1273" y="1177"/>
                  <a:pt x="1266" y="1176"/>
                </a:cubicBezTo>
                <a:cubicBezTo>
                  <a:pt x="1261" y="1175"/>
                  <a:pt x="1256" y="1174"/>
                  <a:pt x="1250" y="1173"/>
                </a:cubicBezTo>
                <a:cubicBezTo>
                  <a:pt x="1245" y="1172"/>
                  <a:pt x="1240" y="1171"/>
                  <a:pt x="1235" y="1170"/>
                </a:cubicBezTo>
                <a:cubicBezTo>
                  <a:pt x="1235" y="1167"/>
                  <a:pt x="1236" y="1163"/>
                  <a:pt x="1237" y="1160"/>
                </a:cubicBezTo>
                <a:cubicBezTo>
                  <a:pt x="1238" y="1156"/>
                  <a:pt x="1239" y="1153"/>
                  <a:pt x="1239" y="1150"/>
                </a:cubicBezTo>
                <a:cubicBezTo>
                  <a:pt x="1241" y="1145"/>
                  <a:pt x="1242" y="1140"/>
                  <a:pt x="1243" y="1136"/>
                </a:cubicBezTo>
                <a:cubicBezTo>
                  <a:pt x="1244" y="1133"/>
                  <a:pt x="1245" y="1129"/>
                  <a:pt x="1246" y="1126"/>
                </a:cubicBezTo>
                <a:cubicBezTo>
                  <a:pt x="1247" y="1121"/>
                  <a:pt x="1248" y="1116"/>
                  <a:pt x="1250" y="1111"/>
                </a:cubicBezTo>
                <a:cubicBezTo>
                  <a:pt x="1250" y="1108"/>
                  <a:pt x="1251" y="1106"/>
                  <a:pt x="1252" y="1103"/>
                </a:cubicBezTo>
                <a:cubicBezTo>
                  <a:pt x="1254" y="1097"/>
                  <a:pt x="1255" y="1091"/>
                  <a:pt x="1257" y="1086"/>
                </a:cubicBezTo>
                <a:cubicBezTo>
                  <a:pt x="1258" y="1084"/>
                  <a:pt x="1258" y="1081"/>
                  <a:pt x="1259" y="1079"/>
                </a:cubicBezTo>
                <a:cubicBezTo>
                  <a:pt x="1261" y="1071"/>
                  <a:pt x="1264" y="1064"/>
                  <a:pt x="1266" y="1056"/>
                </a:cubicBezTo>
                <a:cubicBezTo>
                  <a:pt x="1267" y="1054"/>
                  <a:pt x="1268" y="1051"/>
                  <a:pt x="1268" y="1049"/>
                </a:cubicBezTo>
                <a:cubicBezTo>
                  <a:pt x="1270" y="1043"/>
                  <a:pt x="1272" y="1038"/>
                  <a:pt x="1274" y="1033"/>
                </a:cubicBezTo>
                <a:cubicBezTo>
                  <a:pt x="1275" y="1030"/>
                  <a:pt x="1276" y="1027"/>
                  <a:pt x="1277" y="1023"/>
                </a:cubicBezTo>
                <a:cubicBezTo>
                  <a:pt x="1279" y="1019"/>
                  <a:pt x="1280" y="1014"/>
                  <a:pt x="1282" y="1010"/>
                </a:cubicBezTo>
                <a:cubicBezTo>
                  <a:pt x="1283" y="1007"/>
                  <a:pt x="1284" y="1003"/>
                  <a:pt x="1285" y="1000"/>
                </a:cubicBezTo>
                <a:cubicBezTo>
                  <a:pt x="1287" y="996"/>
                  <a:pt x="1288" y="993"/>
                  <a:pt x="1289" y="989"/>
                </a:cubicBezTo>
                <a:cubicBezTo>
                  <a:pt x="1293" y="990"/>
                  <a:pt x="1298" y="990"/>
                  <a:pt x="1302" y="991"/>
                </a:cubicBezTo>
                <a:cubicBezTo>
                  <a:pt x="1306" y="992"/>
                  <a:pt x="1311" y="992"/>
                  <a:pt x="1315" y="993"/>
                </a:cubicBezTo>
                <a:cubicBezTo>
                  <a:pt x="1320" y="993"/>
                  <a:pt x="1325" y="994"/>
                  <a:pt x="1330" y="995"/>
                </a:cubicBezTo>
                <a:cubicBezTo>
                  <a:pt x="1335" y="995"/>
                  <a:pt x="1339" y="996"/>
                  <a:pt x="1343" y="996"/>
                </a:cubicBezTo>
                <a:cubicBezTo>
                  <a:pt x="1348" y="997"/>
                  <a:pt x="1354" y="997"/>
                  <a:pt x="1359" y="998"/>
                </a:cubicBezTo>
                <a:cubicBezTo>
                  <a:pt x="1363" y="998"/>
                  <a:pt x="1367" y="999"/>
                  <a:pt x="1372" y="999"/>
                </a:cubicBezTo>
                <a:cubicBezTo>
                  <a:pt x="1377" y="1000"/>
                  <a:pt x="1382" y="1000"/>
                  <a:pt x="1388" y="1001"/>
                </a:cubicBezTo>
                <a:cubicBezTo>
                  <a:pt x="1392" y="1001"/>
                  <a:pt x="1396" y="1001"/>
                  <a:pt x="1400" y="1002"/>
                </a:cubicBezTo>
                <a:cubicBezTo>
                  <a:pt x="1406" y="1002"/>
                  <a:pt x="1411" y="1002"/>
                  <a:pt x="1417" y="1003"/>
                </a:cubicBezTo>
                <a:cubicBezTo>
                  <a:pt x="1421" y="1003"/>
                  <a:pt x="1425" y="1003"/>
                  <a:pt x="1429" y="1003"/>
                </a:cubicBezTo>
                <a:cubicBezTo>
                  <a:pt x="1434" y="1004"/>
                  <a:pt x="1440" y="1004"/>
                  <a:pt x="1446" y="1004"/>
                </a:cubicBezTo>
                <a:cubicBezTo>
                  <a:pt x="1450" y="1004"/>
                  <a:pt x="1454" y="1005"/>
                  <a:pt x="1457" y="1005"/>
                </a:cubicBezTo>
                <a:cubicBezTo>
                  <a:pt x="1464" y="1005"/>
                  <a:pt x="1470" y="1005"/>
                  <a:pt x="1476" y="1005"/>
                </a:cubicBezTo>
                <a:cubicBezTo>
                  <a:pt x="1480" y="1005"/>
                  <a:pt x="1483" y="1006"/>
                  <a:pt x="1486" y="1006"/>
                </a:cubicBezTo>
                <a:cubicBezTo>
                  <a:pt x="1495" y="1006"/>
                  <a:pt x="1505" y="1006"/>
                  <a:pt x="1515" y="1006"/>
                </a:cubicBezTo>
                <a:cubicBezTo>
                  <a:pt x="1524" y="1006"/>
                  <a:pt x="1533" y="1006"/>
                  <a:pt x="1543" y="1006"/>
                </a:cubicBezTo>
                <a:cubicBezTo>
                  <a:pt x="1546" y="1006"/>
                  <a:pt x="1549" y="1005"/>
                  <a:pt x="1552" y="1005"/>
                </a:cubicBezTo>
                <a:cubicBezTo>
                  <a:pt x="1557" y="1005"/>
                  <a:pt x="1562" y="1005"/>
                  <a:pt x="1566" y="1005"/>
                </a:cubicBezTo>
                <a:cubicBezTo>
                  <a:pt x="1566" y="1005"/>
                  <a:pt x="1566" y="1005"/>
                  <a:pt x="1566" y="1005"/>
                </a:cubicBezTo>
                <a:close/>
                <a:moveTo>
                  <a:pt x="1811" y="1179"/>
                </a:moveTo>
                <a:cubicBezTo>
                  <a:pt x="1811" y="1182"/>
                  <a:pt x="1810" y="1185"/>
                  <a:pt x="1809" y="1188"/>
                </a:cubicBezTo>
                <a:cubicBezTo>
                  <a:pt x="1809" y="1192"/>
                  <a:pt x="1808" y="1196"/>
                  <a:pt x="1807" y="1199"/>
                </a:cubicBezTo>
                <a:cubicBezTo>
                  <a:pt x="1806" y="1204"/>
                  <a:pt x="1805" y="1209"/>
                  <a:pt x="1804" y="1213"/>
                </a:cubicBezTo>
                <a:cubicBezTo>
                  <a:pt x="1803" y="1217"/>
                  <a:pt x="1803" y="1221"/>
                  <a:pt x="1802" y="1225"/>
                </a:cubicBezTo>
                <a:cubicBezTo>
                  <a:pt x="1801" y="1229"/>
                  <a:pt x="1800" y="1234"/>
                  <a:pt x="1799" y="1239"/>
                </a:cubicBezTo>
                <a:cubicBezTo>
                  <a:pt x="1798" y="1243"/>
                  <a:pt x="1798" y="1246"/>
                  <a:pt x="1797" y="1250"/>
                </a:cubicBezTo>
                <a:cubicBezTo>
                  <a:pt x="1796" y="1255"/>
                  <a:pt x="1795" y="1260"/>
                  <a:pt x="1795" y="1265"/>
                </a:cubicBezTo>
                <a:cubicBezTo>
                  <a:pt x="1794" y="1269"/>
                  <a:pt x="1793" y="1272"/>
                  <a:pt x="1793" y="1275"/>
                </a:cubicBezTo>
                <a:cubicBezTo>
                  <a:pt x="1792" y="1282"/>
                  <a:pt x="1791" y="1288"/>
                  <a:pt x="1790" y="1294"/>
                </a:cubicBezTo>
                <a:cubicBezTo>
                  <a:pt x="1790" y="1296"/>
                  <a:pt x="1789" y="1299"/>
                  <a:pt x="1789" y="1301"/>
                </a:cubicBezTo>
                <a:cubicBezTo>
                  <a:pt x="1788" y="1309"/>
                  <a:pt x="1787" y="1318"/>
                  <a:pt x="1786" y="1326"/>
                </a:cubicBezTo>
                <a:cubicBezTo>
                  <a:pt x="1785" y="1329"/>
                  <a:pt x="1785" y="1331"/>
                  <a:pt x="1785" y="1334"/>
                </a:cubicBezTo>
                <a:cubicBezTo>
                  <a:pt x="1784" y="1340"/>
                  <a:pt x="1783" y="1346"/>
                  <a:pt x="1783" y="1352"/>
                </a:cubicBezTo>
                <a:cubicBezTo>
                  <a:pt x="1782" y="1355"/>
                  <a:pt x="1782" y="1358"/>
                  <a:pt x="1782" y="1362"/>
                </a:cubicBezTo>
                <a:cubicBezTo>
                  <a:pt x="1781" y="1366"/>
                  <a:pt x="1781" y="1370"/>
                  <a:pt x="1780" y="1375"/>
                </a:cubicBezTo>
                <a:cubicBezTo>
                  <a:pt x="1775" y="1376"/>
                  <a:pt x="1770" y="1377"/>
                  <a:pt x="1765" y="1377"/>
                </a:cubicBezTo>
                <a:cubicBezTo>
                  <a:pt x="1760" y="1378"/>
                  <a:pt x="1755" y="1379"/>
                  <a:pt x="1750" y="1380"/>
                </a:cubicBezTo>
                <a:cubicBezTo>
                  <a:pt x="1744" y="1381"/>
                  <a:pt x="1738" y="1382"/>
                  <a:pt x="1732" y="1383"/>
                </a:cubicBezTo>
                <a:cubicBezTo>
                  <a:pt x="1727" y="1383"/>
                  <a:pt x="1722" y="1384"/>
                  <a:pt x="1716" y="1385"/>
                </a:cubicBezTo>
                <a:cubicBezTo>
                  <a:pt x="1710" y="1386"/>
                  <a:pt x="1704" y="1386"/>
                  <a:pt x="1698" y="1387"/>
                </a:cubicBezTo>
                <a:cubicBezTo>
                  <a:pt x="1693" y="1388"/>
                  <a:pt x="1688" y="1388"/>
                  <a:pt x="1683" y="1389"/>
                </a:cubicBezTo>
                <a:cubicBezTo>
                  <a:pt x="1677" y="1390"/>
                  <a:pt x="1671" y="1390"/>
                  <a:pt x="1664" y="1391"/>
                </a:cubicBezTo>
                <a:cubicBezTo>
                  <a:pt x="1659" y="1391"/>
                  <a:pt x="1654" y="1392"/>
                  <a:pt x="1649" y="1392"/>
                </a:cubicBezTo>
                <a:cubicBezTo>
                  <a:pt x="1643" y="1393"/>
                  <a:pt x="1637" y="1393"/>
                  <a:pt x="1630" y="1394"/>
                </a:cubicBezTo>
                <a:cubicBezTo>
                  <a:pt x="1625" y="1394"/>
                  <a:pt x="1621" y="1395"/>
                  <a:pt x="1616" y="1395"/>
                </a:cubicBezTo>
                <a:cubicBezTo>
                  <a:pt x="1609" y="1395"/>
                  <a:pt x="1602" y="1396"/>
                  <a:pt x="1596" y="1396"/>
                </a:cubicBezTo>
                <a:cubicBezTo>
                  <a:pt x="1591" y="1396"/>
                  <a:pt x="1587" y="1397"/>
                  <a:pt x="1582" y="1397"/>
                </a:cubicBezTo>
                <a:cubicBezTo>
                  <a:pt x="1574" y="1397"/>
                  <a:pt x="1567" y="1397"/>
                  <a:pt x="1559" y="1398"/>
                </a:cubicBezTo>
                <a:cubicBezTo>
                  <a:pt x="1556" y="1398"/>
                  <a:pt x="1552" y="1398"/>
                  <a:pt x="1548" y="1398"/>
                </a:cubicBezTo>
                <a:cubicBezTo>
                  <a:pt x="1537" y="1398"/>
                  <a:pt x="1526" y="1398"/>
                  <a:pt x="1515" y="1398"/>
                </a:cubicBezTo>
                <a:cubicBezTo>
                  <a:pt x="1508" y="1398"/>
                  <a:pt x="1501" y="1398"/>
                  <a:pt x="1495" y="1398"/>
                </a:cubicBezTo>
                <a:cubicBezTo>
                  <a:pt x="1495" y="1395"/>
                  <a:pt x="1495" y="1391"/>
                  <a:pt x="1496" y="1388"/>
                </a:cubicBezTo>
                <a:cubicBezTo>
                  <a:pt x="1496" y="1384"/>
                  <a:pt x="1496" y="1381"/>
                  <a:pt x="1497" y="1377"/>
                </a:cubicBezTo>
                <a:cubicBezTo>
                  <a:pt x="1497" y="1372"/>
                  <a:pt x="1498" y="1367"/>
                  <a:pt x="1498" y="1363"/>
                </a:cubicBezTo>
                <a:cubicBezTo>
                  <a:pt x="1498" y="1359"/>
                  <a:pt x="1499" y="1356"/>
                  <a:pt x="1499" y="1352"/>
                </a:cubicBezTo>
                <a:cubicBezTo>
                  <a:pt x="1500" y="1347"/>
                  <a:pt x="1500" y="1342"/>
                  <a:pt x="1501" y="1337"/>
                </a:cubicBezTo>
                <a:cubicBezTo>
                  <a:pt x="1501" y="1334"/>
                  <a:pt x="1502" y="1331"/>
                  <a:pt x="1502" y="1328"/>
                </a:cubicBezTo>
                <a:cubicBezTo>
                  <a:pt x="1503" y="1322"/>
                  <a:pt x="1504" y="1315"/>
                  <a:pt x="1504" y="1309"/>
                </a:cubicBezTo>
                <a:cubicBezTo>
                  <a:pt x="1505" y="1307"/>
                  <a:pt x="1505" y="1305"/>
                  <a:pt x="1505" y="1303"/>
                </a:cubicBezTo>
                <a:cubicBezTo>
                  <a:pt x="1506" y="1295"/>
                  <a:pt x="1508" y="1287"/>
                  <a:pt x="1509" y="1279"/>
                </a:cubicBezTo>
                <a:cubicBezTo>
                  <a:pt x="1509" y="1277"/>
                  <a:pt x="1510" y="1275"/>
                  <a:pt x="1510" y="1273"/>
                </a:cubicBezTo>
                <a:cubicBezTo>
                  <a:pt x="1511" y="1267"/>
                  <a:pt x="1512" y="1260"/>
                  <a:pt x="1513" y="1254"/>
                </a:cubicBezTo>
                <a:cubicBezTo>
                  <a:pt x="1513" y="1251"/>
                  <a:pt x="1514" y="1248"/>
                  <a:pt x="1515" y="1246"/>
                </a:cubicBezTo>
                <a:cubicBezTo>
                  <a:pt x="1515" y="1240"/>
                  <a:pt x="1516" y="1235"/>
                  <a:pt x="1517" y="1230"/>
                </a:cubicBezTo>
                <a:cubicBezTo>
                  <a:pt x="1518" y="1227"/>
                  <a:pt x="1519" y="1223"/>
                  <a:pt x="1519" y="1220"/>
                </a:cubicBezTo>
                <a:cubicBezTo>
                  <a:pt x="1520" y="1216"/>
                  <a:pt x="1521" y="1212"/>
                  <a:pt x="1522" y="1208"/>
                </a:cubicBezTo>
                <a:cubicBezTo>
                  <a:pt x="1523" y="1208"/>
                  <a:pt x="1523" y="1208"/>
                  <a:pt x="1524" y="1208"/>
                </a:cubicBezTo>
                <a:cubicBezTo>
                  <a:pt x="1535" y="1208"/>
                  <a:pt x="1546" y="1208"/>
                  <a:pt x="1557" y="1208"/>
                </a:cubicBezTo>
                <a:cubicBezTo>
                  <a:pt x="1558" y="1207"/>
                  <a:pt x="1559" y="1207"/>
                  <a:pt x="1560" y="1207"/>
                </a:cubicBezTo>
                <a:cubicBezTo>
                  <a:pt x="1572" y="1207"/>
                  <a:pt x="1583" y="1207"/>
                  <a:pt x="1594" y="1206"/>
                </a:cubicBezTo>
                <a:cubicBezTo>
                  <a:pt x="1595" y="1206"/>
                  <a:pt x="1595" y="1206"/>
                  <a:pt x="1596" y="1206"/>
                </a:cubicBezTo>
                <a:cubicBezTo>
                  <a:pt x="1608" y="1205"/>
                  <a:pt x="1619" y="1205"/>
                  <a:pt x="1631" y="1204"/>
                </a:cubicBezTo>
                <a:cubicBezTo>
                  <a:pt x="1631" y="1204"/>
                  <a:pt x="1631" y="1204"/>
                  <a:pt x="1631" y="1204"/>
                </a:cubicBezTo>
                <a:cubicBezTo>
                  <a:pt x="1643" y="1203"/>
                  <a:pt x="1654" y="1202"/>
                  <a:pt x="1666" y="1201"/>
                </a:cubicBezTo>
                <a:cubicBezTo>
                  <a:pt x="1667" y="1201"/>
                  <a:pt x="1667" y="1200"/>
                  <a:pt x="1668" y="1200"/>
                </a:cubicBezTo>
                <a:cubicBezTo>
                  <a:pt x="1679" y="1199"/>
                  <a:pt x="1690" y="1198"/>
                  <a:pt x="1701" y="1197"/>
                </a:cubicBezTo>
                <a:cubicBezTo>
                  <a:pt x="1703" y="1197"/>
                  <a:pt x="1704" y="1196"/>
                  <a:pt x="1705" y="1196"/>
                </a:cubicBezTo>
                <a:cubicBezTo>
                  <a:pt x="1716" y="1195"/>
                  <a:pt x="1726" y="1193"/>
                  <a:pt x="1737" y="1192"/>
                </a:cubicBezTo>
                <a:cubicBezTo>
                  <a:pt x="1739" y="1192"/>
                  <a:pt x="1740" y="1191"/>
                  <a:pt x="1742" y="1191"/>
                </a:cubicBezTo>
                <a:cubicBezTo>
                  <a:pt x="1752" y="1190"/>
                  <a:pt x="1763" y="1188"/>
                  <a:pt x="1773" y="1186"/>
                </a:cubicBezTo>
                <a:cubicBezTo>
                  <a:pt x="1775" y="1186"/>
                  <a:pt x="1776" y="1186"/>
                  <a:pt x="1778" y="1185"/>
                </a:cubicBezTo>
                <a:cubicBezTo>
                  <a:pt x="1788" y="1183"/>
                  <a:pt x="1799" y="1182"/>
                  <a:pt x="1809" y="1180"/>
                </a:cubicBezTo>
                <a:cubicBezTo>
                  <a:pt x="1810" y="1179"/>
                  <a:pt x="1811" y="1179"/>
                  <a:pt x="1811" y="1179"/>
                </a:cubicBezTo>
                <a:cubicBezTo>
                  <a:pt x="1811" y="1179"/>
                  <a:pt x="1811" y="1179"/>
                  <a:pt x="1811" y="1179"/>
                </a:cubicBezTo>
                <a:close/>
                <a:moveTo>
                  <a:pt x="2070" y="1508"/>
                </a:moveTo>
                <a:cubicBezTo>
                  <a:pt x="2070" y="1510"/>
                  <a:pt x="2070" y="1512"/>
                  <a:pt x="2070" y="1514"/>
                </a:cubicBezTo>
                <a:cubicBezTo>
                  <a:pt x="2070" y="1522"/>
                  <a:pt x="2070" y="1530"/>
                  <a:pt x="2070" y="1537"/>
                </a:cubicBezTo>
                <a:cubicBezTo>
                  <a:pt x="2070" y="1540"/>
                  <a:pt x="2070" y="1542"/>
                  <a:pt x="2070" y="1545"/>
                </a:cubicBezTo>
                <a:cubicBezTo>
                  <a:pt x="2070" y="1550"/>
                  <a:pt x="2070" y="1555"/>
                  <a:pt x="2070" y="1560"/>
                </a:cubicBezTo>
                <a:cubicBezTo>
                  <a:pt x="2070" y="1563"/>
                  <a:pt x="2071" y="1566"/>
                  <a:pt x="2071" y="1569"/>
                </a:cubicBezTo>
                <a:cubicBezTo>
                  <a:pt x="2071" y="1574"/>
                  <a:pt x="2071" y="1578"/>
                  <a:pt x="2071" y="1582"/>
                </a:cubicBezTo>
                <a:cubicBezTo>
                  <a:pt x="2071" y="1586"/>
                  <a:pt x="2072" y="1589"/>
                  <a:pt x="2072" y="1593"/>
                </a:cubicBezTo>
                <a:cubicBezTo>
                  <a:pt x="2072" y="1597"/>
                  <a:pt x="2072" y="1601"/>
                  <a:pt x="2072" y="1605"/>
                </a:cubicBezTo>
                <a:cubicBezTo>
                  <a:pt x="2073" y="1609"/>
                  <a:pt x="2073" y="1612"/>
                  <a:pt x="2073" y="1616"/>
                </a:cubicBezTo>
                <a:cubicBezTo>
                  <a:pt x="2073" y="1620"/>
                  <a:pt x="2074" y="1624"/>
                  <a:pt x="2074" y="1627"/>
                </a:cubicBezTo>
                <a:cubicBezTo>
                  <a:pt x="2074" y="1631"/>
                  <a:pt x="2074" y="1635"/>
                  <a:pt x="2075" y="1639"/>
                </a:cubicBezTo>
                <a:cubicBezTo>
                  <a:pt x="2075" y="1642"/>
                  <a:pt x="2075" y="1646"/>
                  <a:pt x="2076" y="1650"/>
                </a:cubicBezTo>
                <a:cubicBezTo>
                  <a:pt x="2076" y="1654"/>
                  <a:pt x="2076" y="1658"/>
                  <a:pt x="2077" y="1661"/>
                </a:cubicBezTo>
                <a:cubicBezTo>
                  <a:pt x="2077" y="1665"/>
                  <a:pt x="2078" y="1669"/>
                  <a:pt x="2078" y="1673"/>
                </a:cubicBezTo>
                <a:cubicBezTo>
                  <a:pt x="2078" y="1676"/>
                  <a:pt x="2079" y="1680"/>
                  <a:pt x="2079" y="1684"/>
                </a:cubicBezTo>
                <a:cubicBezTo>
                  <a:pt x="2079" y="1687"/>
                  <a:pt x="2080" y="1690"/>
                  <a:pt x="2080" y="1693"/>
                </a:cubicBezTo>
                <a:cubicBezTo>
                  <a:pt x="2074" y="1695"/>
                  <a:pt x="2069" y="1697"/>
                  <a:pt x="2063" y="1700"/>
                </a:cubicBezTo>
                <a:cubicBezTo>
                  <a:pt x="2058" y="1702"/>
                  <a:pt x="2053" y="1703"/>
                  <a:pt x="2049" y="1705"/>
                </a:cubicBezTo>
                <a:cubicBezTo>
                  <a:pt x="2042" y="1708"/>
                  <a:pt x="2035" y="1710"/>
                  <a:pt x="2028" y="1713"/>
                </a:cubicBezTo>
                <a:cubicBezTo>
                  <a:pt x="2023" y="1715"/>
                  <a:pt x="2019" y="1716"/>
                  <a:pt x="2015" y="1718"/>
                </a:cubicBezTo>
                <a:cubicBezTo>
                  <a:pt x="2006" y="1721"/>
                  <a:pt x="1998" y="1724"/>
                  <a:pt x="1989" y="1726"/>
                </a:cubicBezTo>
                <a:cubicBezTo>
                  <a:pt x="1986" y="1727"/>
                  <a:pt x="1983" y="1728"/>
                  <a:pt x="1980" y="1729"/>
                </a:cubicBezTo>
                <a:cubicBezTo>
                  <a:pt x="1969" y="1733"/>
                  <a:pt x="1957" y="1737"/>
                  <a:pt x="1946" y="1740"/>
                </a:cubicBezTo>
                <a:cubicBezTo>
                  <a:pt x="1943" y="1741"/>
                  <a:pt x="1939" y="1742"/>
                  <a:pt x="1936" y="1743"/>
                </a:cubicBezTo>
                <a:cubicBezTo>
                  <a:pt x="1928" y="1745"/>
                  <a:pt x="1919" y="1748"/>
                  <a:pt x="1911" y="1750"/>
                </a:cubicBezTo>
                <a:cubicBezTo>
                  <a:pt x="1907" y="1751"/>
                  <a:pt x="1902" y="1752"/>
                  <a:pt x="1898" y="1754"/>
                </a:cubicBezTo>
                <a:cubicBezTo>
                  <a:pt x="1890" y="1755"/>
                  <a:pt x="1883" y="1757"/>
                  <a:pt x="1876" y="1759"/>
                </a:cubicBezTo>
                <a:cubicBezTo>
                  <a:pt x="1871" y="1760"/>
                  <a:pt x="1866" y="1761"/>
                  <a:pt x="1861" y="1763"/>
                </a:cubicBezTo>
                <a:cubicBezTo>
                  <a:pt x="1854" y="1764"/>
                  <a:pt x="1848" y="1766"/>
                  <a:pt x="1841" y="1767"/>
                </a:cubicBezTo>
                <a:cubicBezTo>
                  <a:pt x="1836" y="1769"/>
                  <a:pt x="1831" y="1770"/>
                  <a:pt x="1825" y="1771"/>
                </a:cubicBezTo>
                <a:cubicBezTo>
                  <a:pt x="1820" y="1772"/>
                  <a:pt x="1814" y="1773"/>
                  <a:pt x="1808" y="1774"/>
                </a:cubicBezTo>
                <a:cubicBezTo>
                  <a:pt x="1808" y="1771"/>
                  <a:pt x="1807" y="1768"/>
                  <a:pt x="1807" y="1764"/>
                </a:cubicBezTo>
                <a:cubicBezTo>
                  <a:pt x="1806" y="1761"/>
                  <a:pt x="1806" y="1757"/>
                  <a:pt x="1805" y="1754"/>
                </a:cubicBezTo>
                <a:cubicBezTo>
                  <a:pt x="1804" y="1749"/>
                  <a:pt x="1804" y="1745"/>
                  <a:pt x="1803" y="1740"/>
                </a:cubicBezTo>
                <a:cubicBezTo>
                  <a:pt x="1802" y="1737"/>
                  <a:pt x="1802" y="1733"/>
                  <a:pt x="1801" y="1730"/>
                </a:cubicBezTo>
                <a:cubicBezTo>
                  <a:pt x="1801" y="1725"/>
                  <a:pt x="1800" y="1720"/>
                  <a:pt x="1799" y="1716"/>
                </a:cubicBezTo>
                <a:cubicBezTo>
                  <a:pt x="1799" y="1712"/>
                  <a:pt x="1799" y="1709"/>
                  <a:pt x="1798" y="1706"/>
                </a:cubicBezTo>
                <a:cubicBezTo>
                  <a:pt x="1797" y="1700"/>
                  <a:pt x="1797" y="1695"/>
                  <a:pt x="1796" y="1689"/>
                </a:cubicBezTo>
                <a:cubicBezTo>
                  <a:pt x="1796" y="1687"/>
                  <a:pt x="1796" y="1684"/>
                  <a:pt x="1795" y="1682"/>
                </a:cubicBezTo>
                <a:cubicBezTo>
                  <a:pt x="1794" y="1674"/>
                  <a:pt x="1794" y="1666"/>
                  <a:pt x="1793" y="1658"/>
                </a:cubicBezTo>
                <a:cubicBezTo>
                  <a:pt x="1793" y="1655"/>
                  <a:pt x="1792" y="1652"/>
                  <a:pt x="1792" y="1649"/>
                </a:cubicBezTo>
                <a:cubicBezTo>
                  <a:pt x="1792" y="1644"/>
                  <a:pt x="1791" y="1639"/>
                  <a:pt x="1791" y="1634"/>
                </a:cubicBezTo>
                <a:cubicBezTo>
                  <a:pt x="1791" y="1630"/>
                  <a:pt x="1790" y="1627"/>
                  <a:pt x="1790" y="1624"/>
                </a:cubicBezTo>
                <a:cubicBezTo>
                  <a:pt x="1790" y="1619"/>
                  <a:pt x="1789" y="1614"/>
                  <a:pt x="1789" y="1610"/>
                </a:cubicBezTo>
                <a:cubicBezTo>
                  <a:pt x="1789" y="1606"/>
                  <a:pt x="1789" y="1602"/>
                  <a:pt x="1788" y="1599"/>
                </a:cubicBezTo>
                <a:cubicBezTo>
                  <a:pt x="1788" y="1595"/>
                  <a:pt x="1788" y="1592"/>
                  <a:pt x="1788" y="1588"/>
                </a:cubicBezTo>
                <a:cubicBezTo>
                  <a:pt x="1789" y="1588"/>
                  <a:pt x="1790" y="1588"/>
                  <a:pt x="1790" y="1588"/>
                </a:cubicBezTo>
                <a:cubicBezTo>
                  <a:pt x="1801" y="1586"/>
                  <a:pt x="1812" y="1584"/>
                  <a:pt x="1823" y="1581"/>
                </a:cubicBezTo>
                <a:cubicBezTo>
                  <a:pt x="1824" y="1581"/>
                  <a:pt x="1825" y="1581"/>
                  <a:pt x="1826" y="1581"/>
                </a:cubicBezTo>
                <a:cubicBezTo>
                  <a:pt x="1837" y="1578"/>
                  <a:pt x="1848" y="1576"/>
                  <a:pt x="1859" y="1573"/>
                </a:cubicBezTo>
                <a:cubicBezTo>
                  <a:pt x="1860" y="1573"/>
                  <a:pt x="1860" y="1573"/>
                  <a:pt x="1861" y="1573"/>
                </a:cubicBezTo>
                <a:cubicBezTo>
                  <a:pt x="1872" y="1570"/>
                  <a:pt x="1884" y="1567"/>
                  <a:pt x="1895" y="1564"/>
                </a:cubicBezTo>
                <a:cubicBezTo>
                  <a:pt x="1895" y="1564"/>
                  <a:pt x="1895" y="1564"/>
                  <a:pt x="1895" y="1564"/>
                </a:cubicBezTo>
                <a:cubicBezTo>
                  <a:pt x="1907" y="1561"/>
                  <a:pt x="1918" y="1558"/>
                  <a:pt x="1929" y="1555"/>
                </a:cubicBezTo>
                <a:cubicBezTo>
                  <a:pt x="1930" y="1555"/>
                  <a:pt x="1931" y="1555"/>
                  <a:pt x="1931" y="1555"/>
                </a:cubicBezTo>
                <a:cubicBezTo>
                  <a:pt x="1942" y="1551"/>
                  <a:pt x="1953" y="1548"/>
                  <a:pt x="1964" y="1545"/>
                </a:cubicBezTo>
                <a:cubicBezTo>
                  <a:pt x="1965" y="1545"/>
                  <a:pt x="1966" y="1544"/>
                  <a:pt x="1967" y="1544"/>
                </a:cubicBezTo>
                <a:cubicBezTo>
                  <a:pt x="1977" y="1541"/>
                  <a:pt x="1988" y="1537"/>
                  <a:pt x="1998" y="1534"/>
                </a:cubicBezTo>
                <a:cubicBezTo>
                  <a:pt x="2000" y="1533"/>
                  <a:pt x="2001" y="1533"/>
                  <a:pt x="2002" y="1532"/>
                </a:cubicBezTo>
                <a:cubicBezTo>
                  <a:pt x="2013" y="1529"/>
                  <a:pt x="2023" y="1525"/>
                  <a:pt x="2033" y="1522"/>
                </a:cubicBezTo>
                <a:cubicBezTo>
                  <a:pt x="2034" y="1521"/>
                  <a:pt x="2036" y="1520"/>
                  <a:pt x="2037" y="1520"/>
                </a:cubicBezTo>
                <a:cubicBezTo>
                  <a:pt x="2047" y="1516"/>
                  <a:pt x="2057" y="1512"/>
                  <a:pt x="2067" y="1509"/>
                </a:cubicBezTo>
                <a:cubicBezTo>
                  <a:pt x="2068" y="1508"/>
                  <a:pt x="2069" y="1508"/>
                  <a:pt x="2070" y="1508"/>
                </a:cubicBezTo>
                <a:cubicBezTo>
                  <a:pt x="2070" y="1508"/>
                  <a:pt x="2070" y="1508"/>
                  <a:pt x="2070" y="1508"/>
                </a:cubicBezTo>
                <a:close/>
                <a:moveTo>
                  <a:pt x="1509" y="1208"/>
                </a:moveTo>
                <a:cubicBezTo>
                  <a:pt x="1509" y="1212"/>
                  <a:pt x="1508" y="1215"/>
                  <a:pt x="1507" y="1218"/>
                </a:cubicBezTo>
                <a:cubicBezTo>
                  <a:pt x="1507" y="1222"/>
                  <a:pt x="1506" y="1225"/>
                  <a:pt x="1505" y="1229"/>
                </a:cubicBezTo>
                <a:cubicBezTo>
                  <a:pt x="1505" y="1233"/>
                  <a:pt x="1504" y="1238"/>
                  <a:pt x="1503" y="1243"/>
                </a:cubicBezTo>
                <a:cubicBezTo>
                  <a:pt x="1502" y="1246"/>
                  <a:pt x="1502" y="1250"/>
                  <a:pt x="1501" y="1253"/>
                </a:cubicBezTo>
                <a:cubicBezTo>
                  <a:pt x="1500" y="1258"/>
                  <a:pt x="1499" y="1263"/>
                  <a:pt x="1498" y="1268"/>
                </a:cubicBezTo>
                <a:cubicBezTo>
                  <a:pt x="1498" y="1272"/>
                  <a:pt x="1497" y="1275"/>
                  <a:pt x="1497" y="1278"/>
                </a:cubicBezTo>
                <a:cubicBezTo>
                  <a:pt x="1496" y="1284"/>
                  <a:pt x="1495" y="1290"/>
                  <a:pt x="1494" y="1296"/>
                </a:cubicBezTo>
                <a:cubicBezTo>
                  <a:pt x="1494" y="1298"/>
                  <a:pt x="1494" y="1300"/>
                  <a:pt x="1493" y="1302"/>
                </a:cubicBezTo>
                <a:cubicBezTo>
                  <a:pt x="1492" y="1310"/>
                  <a:pt x="1491" y="1319"/>
                  <a:pt x="1490" y="1327"/>
                </a:cubicBezTo>
                <a:cubicBezTo>
                  <a:pt x="1490" y="1329"/>
                  <a:pt x="1490" y="1331"/>
                  <a:pt x="1489" y="1333"/>
                </a:cubicBezTo>
                <a:cubicBezTo>
                  <a:pt x="1489" y="1339"/>
                  <a:pt x="1488" y="1345"/>
                  <a:pt x="1487" y="1352"/>
                </a:cubicBezTo>
                <a:cubicBezTo>
                  <a:pt x="1487" y="1355"/>
                  <a:pt x="1487" y="1358"/>
                  <a:pt x="1486" y="1361"/>
                </a:cubicBezTo>
                <a:cubicBezTo>
                  <a:pt x="1486" y="1366"/>
                  <a:pt x="1485" y="1371"/>
                  <a:pt x="1485" y="1376"/>
                </a:cubicBezTo>
                <a:cubicBezTo>
                  <a:pt x="1484" y="1380"/>
                  <a:pt x="1484" y="1383"/>
                  <a:pt x="1484" y="1387"/>
                </a:cubicBezTo>
                <a:cubicBezTo>
                  <a:pt x="1484" y="1390"/>
                  <a:pt x="1483" y="1394"/>
                  <a:pt x="1483" y="1398"/>
                </a:cubicBezTo>
                <a:cubicBezTo>
                  <a:pt x="1477" y="1398"/>
                  <a:pt x="1471" y="1398"/>
                  <a:pt x="1465" y="1397"/>
                </a:cubicBezTo>
                <a:cubicBezTo>
                  <a:pt x="1460" y="1397"/>
                  <a:pt x="1455" y="1397"/>
                  <a:pt x="1450" y="1397"/>
                </a:cubicBezTo>
                <a:cubicBezTo>
                  <a:pt x="1442" y="1397"/>
                  <a:pt x="1435" y="1396"/>
                  <a:pt x="1428" y="1396"/>
                </a:cubicBezTo>
                <a:cubicBezTo>
                  <a:pt x="1423" y="1396"/>
                  <a:pt x="1418" y="1395"/>
                  <a:pt x="1414" y="1395"/>
                </a:cubicBezTo>
                <a:cubicBezTo>
                  <a:pt x="1405" y="1394"/>
                  <a:pt x="1397" y="1394"/>
                  <a:pt x="1389" y="1393"/>
                </a:cubicBezTo>
                <a:cubicBezTo>
                  <a:pt x="1385" y="1393"/>
                  <a:pt x="1381" y="1393"/>
                  <a:pt x="1377" y="1392"/>
                </a:cubicBezTo>
                <a:cubicBezTo>
                  <a:pt x="1366" y="1391"/>
                  <a:pt x="1355" y="1390"/>
                  <a:pt x="1344" y="1389"/>
                </a:cubicBezTo>
                <a:cubicBezTo>
                  <a:pt x="1343" y="1389"/>
                  <a:pt x="1342" y="1389"/>
                  <a:pt x="1342" y="1389"/>
                </a:cubicBezTo>
                <a:cubicBezTo>
                  <a:pt x="1330" y="1387"/>
                  <a:pt x="1318" y="1386"/>
                  <a:pt x="1306" y="1384"/>
                </a:cubicBezTo>
                <a:cubicBezTo>
                  <a:pt x="1302" y="1383"/>
                  <a:pt x="1298" y="1383"/>
                  <a:pt x="1295" y="1382"/>
                </a:cubicBezTo>
                <a:cubicBezTo>
                  <a:pt x="1286" y="1381"/>
                  <a:pt x="1278" y="1380"/>
                  <a:pt x="1270" y="1379"/>
                </a:cubicBezTo>
                <a:cubicBezTo>
                  <a:pt x="1265" y="1378"/>
                  <a:pt x="1261" y="1377"/>
                  <a:pt x="1256" y="1376"/>
                </a:cubicBezTo>
                <a:cubicBezTo>
                  <a:pt x="1249" y="1375"/>
                  <a:pt x="1242" y="1374"/>
                  <a:pt x="1235" y="1372"/>
                </a:cubicBezTo>
                <a:cubicBezTo>
                  <a:pt x="1230" y="1371"/>
                  <a:pt x="1225" y="1370"/>
                  <a:pt x="1219" y="1369"/>
                </a:cubicBezTo>
                <a:cubicBezTo>
                  <a:pt x="1214" y="1368"/>
                  <a:pt x="1208" y="1367"/>
                  <a:pt x="1202" y="1366"/>
                </a:cubicBezTo>
                <a:cubicBezTo>
                  <a:pt x="1203" y="1362"/>
                  <a:pt x="1203" y="1358"/>
                  <a:pt x="1203" y="1355"/>
                </a:cubicBezTo>
                <a:cubicBezTo>
                  <a:pt x="1204" y="1351"/>
                  <a:pt x="1204" y="1348"/>
                  <a:pt x="1204" y="1345"/>
                </a:cubicBezTo>
                <a:cubicBezTo>
                  <a:pt x="1205" y="1340"/>
                  <a:pt x="1206" y="1335"/>
                  <a:pt x="1206" y="1330"/>
                </a:cubicBezTo>
                <a:cubicBezTo>
                  <a:pt x="1206" y="1327"/>
                  <a:pt x="1207" y="1324"/>
                  <a:pt x="1207" y="1321"/>
                </a:cubicBezTo>
                <a:cubicBezTo>
                  <a:pt x="1208" y="1315"/>
                  <a:pt x="1209" y="1310"/>
                  <a:pt x="1209" y="1304"/>
                </a:cubicBezTo>
                <a:cubicBezTo>
                  <a:pt x="1210" y="1302"/>
                  <a:pt x="1210" y="1299"/>
                  <a:pt x="1211" y="1297"/>
                </a:cubicBezTo>
                <a:cubicBezTo>
                  <a:pt x="1212" y="1289"/>
                  <a:pt x="1213" y="1281"/>
                  <a:pt x="1214" y="1273"/>
                </a:cubicBezTo>
                <a:cubicBezTo>
                  <a:pt x="1214" y="1272"/>
                  <a:pt x="1214" y="1271"/>
                  <a:pt x="1215" y="1270"/>
                </a:cubicBezTo>
                <a:cubicBezTo>
                  <a:pt x="1216" y="1263"/>
                  <a:pt x="1217" y="1256"/>
                  <a:pt x="1218" y="1249"/>
                </a:cubicBezTo>
                <a:cubicBezTo>
                  <a:pt x="1219" y="1247"/>
                  <a:pt x="1219" y="1244"/>
                  <a:pt x="1220" y="1241"/>
                </a:cubicBezTo>
                <a:cubicBezTo>
                  <a:pt x="1221" y="1236"/>
                  <a:pt x="1222" y="1231"/>
                  <a:pt x="1223" y="1226"/>
                </a:cubicBezTo>
                <a:cubicBezTo>
                  <a:pt x="1223" y="1223"/>
                  <a:pt x="1224" y="1219"/>
                  <a:pt x="1224" y="1216"/>
                </a:cubicBezTo>
                <a:cubicBezTo>
                  <a:pt x="1225" y="1212"/>
                  <a:pt x="1226" y="1207"/>
                  <a:pt x="1227" y="1202"/>
                </a:cubicBezTo>
                <a:cubicBezTo>
                  <a:pt x="1228" y="1199"/>
                  <a:pt x="1229" y="1196"/>
                  <a:pt x="1230" y="1192"/>
                </a:cubicBezTo>
                <a:cubicBezTo>
                  <a:pt x="1230" y="1189"/>
                  <a:pt x="1231" y="1185"/>
                  <a:pt x="1232" y="1182"/>
                </a:cubicBezTo>
                <a:cubicBezTo>
                  <a:pt x="1237" y="1183"/>
                  <a:pt x="1243" y="1184"/>
                  <a:pt x="1249" y="1185"/>
                </a:cubicBezTo>
                <a:cubicBezTo>
                  <a:pt x="1254" y="1186"/>
                  <a:pt x="1259" y="1187"/>
                  <a:pt x="1264" y="1187"/>
                </a:cubicBezTo>
                <a:cubicBezTo>
                  <a:pt x="1271" y="1189"/>
                  <a:pt x="1278" y="1190"/>
                  <a:pt x="1285" y="1191"/>
                </a:cubicBezTo>
                <a:cubicBezTo>
                  <a:pt x="1289" y="1191"/>
                  <a:pt x="1294" y="1192"/>
                  <a:pt x="1299" y="1193"/>
                </a:cubicBezTo>
                <a:cubicBezTo>
                  <a:pt x="1307" y="1194"/>
                  <a:pt x="1314" y="1195"/>
                  <a:pt x="1322" y="1196"/>
                </a:cubicBezTo>
                <a:cubicBezTo>
                  <a:pt x="1326" y="1196"/>
                  <a:pt x="1330" y="1197"/>
                  <a:pt x="1334" y="1197"/>
                </a:cubicBezTo>
                <a:cubicBezTo>
                  <a:pt x="1344" y="1199"/>
                  <a:pt x="1354" y="1200"/>
                  <a:pt x="1364" y="1201"/>
                </a:cubicBezTo>
                <a:cubicBezTo>
                  <a:pt x="1366" y="1201"/>
                  <a:pt x="1368" y="1201"/>
                  <a:pt x="1370" y="1201"/>
                </a:cubicBezTo>
                <a:cubicBezTo>
                  <a:pt x="1381" y="1202"/>
                  <a:pt x="1393" y="1203"/>
                  <a:pt x="1405" y="1204"/>
                </a:cubicBezTo>
                <a:cubicBezTo>
                  <a:pt x="1408" y="1204"/>
                  <a:pt x="1411" y="1205"/>
                  <a:pt x="1414" y="1205"/>
                </a:cubicBezTo>
                <a:cubicBezTo>
                  <a:pt x="1423" y="1205"/>
                  <a:pt x="1432" y="1206"/>
                  <a:pt x="1441" y="1206"/>
                </a:cubicBezTo>
                <a:cubicBezTo>
                  <a:pt x="1445" y="1207"/>
                  <a:pt x="1450" y="1207"/>
                  <a:pt x="1454" y="1207"/>
                </a:cubicBezTo>
                <a:cubicBezTo>
                  <a:pt x="1461" y="1207"/>
                  <a:pt x="1469" y="1207"/>
                  <a:pt x="1476" y="1208"/>
                </a:cubicBezTo>
                <a:cubicBezTo>
                  <a:pt x="1481" y="1208"/>
                  <a:pt x="1486" y="1208"/>
                  <a:pt x="1491" y="1208"/>
                </a:cubicBezTo>
                <a:cubicBezTo>
                  <a:pt x="1497" y="1208"/>
                  <a:pt x="1503" y="1208"/>
                  <a:pt x="1509" y="1208"/>
                </a:cubicBezTo>
                <a:cubicBezTo>
                  <a:pt x="1509" y="1208"/>
                  <a:pt x="1509" y="1208"/>
                  <a:pt x="1509" y="1208"/>
                </a:cubicBezTo>
                <a:close/>
                <a:moveTo>
                  <a:pt x="1779" y="1387"/>
                </a:moveTo>
                <a:cubicBezTo>
                  <a:pt x="1779" y="1392"/>
                  <a:pt x="1779" y="1397"/>
                  <a:pt x="1778" y="1402"/>
                </a:cubicBezTo>
                <a:cubicBezTo>
                  <a:pt x="1778" y="1407"/>
                  <a:pt x="1778" y="1411"/>
                  <a:pt x="1777" y="1416"/>
                </a:cubicBezTo>
                <a:cubicBezTo>
                  <a:pt x="1777" y="1423"/>
                  <a:pt x="1777" y="1429"/>
                  <a:pt x="1776" y="1436"/>
                </a:cubicBezTo>
                <a:cubicBezTo>
                  <a:pt x="1776" y="1440"/>
                  <a:pt x="1776" y="1444"/>
                  <a:pt x="1776" y="1449"/>
                </a:cubicBezTo>
                <a:cubicBezTo>
                  <a:pt x="1775" y="1456"/>
                  <a:pt x="1775" y="1463"/>
                  <a:pt x="1775" y="1471"/>
                </a:cubicBezTo>
                <a:cubicBezTo>
                  <a:pt x="1775" y="1474"/>
                  <a:pt x="1775" y="1478"/>
                  <a:pt x="1774" y="1482"/>
                </a:cubicBezTo>
                <a:cubicBezTo>
                  <a:pt x="1774" y="1493"/>
                  <a:pt x="1774" y="1504"/>
                  <a:pt x="1774" y="1514"/>
                </a:cubicBezTo>
                <a:cubicBezTo>
                  <a:pt x="1774" y="1520"/>
                  <a:pt x="1774" y="1525"/>
                  <a:pt x="1774" y="1531"/>
                </a:cubicBezTo>
                <a:cubicBezTo>
                  <a:pt x="1774" y="1533"/>
                  <a:pt x="1774" y="1535"/>
                  <a:pt x="1774" y="1537"/>
                </a:cubicBezTo>
                <a:cubicBezTo>
                  <a:pt x="1774" y="1540"/>
                  <a:pt x="1774" y="1544"/>
                  <a:pt x="1774" y="1547"/>
                </a:cubicBezTo>
                <a:cubicBezTo>
                  <a:pt x="1775" y="1550"/>
                  <a:pt x="1775" y="1552"/>
                  <a:pt x="1775" y="1554"/>
                </a:cubicBezTo>
                <a:cubicBezTo>
                  <a:pt x="1775" y="1558"/>
                  <a:pt x="1775" y="1561"/>
                  <a:pt x="1775" y="1564"/>
                </a:cubicBezTo>
                <a:cubicBezTo>
                  <a:pt x="1775" y="1566"/>
                  <a:pt x="1775" y="1569"/>
                  <a:pt x="1775" y="1571"/>
                </a:cubicBezTo>
                <a:cubicBezTo>
                  <a:pt x="1775" y="1574"/>
                  <a:pt x="1775" y="1576"/>
                  <a:pt x="1775" y="1578"/>
                </a:cubicBezTo>
                <a:cubicBezTo>
                  <a:pt x="1770" y="1579"/>
                  <a:pt x="1766" y="1580"/>
                  <a:pt x="1761" y="1581"/>
                </a:cubicBezTo>
                <a:cubicBezTo>
                  <a:pt x="1756" y="1581"/>
                  <a:pt x="1751" y="1582"/>
                  <a:pt x="1746" y="1583"/>
                </a:cubicBezTo>
                <a:cubicBezTo>
                  <a:pt x="1740" y="1584"/>
                  <a:pt x="1734" y="1585"/>
                  <a:pt x="1728" y="1586"/>
                </a:cubicBezTo>
                <a:cubicBezTo>
                  <a:pt x="1723" y="1586"/>
                  <a:pt x="1718" y="1587"/>
                  <a:pt x="1713" y="1588"/>
                </a:cubicBezTo>
                <a:cubicBezTo>
                  <a:pt x="1707" y="1588"/>
                  <a:pt x="1701" y="1589"/>
                  <a:pt x="1695" y="1590"/>
                </a:cubicBezTo>
                <a:cubicBezTo>
                  <a:pt x="1690" y="1590"/>
                  <a:pt x="1685" y="1591"/>
                  <a:pt x="1680" y="1592"/>
                </a:cubicBezTo>
                <a:cubicBezTo>
                  <a:pt x="1674" y="1592"/>
                  <a:pt x="1668" y="1593"/>
                  <a:pt x="1662" y="1593"/>
                </a:cubicBezTo>
                <a:cubicBezTo>
                  <a:pt x="1657" y="1594"/>
                  <a:pt x="1652" y="1594"/>
                  <a:pt x="1647" y="1595"/>
                </a:cubicBezTo>
                <a:cubicBezTo>
                  <a:pt x="1641" y="1595"/>
                  <a:pt x="1634" y="1596"/>
                  <a:pt x="1628" y="1596"/>
                </a:cubicBezTo>
                <a:cubicBezTo>
                  <a:pt x="1623" y="1597"/>
                  <a:pt x="1619" y="1597"/>
                  <a:pt x="1614" y="1597"/>
                </a:cubicBezTo>
                <a:cubicBezTo>
                  <a:pt x="1607" y="1598"/>
                  <a:pt x="1601" y="1598"/>
                  <a:pt x="1594" y="1599"/>
                </a:cubicBezTo>
                <a:cubicBezTo>
                  <a:pt x="1590" y="1599"/>
                  <a:pt x="1585" y="1599"/>
                  <a:pt x="1581" y="1599"/>
                </a:cubicBezTo>
                <a:cubicBezTo>
                  <a:pt x="1573" y="1600"/>
                  <a:pt x="1566" y="1600"/>
                  <a:pt x="1559" y="1600"/>
                </a:cubicBezTo>
                <a:cubicBezTo>
                  <a:pt x="1555" y="1600"/>
                  <a:pt x="1551" y="1600"/>
                  <a:pt x="1548" y="1600"/>
                </a:cubicBezTo>
                <a:cubicBezTo>
                  <a:pt x="1537" y="1601"/>
                  <a:pt x="1526" y="1601"/>
                  <a:pt x="1515" y="1601"/>
                </a:cubicBezTo>
                <a:cubicBezTo>
                  <a:pt x="1507" y="1601"/>
                  <a:pt x="1500" y="1601"/>
                  <a:pt x="1493" y="1600"/>
                </a:cubicBezTo>
                <a:cubicBezTo>
                  <a:pt x="1493" y="1597"/>
                  <a:pt x="1493" y="1594"/>
                  <a:pt x="1492" y="1590"/>
                </a:cubicBezTo>
                <a:cubicBezTo>
                  <a:pt x="1492" y="1587"/>
                  <a:pt x="1492" y="1584"/>
                  <a:pt x="1492" y="1581"/>
                </a:cubicBezTo>
                <a:cubicBezTo>
                  <a:pt x="1492" y="1577"/>
                  <a:pt x="1492" y="1572"/>
                  <a:pt x="1491" y="1568"/>
                </a:cubicBezTo>
                <a:cubicBezTo>
                  <a:pt x="1491" y="1565"/>
                  <a:pt x="1491" y="1562"/>
                  <a:pt x="1491" y="1559"/>
                </a:cubicBezTo>
                <a:cubicBezTo>
                  <a:pt x="1491" y="1554"/>
                  <a:pt x="1491" y="1549"/>
                  <a:pt x="1491" y="1544"/>
                </a:cubicBezTo>
                <a:cubicBezTo>
                  <a:pt x="1491" y="1541"/>
                  <a:pt x="1491" y="1539"/>
                  <a:pt x="1491" y="1537"/>
                </a:cubicBezTo>
                <a:cubicBezTo>
                  <a:pt x="1491" y="1529"/>
                  <a:pt x="1490" y="1522"/>
                  <a:pt x="1490" y="1514"/>
                </a:cubicBezTo>
                <a:cubicBezTo>
                  <a:pt x="1490" y="1506"/>
                  <a:pt x="1491" y="1497"/>
                  <a:pt x="1491" y="1488"/>
                </a:cubicBezTo>
                <a:cubicBezTo>
                  <a:pt x="1491" y="1485"/>
                  <a:pt x="1491" y="1482"/>
                  <a:pt x="1491" y="1479"/>
                </a:cubicBezTo>
                <a:cubicBezTo>
                  <a:pt x="1491" y="1473"/>
                  <a:pt x="1491" y="1467"/>
                  <a:pt x="1491" y="1461"/>
                </a:cubicBezTo>
                <a:cubicBezTo>
                  <a:pt x="1492" y="1457"/>
                  <a:pt x="1492" y="1454"/>
                  <a:pt x="1492" y="1450"/>
                </a:cubicBezTo>
                <a:cubicBezTo>
                  <a:pt x="1492" y="1445"/>
                  <a:pt x="1492" y="1439"/>
                  <a:pt x="1493" y="1434"/>
                </a:cubicBezTo>
                <a:cubicBezTo>
                  <a:pt x="1493" y="1430"/>
                  <a:pt x="1493" y="1427"/>
                  <a:pt x="1493" y="1423"/>
                </a:cubicBezTo>
                <a:cubicBezTo>
                  <a:pt x="1494" y="1419"/>
                  <a:pt x="1494" y="1414"/>
                  <a:pt x="1494" y="1410"/>
                </a:cubicBezTo>
                <a:cubicBezTo>
                  <a:pt x="1501" y="1410"/>
                  <a:pt x="1508" y="1410"/>
                  <a:pt x="1515" y="1410"/>
                </a:cubicBezTo>
                <a:cubicBezTo>
                  <a:pt x="1526" y="1410"/>
                  <a:pt x="1537" y="1410"/>
                  <a:pt x="1548" y="1410"/>
                </a:cubicBezTo>
                <a:cubicBezTo>
                  <a:pt x="1552" y="1410"/>
                  <a:pt x="1556" y="1410"/>
                  <a:pt x="1559" y="1410"/>
                </a:cubicBezTo>
                <a:cubicBezTo>
                  <a:pt x="1567" y="1409"/>
                  <a:pt x="1575" y="1409"/>
                  <a:pt x="1582" y="1409"/>
                </a:cubicBezTo>
                <a:cubicBezTo>
                  <a:pt x="1587" y="1409"/>
                  <a:pt x="1591" y="1408"/>
                  <a:pt x="1595" y="1408"/>
                </a:cubicBezTo>
                <a:cubicBezTo>
                  <a:pt x="1602" y="1408"/>
                  <a:pt x="1609" y="1407"/>
                  <a:pt x="1616" y="1407"/>
                </a:cubicBezTo>
                <a:cubicBezTo>
                  <a:pt x="1621" y="1407"/>
                  <a:pt x="1625" y="1406"/>
                  <a:pt x="1630" y="1406"/>
                </a:cubicBezTo>
                <a:cubicBezTo>
                  <a:pt x="1637" y="1405"/>
                  <a:pt x="1643" y="1405"/>
                  <a:pt x="1650" y="1404"/>
                </a:cubicBezTo>
                <a:cubicBezTo>
                  <a:pt x="1655" y="1404"/>
                  <a:pt x="1659" y="1403"/>
                  <a:pt x="1664" y="1403"/>
                </a:cubicBezTo>
                <a:cubicBezTo>
                  <a:pt x="1671" y="1402"/>
                  <a:pt x="1677" y="1402"/>
                  <a:pt x="1683" y="1401"/>
                </a:cubicBezTo>
                <a:cubicBezTo>
                  <a:pt x="1688" y="1401"/>
                  <a:pt x="1693" y="1400"/>
                  <a:pt x="1698" y="1399"/>
                </a:cubicBezTo>
                <a:cubicBezTo>
                  <a:pt x="1704" y="1399"/>
                  <a:pt x="1711" y="1398"/>
                  <a:pt x="1717" y="1397"/>
                </a:cubicBezTo>
                <a:cubicBezTo>
                  <a:pt x="1722" y="1396"/>
                  <a:pt x="1727" y="1396"/>
                  <a:pt x="1732" y="1395"/>
                </a:cubicBezTo>
                <a:cubicBezTo>
                  <a:pt x="1738" y="1394"/>
                  <a:pt x="1744" y="1393"/>
                  <a:pt x="1750" y="1392"/>
                </a:cubicBezTo>
                <a:cubicBezTo>
                  <a:pt x="1755" y="1391"/>
                  <a:pt x="1760" y="1390"/>
                  <a:pt x="1765" y="1390"/>
                </a:cubicBezTo>
                <a:cubicBezTo>
                  <a:pt x="1770" y="1389"/>
                  <a:pt x="1775" y="1388"/>
                  <a:pt x="1779" y="1387"/>
                </a:cubicBezTo>
                <a:cubicBezTo>
                  <a:pt x="1779" y="1387"/>
                  <a:pt x="1779" y="1387"/>
                  <a:pt x="1779" y="1387"/>
                </a:cubicBezTo>
                <a:close/>
                <a:moveTo>
                  <a:pt x="1218" y="1381"/>
                </a:moveTo>
                <a:cubicBezTo>
                  <a:pt x="1223" y="1382"/>
                  <a:pt x="1228" y="1383"/>
                  <a:pt x="1233" y="1384"/>
                </a:cubicBezTo>
                <a:cubicBezTo>
                  <a:pt x="1240" y="1386"/>
                  <a:pt x="1247" y="1387"/>
                  <a:pt x="1254" y="1388"/>
                </a:cubicBezTo>
                <a:cubicBezTo>
                  <a:pt x="1259" y="1389"/>
                  <a:pt x="1264" y="1390"/>
                  <a:pt x="1269" y="1390"/>
                </a:cubicBezTo>
                <a:cubicBezTo>
                  <a:pt x="1276" y="1392"/>
                  <a:pt x="1284" y="1393"/>
                  <a:pt x="1292" y="1394"/>
                </a:cubicBezTo>
                <a:cubicBezTo>
                  <a:pt x="1296" y="1395"/>
                  <a:pt x="1300" y="1395"/>
                  <a:pt x="1304" y="1396"/>
                </a:cubicBezTo>
                <a:cubicBezTo>
                  <a:pt x="1315" y="1397"/>
                  <a:pt x="1326" y="1399"/>
                  <a:pt x="1336" y="1400"/>
                </a:cubicBezTo>
                <a:cubicBezTo>
                  <a:pt x="1338" y="1400"/>
                  <a:pt x="1339" y="1400"/>
                  <a:pt x="1340" y="1400"/>
                </a:cubicBezTo>
                <a:cubicBezTo>
                  <a:pt x="1352" y="1402"/>
                  <a:pt x="1364" y="1403"/>
                  <a:pt x="1376" y="1404"/>
                </a:cubicBezTo>
                <a:cubicBezTo>
                  <a:pt x="1380" y="1404"/>
                  <a:pt x="1384" y="1405"/>
                  <a:pt x="1388" y="1405"/>
                </a:cubicBezTo>
                <a:cubicBezTo>
                  <a:pt x="1396" y="1406"/>
                  <a:pt x="1404" y="1406"/>
                  <a:pt x="1413" y="1407"/>
                </a:cubicBezTo>
                <a:cubicBezTo>
                  <a:pt x="1417" y="1407"/>
                  <a:pt x="1422" y="1408"/>
                  <a:pt x="1427" y="1408"/>
                </a:cubicBezTo>
                <a:cubicBezTo>
                  <a:pt x="1434" y="1408"/>
                  <a:pt x="1442" y="1409"/>
                  <a:pt x="1449" y="1409"/>
                </a:cubicBezTo>
                <a:cubicBezTo>
                  <a:pt x="1454" y="1409"/>
                  <a:pt x="1459" y="1409"/>
                  <a:pt x="1464" y="1409"/>
                </a:cubicBezTo>
                <a:cubicBezTo>
                  <a:pt x="1470" y="1410"/>
                  <a:pt x="1476" y="1410"/>
                  <a:pt x="1482" y="1410"/>
                </a:cubicBezTo>
                <a:cubicBezTo>
                  <a:pt x="1482" y="1410"/>
                  <a:pt x="1482" y="1410"/>
                  <a:pt x="1482" y="1410"/>
                </a:cubicBezTo>
                <a:cubicBezTo>
                  <a:pt x="1482" y="1410"/>
                  <a:pt x="1482" y="1410"/>
                  <a:pt x="1482" y="1410"/>
                </a:cubicBezTo>
                <a:cubicBezTo>
                  <a:pt x="1482" y="1414"/>
                  <a:pt x="1482" y="1418"/>
                  <a:pt x="1481" y="1422"/>
                </a:cubicBezTo>
                <a:cubicBezTo>
                  <a:pt x="1481" y="1426"/>
                  <a:pt x="1481" y="1430"/>
                  <a:pt x="1481" y="1434"/>
                </a:cubicBezTo>
                <a:cubicBezTo>
                  <a:pt x="1480" y="1439"/>
                  <a:pt x="1480" y="1444"/>
                  <a:pt x="1480" y="1450"/>
                </a:cubicBezTo>
                <a:cubicBezTo>
                  <a:pt x="1480" y="1453"/>
                  <a:pt x="1480" y="1457"/>
                  <a:pt x="1479" y="1461"/>
                </a:cubicBezTo>
                <a:cubicBezTo>
                  <a:pt x="1479" y="1467"/>
                  <a:pt x="1479" y="1473"/>
                  <a:pt x="1479" y="1479"/>
                </a:cubicBezTo>
                <a:cubicBezTo>
                  <a:pt x="1479" y="1482"/>
                  <a:pt x="1479" y="1485"/>
                  <a:pt x="1479" y="1488"/>
                </a:cubicBezTo>
                <a:cubicBezTo>
                  <a:pt x="1479" y="1497"/>
                  <a:pt x="1478" y="1506"/>
                  <a:pt x="1478" y="1514"/>
                </a:cubicBezTo>
                <a:cubicBezTo>
                  <a:pt x="1478" y="1522"/>
                  <a:pt x="1479" y="1529"/>
                  <a:pt x="1479" y="1537"/>
                </a:cubicBezTo>
                <a:cubicBezTo>
                  <a:pt x="1479" y="1539"/>
                  <a:pt x="1479" y="1542"/>
                  <a:pt x="1479" y="1544"/>
                </a:cubicBezTo>
                <a:cubicBezTo>
                  <a:pt x="1479" y="1549"/>
                  <a:pt x="1479" y="1554"/>
                  <a:pt x="1479" y="1559"/>
                </a:cubicBezTo>
                <a:cubicBezTo>
                  <a:pt x="1479" y="1562"/>
                  <a:pt x="1479" y="1565"/>
                  <a:pt x="1479" y="1568"/>
                </a:cubicBezTo>
                <a:cubicBezTo>
                  <a:pt x="1480" y="1572"/>
                  <a:pt x="1480" y="1577"/>
                  <a:pt x="1480" y="1581"/>
                </a:cubicBezTo>
                <a:cubicBezTo>
                  <a:pt x="1480" y="1584"/>
                  <a:pt x="1480" y="1587"/>
                  <a:pt x="1480" y="1590"/>
                </a:cubicBezTo>
                <a:cubicBezTo>
                  <a:pt x="1481" y="1594"/>
                  <a:pt x="1481" y="1597"/>
                  <a:pt x="1481" y="1600"/>
                </a:cubicBezTo>
                <a:cubicBezTo>
                  <a:pt x="1480" y="1600"/>
                  <a:pt x="1479" y="1600"/>
                  <a:pt x="1478" y="1600"/>
                </a:cubicBezTo>
                <a:cubicBezTo>
                  <a:pt x="1468" y="1600"/>
                  <a:pt x="1457" y="1600"/>
                  <a:pt x="1446" y="1599"/>
                </a:cubicBezTo>
                <a:cubicBezTo>
                  <a:pt x="1445" y="1599"/>
                  <a:pt x="1444" y="1599"/>
                  <a:pt x="1442" y="1599"/>
                </a:cubicBezTo>
                <a:cubicBezTo>
                  <a:pt x="1431" y="1598"/>
                  <a:pt x="1421" y="1598"/>
                  <a:pt x="1410" y="1597"/>
                </a:cubicBezTo>
                <a:cubicBezTo>
                  <a:pt x="1409" y="1597"/>
                  <a:pt x="1408" y="1597"/>
                  <a:pt x="1407" y="1597"/>
                </a:cubicBezTo>
                <a:cubicBezTo>
                  <a:pt x="1396" y="1596"/>
                  <a:pt x="1385" y="1595"/>
                  <a:pt x="1374" y="1594"/>
                </a:cubicBezTo>
                <a:cubicBezTo>
                  <a:pt x="1373" y="1594"/>
                  <a:pt x="1372" y="1594"/>
                  <a:pt x="1371" y="1594"/>
                </a:cubicBezTo>
                <a:cubicBezTo>
                  <a:pt x="1360" y="1593"/>
                  <a:pt x="1349" y="1592"/>
                  <a:pt x="1338" y="1590"/>
                </a:cubicBezTo>
                <a:cubicBezTo>
                  <a:pt x="1337" y="1590"/>
                  <a:pt x="1337" y="1590"/>
                  <a:pt x="1336" y="1590"/>
                </a:cubicBezTo>
                <a:cubicBezTo>
                  <a:pt x="1325" y="1589"/>
                  <a:pt x="1313" y="1587"/>
                  <a:pt x="1302" y="1586"/>
                </a:cubicBezTo>
                <a:cubicBezTo>
                  <a:pt x="1302" y="1586"/>
                  <a:pt x="1302" y="1586"/>
                  <a:pt x="1301" y="1586"/>
                </a:cubicBezTo>
                <a:cubicBezTo>
                  <a:pt x="1290" y="1584"/>
                  <a:pt x="1279" y="1582"/>
                  <a:pt x="1268" y="1580"/>
                </a:cubicBezTo>
                <a:cubicBezTo>
                  <a:pt x="1267" y="1580"/>
                  <a:pt x="1266" y="1580"/>
                  <a:pt x="1265" y="1580"/>
                </a:cubicBezTo>
                <a:cubicBezTo>
                  <a:pt x="1255" y="1578"/>
                  <a:pt x="1244" y="1576"/>
                  <a:pt x="1233" y="1574"/>
                </a:cubicBezTo>
                <a:cubicBezTo>
                  <a:pt x="1232" y="1574"/>
                  <a:pt x="1231" y="1574"/>
                  <a:pt x="1230" y="1574"/>
                </a:cubicBezTo>
                <a:cubicBezTo>
                  <a:pt x="1219" y="1572"/>
                  <a:pt x="1209" y="1570"/>
                  <a:pt x="1198" y="1567"/>
                </a:cubicBezTo>
                <a:cubicBezTo>
                  <a:pt x="1197" y="1567"/>
                  <a:pt x="1197" y="1567"/>
                  <a:pt x="1196" y="1567"/>
                </a:cubicBezTo>
                <a:cubicBezTo>
                  <a:pt x="1196" y="1561"/>
                  <a:pt x="1195" y="1556"/>
                  <a:pt x="1195" y="1551"/>
                </a:cubicBezTo>
                <a:cubicBezTo>
                  <a:pt x="1195" y="1548"/>
                  <a:pt x="1195" y="1545"/>
                  <a:pt x="1195" y="1542"/>
                </a:cubicBezTo>
                <a:cubicBezTo>
                  <a:pt x="1195" y="1533"/>
                  <a:pt x="1195" y="1524"/>
                  <a:pt x="1195" y="1514"/>
                </a:cubicBezTo>
                <a:cubicBezTo>
                  <a:pt x="1195" y="1503"/>
                  <a:pt x="1195" y="1491"/>
                  <a:pt x="1195" y="1480"/>
                </a:cubicBezTo>
                <a:cubicBezTo>
                  <a:pt x="1195" y="1476"/>
                  <a:pt x="1196" y="1472"/>
                  <a:pt x="1196" y="1468"/>
                </a:cubicBezTo>
                <a:cubicBezTo>
                  <a:pt x="1196" y="1460"/>
                  <a:pt x="1196" y="1452"/>
                  <a:pt x="1196" y="1444"/>
                </a:cubicBezTo>
                <a:cubicBezTo>
                  <a:pt x="1197" y="1440"/>
                  <a:pt x="1197" y="1435"/>
                  <a:pt x="1197" y="1431"/>
                </a:cubicBezTo>
                <a:cubicBezTo>
                  <a:pt x="1198" y="1423"/>
                  <a:pt x="1198" y="1416"/>
                  <a:pt x="1198" y="1409"/>
                </a:cubicBezTo>
                <a:cubicBezTo>
                  <a:pt x="1199" y="1404"/>
                  <a:pt x="1199" y="1399"/>
                  <a:pt x="1200" y="1394"/>
                </a:cubicBezTo>
                <a:cubicBezTo>
                  <a:pt x="1200" y="1389"/>
                  <a:pt x="1201" y="1383"/>
                  <a:pt x="1201" y="1378"/>
                </a:cubicBezTo>
                <a:cubicBezTo>
                  <a:pt x="1207" y="1379"/>
                  <a:pt x="1212" y="1380"/>
                  <a:pt x="1218" y="1381"/>
                </a:cubicBezTo>
                <a:close/>
                <a:moveTo>
                  <a:pt x="1199" y="1580"/>
                </a:moveTo>
                <a:cubicBezTo>
                  <a:pt x="1209" y="1582"/>
                  <a:pt x="1219" y="1584"/>
                  <a:pt x="1230" y="1586"/>
                </a:cubicBezTo>
                <a:cubicBezTo>
                  <a:pt x="1231" y="1586"/>
                  <a:pt x="1232" y="1586"/>
                  <a:pt x="1234" y="1587"/>
                </a:cubicBezTo>
                <a:cubicBezTo>
                  <a:pt x="1244" y="1589"/>
                  <a:pt x="1255" y="1591"/>
                  <a:pt x="1265" y="1592"/>
                </a:cubicBezTo>
                <a:cubicBezTo>
                  <a:pt x="1267" y="1592"/>
                  <a:pt x="1268" y="1593"/>
                  <a:pt x="1269" y="1593"/>
                </a:cubicBezTo>
                <a:cubicBezTo>
                  <a:pt x="1280" y="1595"/>
                  <a:pt x="1290" y="1596"/>
                  <a:pt x="1301" y="1598"/>
                </a:cubicBezTo>
                <a:cubicBezTo>
                  <a:pt x="1302" y="1598"/>
                  <a:pt x="1303" y="1598"/>
                  <a:pt x="1304" y="1598"/>
                </a:cubicBezTo>
                <a:cubicBezTo>
                  <a:pt x="1315" y="1600"/>
                  <a:pt x="1326" y="1601"/>
                  <a:pt x="1337" y="1602"/>
                </a:cubicBezTo>
                <a:cubicBezTo>
                  <a:pt x="1338" y="1602"/>
                  <a:pt x="1338" y="1603"/>
                  <a:pt x="1339" y="1603"/>
                </a:cubicBezTo>
                <a:cubicBezTo>
                  <a:pt x="1350" y="1604"/>
                  <a:pt x="1362" y="1605"/>
                  <a:pt x="1373" y="1606"/>
                </a:cubicBezTo>
                <a:cubicBezTo>
                  <a:pt x="1373" y="1606"/>
                  <a:pt x="1374" y="1606"/>
                  <a:pt x="1374" y="1606"/>
                </a:cubicBezTo>
                <a:cubicBezTo>
                  <a:pt x="1385" y="1607"/>
                  <a:pt x="1397" y="1608"/>
                  <a:pt x="1408" y="1609"/>
                </a:cubicBezTo>
                <a:cubicBezTo>
                  <a:pt x="1409" y="1609"/>
                  <a:pt x="1409" y="1609"/>
                  <a:pt x="1410" y="1609"/>
                </a:cubicBezTo>
                <a:cubicBezTo>
                  <a:pt x="1421" y="1610"/>
                  <a:pt x="1432" y="1610"/>
                  <a:pt x="1443" y="1611"/>
                </a:cubicBezTo>
                <a:cubicBezTo>
                  <a:pt x="1444" y="1611"/>
                  <a:pt x="1446" y="1611"/>
                  <a:pt x="1447" y="1611"/>
                </a:cubicBezTo>
                <a:cubicBezTo>
                  <a:pt x="1457" y="1612"/>
                  <a:pt x="1468" y="1612"/>
                  <a:pt x="1479" y="1612"/>
                </a:cubicBezTo>
                <a:cubicBezTo>
                  <a:pt x="1480" y="1612"/>
                  <a:pt x="1481" y="1612"/>
                  <a:pt x="1482" y="1612"/>
                </a:cubicBezTo>
                <a:cubicBezTo>
                  <a:pt x="1482" y="1612"/>
                  <a:pt x="1482" y="1612"/>
                  <a:pt x="1482" y="1612"/>
                </a:cubicBezTo>
                <a:cubicBezTo>
                  <a:pt x="1482" y="1612"/>
                  <a:pt x="1482" y="1612"/>
                  <a:pt x="1482" y="1612"/>
                </a:cubicBezTo>
                <a:cubicBezTo>
                  <a:pt x="1482" y="1616"/>
                  <a:pt x="1482" y="1620"/>
                  <a:pt x="1482" y="1624"/>
                </a:cubicBezTo>
                <a:cubicBezTo>
                  <a:pt x="1483" y="1627"/>
                  <a:pt x="1483" y="1631"/>
                  <a:pt x="1483" y="1634"/>
                </a:cubicBezTo>
                <a:cubicBezTo>
                  <a:pt x="1484" y="1639"/>
                  <a:pt x="1484" y="1645"/>
                  <a:pt x="1484" y="1650"/>
                </a:cubicBezTo>
                <a:cubicBezTo>
                  <a:pt x="1485" y="1653"/>
                  <a:pt x="1485" y="1656"/>
                  <a:pt x="1485" y="1659"/>
                </a:cubicBezTo>
                <a:cubicBezTo>
                  <a:pt x="1486" y="1665"/>
                  <a:pt x="1487" y="1672"/>
                  <a:pt x="1487" y="1678"/>
                </a:cubicBezTo>
                <a:cubicBezTo>
                  <a:pt x="1487" y="1680"/>
                  <a:pt x="1488" y="1682"/>
                  <a:pt x="1488" y="1684"/>
                </a:cubicBezTo>
                <a:cubicBezTo>
                  <a:pt x="1489" y="1692"/>
                  <a:pt x="1490" y="1700"/>
                  <a:pt x="1491" y="1709"/>
                </a:cubicBezTo>
                <a:cubicBezTo>
                  <a:pt x="1491" y="1711"/>
                  <a:pt x="1491" y="1713"/>
                  <a:pt x="1492" y="1715"/>
                </a:cubicBezTo>
                <a:cubicBezTo>
                  <a:pt x="1493" y="1721"/>
                  <a:pt x="1493" y="1727"/>
                  <a:pt x="1494" y="1733"/>
                </a:cubicBezTo>
                <a:cubicBezTo>
                  <a:pt x="1495" y="1736"/>
                  <a:pt x="1495" y="1740"/>
                  <a:pt x="1496" y="1743"/>
                </a:cubicBezTo>
                <a:cubicBezTo>
                  <a:pt x="1496" y="1748"/>
                  <a:pt x="1497" y="1753"/>
                  <a:pt x="1498" y="1758"/>
                </a:cubicBezTo>
                <a:cubicBezTo>
                  <a:pt x="1499" y="1761"/>
                  <a:pt x="1499" y="1765"/>
                  <a:pt x="1500" y="1768"/>
                </a:cubicBezTo>
                <a:cubicBezTo>
                  <a:pt x="1501" y="1773"/>
                  <a:pt x="1501" y="1778"/>
                  <a:pt x="1502" y="1782"/>
                </a:cubicBezTo>
                <a:cubicBezTo>
                  <a:pt x="1503" y="1786"/>
                  <a:pt x="1503" y="1790"/>
                  <a:pt x="1504" y="1793"/>
                </a:cubicBezTo>
                <a:cubicBezTo>
                  <a:pt x="1505" y="1796"/>
                  <a:pt x="1505" y="1800"/>
                  <a:pt x="1506" y="1803"/>
                </a:cubicBezTo>
                <a:cubicBezTo>
                  <a:pt x="1505" y="1803"/>
                  <a:pt x="1504" y="1803"/>
                  <a:pt x="1503" y="1803"/>
                </a:cubicBezTo>
                <a:cubicBezTo>
                  <a:pt x="1493" y="1803"/>
                  <a:pt x="1482" y="1803"/>
                  <a:pt x="1471" y="1802"/>
                </a:cubicBezTo>
                <a:cubicBezTo>
                  <a:pt x="1470" y="1802"/>
                  <a:pt x="1468" y="1802"/>
                  <a:pt x="1467" y="1802"/>
                </a:cubicBezTo>
                <a:cubicBezTo>
                  <a:pt x="1456" y="1802"/>
                  <a:pt x="1445" y="1801"/>
                  <a:pt x="1434" y="1801"/>
                </a:cubicBezTo>
                <a:cubicBezTo>
                  <a:pt x="1433" y="1801"/>
                  <a:pt x="1432" y="1801"/>
                  <a:pt x="1431" y="1801"/>
                </a:cubicBezTo>
                <a:cubicBezTo>
                  <a:pt x="1420" y="1800"/>
                  <a:pt x="1409" y="1799"/>
                  <a:pt x="1398" y="1798"/>
                </a:cubicBezTo>
                <a:cubicBezTo>
                  <a:pt x="1397" y="1798"/>
                  <a:pt x="1396" y="1798"/>
                  <a:pt x="1395" y="1798"/>
                </a:cubicBezTo>
                <a:cubicBezTo>
                  <a:pt x="1383" y="1797"/>
                  <a:pt x="1372" y="1796"/>
                  <a:pt x="1361" y="1795"/>
                </a:cubicBezTo>
                <a:cubicBezTo>
                  <a:pt x="1360" y="1795"/>
                  <a:pt x="1360" y="1795"/>
                  <a:pt x="1359" y="1795"/>
                </a:cubicBezTo>
                <a:cubicBezTo>
                  <a:pt x="1348" y="1794"/>
                  <a:pt x="1336" y="1793"/>
                  <a:pt x="1324" y="1791"/>
                </a:cubicBezTo>
                <a:cubicBezTo>
                  <a:pt x="1324" y="1791"/>
                  <a:pt x="1324" y="1791"/>
                  <a:pt x="1324" y="1791"/>
                </a:cubicBezTo>
                <a:cubicBezTo>
                  <a:pt x="1313" y="1790"/>
                  <a:pt x="1301" y="1788"/>
                  <a:pt x="1290" y="1786"/>
                </a:cubicBezTo>
                <a:cubicBezTo>
                  <a:pt x="1289" y="1786"/>
                  <a:pt x="1289" y="1786"/>
                  <a:pt x="1288" y="1786"/>
                </a:cubicBezTo>
                <a:cubicBezTo>
                  <a:pt x="1277" y="1784"/>
                  <a:pt x="1266" y="1782"/>
                  <a:pt x="1255" y="1781"/>
                </a:cubicBezTo>
                <a:cubicBezTo>
                  <a:pt x="1254" y="1780"/>
                  <a:pt x="1253" y="1780"/>
                  <a:pt x="1252" y="1780"/>
                </a:cubicBezTo>
                <a:cubicBezTo>
                  <a:pt x="1241" y="1778"/>
                  <a:pt x="1230" y="1776"/>
                  <a:pt x="1219" y="1774"/>
                </a:cubicBezTo>
                <a:cubicBezTo>
                  <a:pt x="1219" y="1774"/>
                  <a:pt x="1218" y="1774"/>
                  <a:pt x="1217" y="1774"/>
                </a:cubicBezTo>
                <a:cubicBezTo>
                  <a:pt x="1216" y="1769"/>
                  <a:pt x="1216" y="1764"/>
                  <a:pt x="1215" y="1760"/>
                </a:cubicBezTo>
                <a:cubicBezTo>
                  <a:pt x="1214" y="1757"/>
                  <a:pt x="1214" y="1754"/>
                  <a:pt x="1213" y="1751"/>
                </a:cubicBezTo>
                <a:cubicBezTo>
                  <a:pt x="1212" y="1745"/>
                  <a:pt x="1211" y="1739"/>
                  <a:pt x="1211" y="1732"/>
                </a:cubicBezTo>
                <a:cubicBezTo>
                  <a:pt x="1210" y="1730"/>
                  <a:pt x="1210" y="1728"/>
                  <a:pt x="1210" y="1726"/>
                </a:cubicBezTo>
                <a:cubicBezTo>
                  <a:pt x="1208" y="1718"/>
                  <a:pt x="1207" y="1709"/>
                  <a:pt x="1206" y="1701"/>
                </a:cubicBezTo>
                <a:cubicBezTo>
                  <a:pt x="1206" y="1700"/>
                  <a:pt x="1206" y="1700"/>
                  <a:pt x="1206" y="1699"/>
                </a:cubicBezTo>
                <a:cubicBezTo>
                  <a:pt x="1205" y="1691"/>
                  <a:pt x="1204" y="1684"/>
                  <a:pt x="1203" y="1676"/>
                </a:cubicBezTo>
                <a:cubicBezTo>
                  <a:pt x="1203" y="1673"/>
                  <a:pt x="1203" y="1670"/>
                  <a:pt x="1203" y="1668"/>
                </a:cubicBezTo>
                <a:cubicBezTo>
                  <a:pt x="1202" y="1662"/>
                  <a:pt x="1201" y="1656"/>
                  <a:pt x="1201" y="1651"/>
                </a:cubicBezTo>
                <a:cubicBezTo>
                  <a:pt x="1201" y="1647"/>
                  <a:pt x="1200" y="1644"/>
                  <a:pt x="1200" y="1641"/>
                </a:cubicBezTo>
                <a:cubicBezTo>
                  <a:pt x="1200" y="1636"/>
                  <a:pt x="1199" y="1631"/>
                  <a:pt x="1199" y="1625"/>
                </a:cubicBezTo>
                <a:cubicBezTo>
                  <a:pt x="1199" y="1622"/>
                  <a:pt x="1198" y="1618"/>
                  <a:pt x="1198" y="1615"/>
                </a:cubicBezTo>
                <a:cubicBezTo>
                  <a:pt x="1198" y="1610"/>
                  <a:pt x="1198" y="1605"/>
                  <a:pt x="1197" y="1600"/>
                </a:cubicBezTo>
                <a:cubicBezTo>
                  <a:pt x="1197" y="1597"/>
                  <a:pt x="1197" y="1593"/>
                  <a:pt x="1197" y="1589"/>
                </a:cubicBezTo>
                <a:cubicBezTo>
                  <a:pt x="1197" y="1586"/>
                  <a:pt x="1196" y="1582"/>
                  <a:pt x="1196" y="1579"/>
                </a:cubicBezTo>
                <a:cubicBezTo>
                  <a:pt x="1197" y="1579"/>
                  <a:pt x="1198" y="1579"/>
                  <a:pt x="1199" y="1580"/>
                </a:cubicBezTo>
                <a:close/>
                <a:moveTo>
                  <a:pt x="1222" y="1787"/>
                </a:moveTo>
                <a:cubicBezTo>
                  <a:pt x="1232" y="1789"/>
                  <a:pt x="1243" y="1791"/>
                  <a:pt x="1253" y="1792"/>
                </a:cubicBezTo>
                <a:cubicBezTo>
                  <a:pt x="1254" y="1793"/>
                  <a:pt x="1256" y="1793"/>
                  <a:pt x="1258" y="1793"/>
                </a:cubicBezTo>
                <a:cubicBezTo>
                  <a:pt x="1268" y="1795"/>
                  <a:pt x="1279" y="1797"/>
                  <a:pt x="1289" y="1798"/>
                </a:cubicBezTo>
                <a:cubicBezTo>
                  <a:pt x="1291" y="1798"/>
                  <a:pt x="1292" y="1799"/>
                  <a:pt x="1293" y="1799"/>
                </a:cubicBezTo>
                <a:cubicBezTo>
                  <a:pt x="1304" y="1800"/>
                  <a:pt x="1315" y="1802"/>
                  <a:pt x="1326" y="1803"/>
                </a:cubicBezTo>
                <a:cubicBezTo>
                  <a:pt x="1327" y="1803"/>
                  <a:pt x="1328" y="1804"/>
                  <a:pt x="1329" y="1804"/>
                </a:cubicBezTo>
                <a:cubicBezTo>
                  <a:pt x="1340" y="1805"/>
                  <a:pt x="1351" y="1806"/>
                  <a:pt x="1362" y="1807"/>
                </a:cubicBezTo>
                <a:cubicBezTo>
                  <a:pt x="1363" y="1807"/>
                  <a:pt x="1364" y="1808"/>
                  <a:pt x="1364" y="1808"/>
                </a:cubicBezTo>
                <a:cubicBezTo>
                  <a:pt x="1376" y="1809"/>
                  <a:pt x="1387" y="1810"/>
                  <a:pt x="1399" y="1811"/>
                </a:cubicBezTo>
                <a:cubicBezTo>
                  <a:pt x="1399" y="1811"/>
                  <a:pt x="1399" y="1811"/>
                  <a:pt x="1399" y="1811"/>
                </a:cubicBezTo>
                <a:cubicBezTo>
                  <a:pt x="1411" y="1812"/>
                  <a:pt x="1423" y="1812"/>
                  <a:pt x="1434" y="1813"/>
                </a:cubicBezTo>
                <a:cubicBezTo>
                  <a:pt x="1435" y="1813"/>
                  <a:pt x="1435" y="1813"/>
                  <a:pt x="1436" y="1813"/>
                </a:cubicBezTo>
                <a:cubicBezTo>
                  <a:pt x="1447" y="1814"/>
                  <a:pt x="1458" y="1814"/>
                  <a:pt x="1470" y="1814"/>
                </a:cubicBezTo>
                <a:cubicBezTo>
                  <a:pt x="1471" y="1814"/>
                  <a:pt x="1472" y="1814"/>
                  <a:pt x="1473" y="1814"/>
                </a:cubicBezTo>
                <a:cubicBezTo>
                  <a:pt x="1484" y="1815"/>
                  <a:pt x="1495" y="1815"/>
                  <a:pt x="1506" y="1815"/>
                </a:cubicBezTo>
                <a:cubicBezTo>
                  <a:pt x="1507" y="1815"/>
                  <a:pt x="1507" y="1815"/>
                  <a:pt x="1508" y="1815"/>
                </a:cubicBezTo>
                <a:cubicBezTo>
                  <a:pt x="1508" y="1815"/>
                  <a:pt x="1508" y="1815"/>
                  <a:pt x="1508" y="1815"/>
                </a:cubicBezTo>
                <a:cubicBezTo>
                  <a:pt x="1508" y="1815"/>
                  <a:pt x="1508" y="1815"/>
                  <a:pt x="1508" y="1815"/>
                </a:cubicBezTo>
                <a:cubicBezTo>
                  <a:pt x="1509" y="1819"/>
                  <a:pt x="1510" y="1823"/>
                  <a:pt x="1511" y="1827"/>
                </a:cubicBezTo>
                <a:cubicBezTo>
                  <a:pt x="1512" y="1830"/>
                  <a:pt x="1512" y="1834"/>
                  <a:pt x="1513" y="1837"/>
                </a:cubicBezTo>
                <a:cubicBezTo>
                  <a:pt x="1514" y="1843"/>
                  <a:pt x="1515" y="1848"/>
                  <a:pt x="1517" y="1854"/>
                </a:cubicBezTo>
                <a:cubicBezTo>
                  <a:pt x="1517" y="1856"/>
                  <a:pt x="1518" y="1859"/>
                  <a:pt x="1519" y="1862"/>
                </a:cubicBezTo>
                <a:cubicBezTo>
                  <a:pt x="1520" y="1870"/>
                  <a:pt x="1522" y="1878"/>
                  <a:pt x="1524" y="1886"/>
                </a:cubicBezTo>
                <a:cubicBezTo>
                  <a:pt x="1524" y="1886"/>
                  <a:pt x="1525" y="1887"/>
                  <a:pt x="1525" y="1888"/>
                </a:cubicBezTo>
                <a:cubicBezTo>
                  <a:pt x="1527" y="1896"/>
                  <a:pt x="1529" y="1904"/>
                  <a:pt x="1531" y="1911"/>
                </a:cubicBezTo>
                <a:cubicBezTo>
                  <a:pt x="1532" y="1914"/>
                  <a:pt x="1533" y="1917"/>
                  <a:pt x="1533" y="1920"/>
                </a:cubicBezTo>
                <a:cubicBezTo>
                  <a:pt x="1535" y="1925"/>
                  <a:pt x="1536" y="1931"/>
                  <a:pt x="1538" y="1936"/>
                </a:cubicBezTo>
                <a:cubicBezTo>
                  <a:pt x="1539" y="1939"/>
                  <a:pt x="1540" y="1943"/>
                  <a:pt x="1541" y="1946"/>
                </a:cubicBezTo>
                <a:cubicBezTo>
                  <a:pt x="1542" y="1951"/>
                  <a:pt x="1544" y="1956"/>
                  <a:pt x="1545" y="1960"/>
                </a:cubicBezTo>
                <a:cubicBezTo>
                  <a:pt x="1546" y="1964"/>
                  <a:pt x="1547" y="1967"/>
                  <a:pt x="1549" y="1971"/>
                </a:cubicBezTo>
                <a:cubicBezTo>
                  <a:pt x="1550" y="1975"/>
                  <a:pt x="1551" y="1980"/>
                  <a:pt x="1553" y="1984"/>
                </a:cubicBezTo>
                <a:cubicBezTo>
                  <a:pt x="1554" y="1988"/>
                  <a:pt x="1555" y="1992"/>
                  <a:pt x="1556" y="1995"/>
                </a:cubicBezTo>
                <a:cubicBezTo>
                  <a:pt x="1558" y="1998"/>
                  <a:pt x="1558" y="2002"/>
                  <a:pt x="1560" y="2005"/>
                </a:cubicBezTo>
                <a:cubicBezTo>
                  <a:pt x="1559" y="2005"/>
                  <a:pt x="1558" y="2005"/>
                  <a:pt x="1558" y="2005"/>
                </a:cubicBezTo>
                <a:cubicBezTo>
                  <a:pt x="1551" y="2005"/>
                  <a:pt x="1545" y="2005"/>
                  <a:pt x="1538" y="2005"/>
                </a:cubicBezTo>
                <a:cubicBezTo>
                  <a:pt x="1537" y="2005"/>
                  <a:pt x="1536" y="2005"/>
                  <a:pt x="1535" y="2005"/>
                </a:cubicBezTo>
                <a:cubicBezTo>
                  <a:pt x="1528" y="2005"/>
                  <a:pt x="1521" y="2005"/>
                  <a:pt x="1515" y="2005"/>
                </a:cubicBezTo>
                <a:cubicBezTo>
                  <a:pt x="1504" y="2005"/>
                  <a:pt x="1494" y="2005"/>
                  <a:pt x="1484" y="2005"/>
                </a:cubicBezTo>
                <a:cubicBezTo>
                  <a:pt x="1480" y="2005"/>
                  <a:pt x="1477" y="2005"/>
                  <a:pt x="1473" y="2005"/>
                </a:cubicBezTo>
                <a:cubicBezTo>
                  <a:pt x="1466" y="2004"/>
                  <a:pt x="1460" y="2004"/>
                  <a:pt x="1453" y="2004"/>
                </a:cubicBezTo>
                <a:cubicBezTo>
                  <a:pt x="1449" y="2004"/>
                  <a:pt x="1444" y="2004"/>
                  <a:pt x="1440" y="2003"/>
                </a:cubicBezTo>
                <a:cubicBezTo>
                  <a:pt x="1434" y="2003"/>
                  <a:pt x="1428" y="2003"/>
                  <a:pt x="1422" y="2002"/>
                </a:cubicBezTo>
                <a:cubicBezTo>
                  <a:pt x="1417" y="2002"/>
                  <a:pt x="1413" y="2002"/>
                  <a:pt x="1409" y="2001"/>
                </a:cubicBezTo>
                <a:cubicBezTo>
                  <a:pt x="1403" y="2001"/>
                  <a:pt x="1397" y="2001"/>
                  <a:pt x="1391" y="2000"/>
                </a:cubicBezTo>
                <a:cubicBezTo>
                  <a:pt x="1386" y="2000"/>
                  <a:pt x="1382" y="1999"/>
                  <a:pt x="1377" y="1999"/>
                </a:cubicBezTo>
                <a:cubicBezTo>
                  <a:pt x="1371" y="1998"/>
                  <a:pt x="1366" y="1998"/>
                  <a:pt x="1360" y="1997"/>
                </a:cubicBezTo>
                <a:cubicBezTo>
                  <a:pt x="1355" y="1997"/>
                  <a:pt x="1351" y="1996"/>
                  <a:pt x="1346" y="1996"/>
                </a:cubicBezTo>
                <a:cubicBezTo>
                  <a:pt x="1340" y="1995"/>
                  <a:pt x="1335" y="1995"/>
                  <a:pt x="1329" y="1994"/>
                </a:cubicBezTo>
                <a:cubicBezTo>
                  <a:pt x="1325" y="1993"/>
                  <a:pt x="1320" y="1993"/>
                  <a:pt x="1315" y="1992"/>
                </a:cubicBezTo>
                <a:cubicBezTo>
                  <a:pt x="1310" y="1991"/>
                  <a:pt x="1304" y="1991"/>
                  <a:pt x="1299" y="1990"/>
                </a:cubicBezTo>
                <a:cubicBezTo>
                  <a:pt x="1294" y="1989"/>
                  <a:pt x="1289" y="1988"/>
                  <a:pt x="1284" y="1988"/>
                </a:cubicBezTo>
                <a:cubicBezTo>
                  <a:pt x="1280" y="1987"/>
                  <a:pt x="1275" y="1986"/>
                  <a:pt x="1270" y="1985"/>
                </a:cubicBezTo>
                <a:cubicBezTo>
                  <a:pt x="1269" y="1981"/>
                  <a:pt x="1267" y="1976"/>
                  <a:pt x="1266" y="1972"/>
                </a:cubicBezTo>
                <a:cubicBezTo>
                  <a:pt x="1265" y="1969"/>
                  <a:pt x="1264" y="1965"/>
                  <a:pt x="1263" y="1962"/>
                </a:cubicBezTo>
                <a:cubicBezTo>
                  <a:pt x="1261" y="1956"/>
                  <a:pt x="1259" y="1950"/>
                  <a:pt x="1257" y="1943"/>
                </a:cubicBezTo>
                <a:cubicBezTo>
                  <a:pt x="1256" y="1941"/>
                  <a:pt x="1256" y="1939"/>
                  <a:pt x="1255" y="1937"/>
                </a:cubicBezTo>
                <a:cubicBezTo>
                  <a:pt x="1253" y="1928"/>
                  <a:pt x="1250" y="1920"/>
                  <a:pt x="1248" y="1911"/>
                </a:cubicBezTo>
                <a:cubicBezTo>
                  <a:pt x="1247" y="1908"/>
                  <a:pt x="1246" y="1906"/>
                  <a:pt x="1246" y="1903"/>
                </a:cubicBezTo>
                <a:cubicBezTo>
                  <a:pt x="1244" y="1897"/>
                  <a:pt x="1243" y="1891"/>
                  <a:pt x="1241" y="1885"/>
                </a:cubicBezTo>
                <a:cubicBezTo>
                  <a:pt x="1240" y="1882"/>
                  <a:pt x="1239" y="1879"/>
                  <a:pt x="1239" y="1875"/>
                </a:cubicBezTo>
                <a:cubicBezTo>
                  <a:pt x="1237" y="1870"/>
                  <a:pt x="1236" y="1865"/>
                  <a:pt x="1235" y="1860"/>
                </a:cubicBezTo>
                <a:cubicBezTo>
                  <a:pt x="1234" y="1856"/>
                  <a:pt x="1233" y="1852"/>
                  <a:pt x="1232" y="1849"/>
                </a:cubicBezTo>
                <a:cubicBezTo>
                  <a:pt x="1231" y="1844"/>
                  <a:pt x="1230" y="1839"/>
                  <a:pt x="1229" y="1834"/>
                </a:cubicBezTo>
                <a:cubicBezTo>
                  <a:pt x="1228" y="1830"/>
                  <a:pt x="1227" y="1826"/>
                  <a:pt x="1227" y="1823"/>
                </a:cubicBezTo>
                <a:cubicBezTo>
                  <a:pt x="1225" y="1818"/>
                  <a:pt x="1224" y="1813"/>
                  <a:pt x="1223" y="1808"/>
                </a:cubicBezTo>
                <a:cubicBezTo>
                  <a:pt x="1223" y="1804"/>
                  <a:pt x="1222" y="1800"/>
                  <a:pt x="1221" y="1796"/>
                </a:cubicBezTo>
                <a:cubicBezTo>
                  <a:pt x="1221" y="1793"/>
                  <a:pt x="1220" y="1790"/>
                  <a:pt x="1219" y="1786"/>
                </a:cubicBezTo>
                <a:cubicBezTo>
                  <a:pt x="1220" y="1786"/>
                  <a:pt x="1221" y="1787"/>
                  <a:pt x="1222" y="1787"/>
                </a:cubicBezTo>
                <a:close/>
                <a:moveTo>
                  <a:pt x="1521" y="1815"/>
                </a:moveTo>
                <a:cubicBezTo>
                  <a:pt x="1526" y="1815"/>
                  <a:pt x="1532" y="1815"/>
                  <a:pt x="1538" y="1815"/>
                </a:cubicBezTo>
                <a:cubicBezTo>
                  <a:pt x="1543" y="1815"/>
                  <a:pt x="1548" y="1815"/>
                  <a:pt x="1553" y="1814"/>
                </a:cubicBezTo>
                <a:cubicBezTo>
                  <a:pt x="1560" y="1814"/>
                  <a:pt x="1568" y="1814"/>
                  <a:pt x="1575" y="1814"/>
                </a:cubicBezTo>
                <a:cubicBezTo>
                  <a:pt x="1580" y="1814"/>
                  <a:pt x="1584" y="1813"/>
                  <a:pt x="1589" y="1813"/>
                </a:cubicBezTo>
                <a:cubicBezTo>
                  <a:pt x="1597" y="1813"/>
                  <a:pt x="1605" y="1812"/>
                  <a:pt x="1613" y="1812"/>
                </a:cubicBezTo>
                <a:cubicBezTo>
                  <a:pt x="1617" y="1811"/>
                  <a:pt x="1621" y="1811"/>
                  <a:pt x="1625" y="1811"/>
                </a:cubicBezTo>
                <a:cubicBezTo>
                  <a:pt x="1637" y="1810"/>
                  <a:pt x="1649" y="1809"/>
                  <a:pt x="1661" y="1808"/>
                </a:cubicBezTo>
                <a:cubicBezTo>
                  <a:pt x="1661" y="1808"/>
                  <a:pt x="1661" y="1808"/>
                  <a:pt x="1662" y="1808"/>
                </a:cubicBezTo>
                <a:cubicBezTo>
                  <a:pt x="1673" y="1807"/>
                  <a:pt x="1685" y="1806"/>
                  <a:pt x="1696" y="1804"/>
                </a:cubicBezTo>
                <a:cubicBezTo>
                  <a:pt x="1700" y="1804"/>
                  <a:pt x="1704" y="1803"/>
                  <a:pt x="1708" y="1803"/>
                </a:cubicBezTo>
                <a:cubicBezTo>
                  <a:pt x="1716" y="1802"/>
                  <a:pt x="1724" y="1801"/>
                  <a:pt x="1732" y="1800"/>
                </a:cubicBezTo>
                <a:cubicBezTo>
                  <a:pt x="1736" y="1799"/>
                  <a:pt x="1741" y="1798"/>
                  <a:pt x="1746" y="1797"/>
                </a:cubicBezTo>
                <a:cubicBezTo>
                  <a:pt x="1753" y="1796"/>
                  <a:pt x="1760" y="1795"/>
                  <a:pt x="1767" y="1794"/>
                </a:cubicBezTo>
                <a:cubicBezTo>
                  <a:pt x="1772" y="1793"/>
                  <a:pt x="1777" y="1792"/>
                  <a:pt x="1782" y="1791"/>
                </a:cubicBezTo>
                <a:cubicBezTo>
                  <a:pt x="1787" y="1790"/>
                  <a:pt x="1793" y="1789"/>
                  <a:pt x="1799" y="1788"/>
                </a:cubicBezTo>
                <a:cubicBezTo>
                  <a:pt x="1799" y="1788"/>
                  <a:pt x="1799" y="1788"/>
                  <a:pt x="1799" y="1788"/>
                </a:cubicBezTo>
                <a:cubicBezTo>
                  <a:pt x="1799" y="1788"/>
                  <a:pt x="1799" y="1788"/>
                  <a:pt x="1799" y="1788"/>
                </a:cubicBezTo>
                <a:cubicBezTo>
                  <a:pt x="1799" y="1792"/>
                  <a:pt x="1800" y="1795"/>
                  <a:pt x="1801" y="1799"/>
                </a:cubicBezTo>
                <a:cubicBezTo>
                  <a:pt x="1801" y="1802"/>
                  <a:pt x="1802" y="1805"/>
                  <a:pt x="1803" y="1809"/>
                </a:cubicBezTo>
                <a:cubicBezTo>
                  <a:pt x="1804" y="1814"/>
                  <a:pt x="1805" y="1818"/>
                  <a:pt x="1806" y="1823"/>
                </a:cubicBezTo>
                <a:cubicBezTo>
                  <a:pt x="1806" y="1826"/>
                  <a:pt x="1807" y="1829"/>
                  <a:pt x="1808" y="1832"/>
                </a:cubicBezTo>
                <a:cubicBezTo>
                  <a:pt x="1809" y="1838"/>
                  <a:pt x="1810" y="1843"/>
                  <a:pt x="1811" y="1848"/>
                </a:cubicBezTo>
                <a:cubicBezTo>
                  <a:pt x="1812" y="1851"/>
                  <a:pt x="1812" y="1853"/>
                  <a:pt x="1813" y="1856"/>
                </a:cubicBezTo>
                <a:cubicBezTo>
                  <a:pt x="1815" y="1864"/>
                  <a:pt x="1816" y="1872"/>
                  <a:pt x="1818" y="1879"/>
                </a:cubicBezTo>
                <a:cubicBezTo>
                  <a:pt x="1819" y="1881"/>
                  <a:pt x="1819" y="1882"/>
                  <a:pt x="1819" y="1883"/>
                </a:cubicBezTo>
                <a:cubicBezTo>
                  <a:pt x="1821" y="1890"/>
                  <a:pt x="1823" y="1896"/>
                  <a:pt x="1824" y="1903"/>
                </a:cubicBezTo>
                <a:cubicBezTo>
                  <a:pt x="1825" y="1906"/>
                  <a:pt x="1826" y="1909"/>
                  <a:pt x="1827" y="1911"/>
                </a:cubicBezTo>
                <a:cubicBezTo>
                  <a:pt x="1828" y="1916"/>
                  <a:pt x="1829" y="1921"/>
                  <a:pt x="1831" y="1926"/>
                </a:cubicBezTo>
                <a:cubicBezTo>
                  <a:pt x="1832" y="1929"/>
                  <a:pt x="1833" y="1932"/>
                  <a:pt x="1834" y="1936"/>
                </a:cubicBezTo>
                <a:cubicBezTo>
                  <a:pt x="1835" y="1940"/>
                  <a:pt x="1836" y="1945"/>
                  <a:pt x="1837" y="1949"/>
                </a:cubicBezTo>
                <a:cubicBezTo>
                  <a:pt x="1838" y="1953"/>
                  <a:pt x="1839" y="1956"/>
                  <a:pt x="1840" y="1959"/>
                </a:cubicBezTo>
                <a:cubicBezTo>
                  <a:pt x="1842" y="1962"/>
                  <a:pt x="1842" y="1966"/>
                  <a:pt x="1844" y="1969"/>
                </a:cubicBezTo>
                <a:cubicBezTo>
                  <a:pt x="1838" y="1970"/>
                  <a:pt x="1833" y="1971"/>
                  <a:pt x="1828" y="1972"/>
                </a:cubicBezTo>
                <a:cubicBezTo>
                  <a:pt x="1823" y="1974"/>
                  <a:pt x="1818" y="1975"/>
                  <a:pt x="1813" y="1976"/>
                </a:cubicBezTo>
                <a:cubicBezTo>
                  <a:pt x="1806" y="1977"/>
                  <a:pt x="1799" y="1978"/>
                  <a:pt x="1793" y="1979"/>
                </a:cubicBezTo>
                <a:cubicBezTo>
                  <a:pt x="1788" y="1980"/>
                  <a:pt x="1783" y="1981"/>
                  <a:pt x="1778" y="1982"/>
                </a:cubicBezTo>
                <a:cubicBezTo>
                  <a:pt x="1771" y="1983"/>
                  <a:pt x="1764" y="1984"/>
                  <a:pt x="1757" y="1986"/>
                </a:cubicBezTo>
                <a:cubicBezTo>
                  <a:pt x="1753" y="1986"/>
                  <a:pt x="1748" y="1987"/>
                  <a:pt x="1744" y="1988"/>
                </a:cubicBezTo>
                <a:cubicBezTo>
                  <a:pt x="1736" y="1989"/>
                  <a:pt x="1728" y="1990"/>
                  <a:pt x="1719" y="1991"/>
                </a:cubicBezTo>
                <a:cubicBezTo>
                  <a:pt x="1716" y="1992"/>
                  <a:pt x="1713" y="1992"/>
                  <a:pt x="1709" y="1993"/>
                </a:cubicBezTo>
                <a:cubicBezTo>
                  <a:pt x="1698" y="1994"/>
                  <a:pt x="1686" y="1996"/>
                  <a:pt x="1675" y="1997"/>
                </a:cubicBezTo>
                <a:cubicBezTo>
                  <a:pt x="1673" y="1997"/>
                  <a:pt x="1672" y="1997"/>
                  <a:pt x="1670" y="1997"/>
                </a:cubicBezTo>
                <a:cubicBezTo>
                  <a:pt x="1660" y="1998"/>
                  <a:pt x="1650" y="1999"/>
                  <a:pt x="1640" y="2000"/>
                </a:cubicBezTo>
                <a:cubicBezTo>
                  <a:pt x="1636" y="2000"/>
                  <a:pt x="1632" y="2001"/>
                  <a:pt x="1628" y="2001"/>
                </a:cubicBezTo>
                <a:cubicBezTo>
                  <a:pt x="1620" y="2002"/>
                  <a:pt x="1612" y="2002"/>
                  <a:pt x="1605" y="2003"/>
                </a:cubicBezTo>
                <a:cubicBezTo>
                  <a:pt x="1600" y="2003"/>
                  <a:pt x="1595" y="2003"/>
                  <a:pt x="1591" y="2003"/>
                </a:cubicBezTo>
                <a:cubicBezTo>
                  <a:pt x="1585" y="2004"/>
                  <a:pt x="1578" y="2004"/>
                  <a:pt x="1572" y="2004"/>
                </a:cubicBezTo>
                <a:cubicBezTo>
                  <a:pt x="1571" y="2000"/>
                  <a:pt x="1569" y="1996"/>
                  <a:pt x="1568" y="1992"/>
                </a:cubicBezTo>
                <a:cubicBezTo>
                  <a:pt x="1567" y="1989"/>
                  <a:pt x="1566" y="1986"/>
                  <a:pt x="1565" y="1982"/>
                </a:cubicBezTo>
                <a:cubicBezTo>
                  <a:pt x="1563" y="1977"/>
                  <a:pt x="1561" y="1971"/>
                  <a:pt x="1559" y="1965"/>
                </a:cubicBezTo>
                <a:cubicBezTo>
                  <a:pt x="1559" y="1963"/>
                  <a:pt x="1558" y="1961"/>
                  <a:pt x="1557" y="1958"/>
                </a:cubicBezTo>
                <a:cubicBezTo>
                  <a:pt x="1552" y="1942"/>
                  <a:pt x="1547" y="1926"/>
                  <a:pt x="1543" y="1910"/>
                </a:cubicBezTo>
                <a:cubicBezTo>
                  <a:pt x="1542" y="1907"/>
                  <a:pt x="1542" y="1905"/>
                  <a:pt x="1541" y="1903"/>
                </a:cubicBezTo>
                <a:cubicBezTo>
                  <a:pt x="1540" y="1897"/>
                  <a:pt x="1538" y="1891"/>
                  <a:pt x="1537" y="1885"/>
                </a:cubicBezTo>
                <a:cubicBezTo>
                  <a:pt x="1536" y="1882"/>
                  <a:pt x="1535" y="1879"/>
                  <a:pt x="1534" y="1876"/>
                </a:cubicBezTo>
                <a:cubicBezTo>
                  <a:pt x="1533" y="1871"/>
                  <a:pt x="1532" y="1866"/>
                  <a:pt x="1531" y="1861"/>
                </a:cubicBezTo>
                <a:cubicBezTo>
                  <a:pt x="1530" y="1857"/>
                  <a:pt x="1529" y="1854"/>
                  <a:pt x="1528" y="1851"/>
                </a:cubicBezTo>
                <a:cubicBezTo>
                  <a:pt x="1527" y="1846"/>
                  <a:pt x="1526" y="1841"/>
                  <a:pt x="1525" y="1836"/>
                </a:cubicBezTo>
                <a:cubicBezTo>
                  <a:pt x="1524" y="1832"/>
                  <a:pt x="1524" y="1829"/>
                  <a:pt x="1523" y="1826"/>
                </a:cubicBezTo>
                <a:cubicBezTo>
                  <a:pt x="1522" y="1822"/>
                  <a:pt x="1521" y="1819"/>
                  <a:pt x="1521" y="1815"/>
                </a:cubicBezTo>
                <a:close/>
                <a:moveTo>
                  <a:pt x="1286" y="2000"/>
                </a:moveTo>
                <a:cubicBezTo>
                  <a:pt x="1290" y="2001"/>
                  <a:pt x="1295" y="2001"/>
                  <a:pt x="1300" y="2002"/>
                </a:cubicBezTo>
                <a:cubicBezTo>
                  <a:pt x="1305" y="2003"/>
                  <a:pt x="1311" y="2004"/>
                  <a:pt x="1316" y="2004"/>
                </a:cubicBezTo>
                <a:cubicBezTo>
                  <a:pt x="1321" y="2005"/>
                  <a:pt x="1325" y="2006"/>
                  <a:pt x="1330" y="2006"/>
                </a:cubicBezTo>
                <a:cubicBezTo>
                  <a:pt x="1336" y="2007"/>
                  <a:pt x="1341" y="2007"/>
                  <a:pt x="1347" y="2008"/>
                </a:cubicBezTo>
                <a:cubicBezTo>
                  <a:pt x="1352" y="2009"/>
                  <a:pt x="1356" y="2009"/>
                  <a:pt x="1361" y="2010"/>
                </a:cubicBezTo>
                <a:cubicBezTo>
                  <a:pt x="1366" y="2010"/>
                  <a:pt x="1372" y="2011"/>
                  <a:pt x="1378" y="2011"/>
                </a:cubicBezTo>
                <a:cubicBezTo>
                  <a:pt x="1382" y="2011"/>
                  <a:pt x="1387" y="2012"/>
                  <a:pt x="1391" y="2012"/>
                </a:cubicBezTo>
                <a:cubicBezTo>
                  <a:pt x="1397" y="2013"/>
                  <a:pt x="1403" y="2013"/>
                  <a:pt x="1409" y="2014"/>
                </a:cubicBezTo>
                <a:cubicBezTo>
                  <a:pt x="1413" y="2014"/>
                  <a:pt x="1418" y="2014"/>
                  <a:pt x="1422" y="2014"/>
                </a:cubicBezTo>
                <a:cubicBezTo>
                  <a:pt x="1428" y="2015"/>
                  <a:pt x="1434" y="2015"/>
                  <a:pt x="1441" y="2015"/>
                </a:cubicBezTo>
                <a:cubicBezTo>
                  <a:pt x="1445" y="2016"/>
                  <a:pt x="1449" y="2016"/>
                  <a:pt x="1453" y="2016"/>
                </a:cubicBezTo>
                <a:cubicBezTo>
                  <a:pt x="1460" y="2016"/>
                  <a:pt x="1467" y="2016"/>
                  <a:pt x="1473" y="2017"/>
                </a:cubicBezTo>
                <a:cubicBezTo>
                  <a:pt x="1477" y="2017"/>
                  <a:pt x="1480" y="2017"/>
                  <a:pt x="1484" y="2017"/>
                </a:cubicBezTo>
                <a:cubicBezTo>
                  <a:pt x="1494" y="2017"/>
                  <a:pt x="1504" y="2017"/>
                  <a:pt x="1515" y="2017"/>
                </a:cubicBezTo>
                <a:cubicBezTo>
                  <a:pt x="1522" y="2017"/>
                  <a:pt x="1530" y="2017"/>
                  <a:pt x="1537" y="2017"/>
                </a:cubicBezTo>
                <a:cubicBezTo>
                  <a:pt x="1538" y="2017"/>
                  <a:pt x="1539" y="2017"/>
                  <a:pt x="1540" y="2017"/>
                </a:cubicBezTo>
                <a:cubicBezTo>
                  <a:pt x="1547" y="2017"/>
                  <a:pt x="1554" y="2017"/>
                  <a:pt x="1562" y="2017"/>
                </a:cubicBezTo>
                <a:cubicBezTo>
                  <a:pt x="1562" y="2016"/>
                  <a:pt x="1563" y="2016"/>
                  <a:pt x="1564" y="2016"/>
                </a:cubicBezTo>
                <a:cubicBezTo>
                  <a:pt x="1564" y="2016"/>
                  <a:pt x="1564" y="2016"/>
                  <a:pt x="1564" y="2016"/>
                </a:cubicBezTo>
                <a:cubicBezTo>
                  <a:pt x="1564" y="2016"/>
                  <a:pt x="1564" y="2016"/>
                  <a:pt x="1564" y="2016"/>
                </a:cubicBezTo>
                <a:cubicBezTo>
                  <a:pt x="1565" y="2021"/>
                  <a:pt x="1567" y="2025"/>
                  <a:pt x="1568" y="2029"/>
                </a:cubicBezTo>
                <a:cubicBezTo>
                  <a:pt x="1569" y="2032"/>
                  <a:pt x="1571" y="2036"/>
                  <a:pt x="1572" y="2039"/>
                </a:cubicBezTo>
                <a:cubicBezTo>
                  <a:pt x="1574" y="2045"/>
                  <a:pt x="1576" y="2050"/>
                  <a:pt x="1578" y="2056"/>
                </a:cubicBezTo>
                <a:cubicBezTo>
                  <a:pt x="1579" y="2058"/>
                  <a:pt x="1580" y="2061"/>
                  <a:pt x="1581" y="2063"/>
                </a:cubicBezTo>
                <a:cubicBezTo>
                  <a:pt x="1584" y="2071"/>
                  <a:pt x="1587" y="2079"/>
                  <a:pt x="1591" y="2088"/>
                </a:cubicBezTo>
                <a:cubicBezTo>
                  <a:pt x="1591" y="2089"/>
                  <a:pt x="1592" y="2091"/>
                  <a:pt x="1593" y="2093"/>
                </a:cubicBezTo>
                <a:cubicBezTo>
                  <a:pt x="1596" y="2099"/>
                  <a:pt x="1598" y="2105"/>
                  <a:pt x="1601" y="2112"/>
                </a:cubicBezTo>
                <a:cubicBezTo>
                  <a:pt x="1602" y="2115"/>
                  <a:pt x="1603" y="2118"/>
                  <a:pt x="1605" y="2121"/>
                </a:cubicBezTo>
                <a:cubicBezTo>
                  <a:pt x="1607" y="2126"/>
                  <a:pt x="1609" y="2131"/>
                  <a:pt x="1611" y="2136"/>
                </a:cubicBezTo>
                <a:cubicBezTo>
                  <a:pt x="1613" y="2139"/>
                  <a:pt x="1614" y="2142"/>
                  <a:pt x="1616" y="2146"/>
                </a:cubicBezTo>
                <a:cubicBezTo>
                  <a:pt x="1618" y="2150"/>
                  <a:pt x="1620" y="2155"/>
                  <a:pt x="1622" y="2159"/>
                </a:cubicBezTo>
                <a:cubicBezTo>
                  <a:pt x="1624" y="2163"/>
                  <a:pt x="1626" y="2166"/>
                  <a:pt x="1627" y="2170"/>
                </a:cubicBezTo>
                <a:cubicBezTo>
                  <a:pt x="1629" y="2174"/>
                  <a:pt x="1631" y="2178"/>
                  <a:pt x="1634" y="2183"/>
                </a:cubicBezTo>
                <a:cubicBezTo>
                  <a:pt x="1635" y="2186"/>
                  <a:pt x="1637" y="2190"/>
                  <a:pt x="1639" y="2193"/>
                </a:cubicBezTo>
                <a:cubicBezTo>
                  <a:pt x="1640" y="2196"/>
                  <a:pt x="1642" y="2199"/>
                  <a:pt x="1643" y="2202"/>
                </a:cubicBezTo>
                <a:cubicBezTo>
                  <a:pt x="1638" y="2202"/>
                  <a:pt x="1634" y="2203"/>
                  <a:pt x="1629" y="2203"/>
                </a:cubicBezTo>
                <a:cubicBezTo>
                  <a:pt x="1624" y="2204"/>
                  <a:pt x="1619" y="2204"/>
                  <a:pt x="1615" y="2204"/>
                </a:cubicBezTo>
                <a:cubicBezTo>
                  <a:pt x="1608" y="2205"/>
                  <a:pt x="1601" y="2205"/>
                  <a:pt x="1594" y="2205"/>
                </a:cubicBezTo>
                <a:cubicBezTo>
                  <a:pt x="1590" y="2206"/>
                  <a:pt x="1586" y="2206"/>
                  <a:pt x="1581" y="2206"/>
                </a:cubicBezTo>
                <a:cubicBezTo>
                  <a:pt x="1574" y="2206"/>
                  <a:pt x="1566" y="2207"/>
                  <a:pt x="1559" y="2207"/>
                </a:cubicBezTo>
                <a:cubicBezTo>
                  <a:pt x="1555" y="2207"/>
                  <a:pt x="1552" y="2207"/>
                  <a:pt x="1548" y="2207"/>
                </a:cubicBezTo>
                <a:cubicBezTo>
                  <a:pt x="1537" y="2207"/>
                  <a:pt x="1526" y="2208"/>
                  <a:pt x="1515" y="2208"/>
                </a:cubicBezTo>
                <a:cubicBezTo>
                  <a:pt x="1508" y="2208"/>
                  <a:pt x="1502" y="2208"/>
                  <a:pt x="1495" y="2207"/>
                </a:cubicBezTo>
                <a:cubicBezTo>
                  <a:pt x="1493" y="2207"/>
                  <a:pt x="1491" y="2207"/>
                  <a:pt x="1488" y="2207"/>
                </a:cubicBezTo>
                <a:cubicBezTo>
                  <a:pt x="1484" y="2207"/>
                  <a:pt x="1480" y="2207"/>
                  <a:pt x="1475" y="2207"/>
                </a:cubicBezTo>
                <a:cubicBezTo>
                  <a:pt x="1473" y="2207"/>
                  <a:pt x="1470" y="2207"/>
                  <a:pt x="1468" y="2207"/>
                </a:cubicBezTo>
                <a:cubicBezTo>
                  <a:pt x="1464" y="2207"/>
                  <a:pt x="1460" y="2207"/>
                  <a:pt x="1456" y="2206"/>
                </a:cubicBezTo>
                <a:cubicBezTo>
                  <a:pt x="1453" y="2206"/>
                  <a:pt x="1450" y="2206"/>
                  <a:pt x="1448" y="2206"/>
                </a:cubicBezTo>
                <a:cubicBezTo>
                  <a:pt x="1444" y="2206"/>
                  <a:pt x="1440" y="2206"/>
                  <a:pt x="1436" y="2206"/>
                </a:cubicBezTo>
                <a:cubicBezTo>
                  <a:pt x="1433" y="2205"/>
                  <a:pt x="1430" y="2205"/>
                  <a:pt x="1428" y="2205"/>
                </a:cubicBezTo>
                <a:cubicBezTo>
                  <a:pt x="1424" y="2205"/>
                  <a:pt x="1420" y="2205"/>
                  <a:pt x="1417" y="2204"/>
                </a:cubicBezTo>
                <a:cubicBezTo>
                  <a:pt x="1414" y="2204"/>
                  <a:pt x="1411" y="2204"/>
                  <a:pt x="1408" y="2204"/>
                </a:cubicBezTo>
                <a:cubicBezTo>
                  <a:pt x="1404" y="2204"/>
                  <a:pt x="1401" y="2203"/>
                  <a:pt x="1397" y="2203"/>
                </a:cubicBezTo>
                <a:cubicBezTo>
                  <a:pt x="1394" y="2203"/>
                  <a:pt x="1391" y="2203"/>
                  <a:pt x="1388" y="2202"/>
                </a:cubicBezTo>
                <a:cubicBezTo>
                  <a:pt x="1385" y="2202"/>
                  <a:pt x="1381" y="2202"/>
                  <a:pt x="1378" y="2201"/>
                </a:cubicBezTo>
                <a:cubicBezTo>
                  <a:pt x="1375" y="2201"/>
                  <a:pt x="1371" y="2201"/>
                  <a:pt x="1368" y="2200"/>
                </a:cubicBezTo>
                <a:cubicBezTo>
                  <a:pt x="1365" y="2200"/>
                  <a:pt x="1363" y="2200"/>
                  <a:pt x="1360" y="2200"/>
                </a:cubicBezTo>
                <a:cubicBezTo>
                  <a:pt x="1357" y="2194"/>
                  <a:pt x="1355" y="2189"/>
                  <a:pt x="1352" y="2184"/>
                </a:cubicBezTo>
                <a:cubicBezTo>
                  <a:pt x="1351" y="2181"/>
                  <a:pt x="1349" y="2179"/>
                  <a:pt x="1348" y="2176"/>
                </a:cubicBezTo>
                <a:cubicBezTo>
                  <a:pt x="1340" y="2159"/>
                  <a:pt x="1332" y="2142"/>
                  <a:pt x="1324" y="2125"/>
                </a:cubicBezTo>
                <a:cubicBezTo>
                  <a:pt x="1323" y="2122"/>
                  <a:pt x="1322" y="2119"/>
                  <a:pt x="1320" y="2117"/>
                </a:cubicBezTo>
                <a:cubicBezTo>
                  <a:pt x="1318" y="2111"/>
                  <a:pt x="1315" y="2105"/>
                  <a:pt x="1313" y="2099"/>
                </a:cubicBezTo>
                <a:cubicBezTo>
                  <a:pt x="1311" y="2096"/>
                  <a:pt x="1310" y="2092"/>
                  <a:pt x="1309" y="2089"/>
                </a:cubicBezTo>
                <a:cubicBezTo>
                  <a:pt x="1306" y="2083"/>
                  <a:pt x="1304" y="2078"/>
                  <a:pt x="1302" y="2073"/>
                </a:cubicBezTo>
                <a:cubicBezTo>
                  <a:pt x="1301" y="2069"/>
                  <a:pt x="1299" y="2065"/>
                  <a:pt x="1298" y="2062"/>
                </a:cubicBezTo>
                <a:cubicBezTo>
                  <a:pt x="1296" y="2057"/>
                  <a:pt x="1294" y="2052"/>
                  <a:pt x="1292" y="2047"/>
                </a:cubicBezTo>
                <a:cubicBezTo>
                  <a:pt x="1290" y="2043"/>
                  <a:pt x="1289" y="2039"/>
                  <a:pt x="1287" y="2035"/>
                </a:cubicBezTo>
                <a:cubicBezTo>
                  <a:pt x="1286" y="2030"/>
                  <a:pt x="1284" y="2025"/>
                  <a:pt x="1282" y="2020"/>
                </a:cubicBezTo>
                <a:cubicBezTo>
                  <a:pt x="1281" y="2016"/>
                  <a:pt x="1279" y="2012"/>
                  <a:pt x="1278" y="2008"/>
                </a:cubicBezTo>
                <a:cubicBezTo>
                  <a:pt x="1277" y="2005"/>
                  <a:pt x="1276" y="2002"/>
                  <a:pt x="1275" y="1998"/>
                </a:cubicBezTo>
                <a:cubicBezTo>
                  <a:pt x="1278" y="1999"/>
                  <a:pt x="1282" y="1999"/>
                  <a:pt x="1286" y="2000"/>
                </a:cubicBezTo>
                <a:close/>
                <a:moveTo>
                  <a:pt x="1638" y="2164"/>
                </a:moveTo>
                <a:cubicBezTo>
                  <a:pt x="1636" y="2161"/>
                  <a:pt x="1635" y="2159"/>
                  <a:pt x="1634" y="2156"/>
                </a:cubicBezTo>
                <a:cubicBezTo>
                  <a:pt x="1630" y="2148"/>
                  <a:pt x="1627" y="2141"/>
                  <a:pt x="1623" y="2133"/>
                </a:cubicBezTo>
                <a:cubicBezTo>
                  <a:pt x="1622" y="2131"/>
                  <a:pt x="1621" y="2129"/>
                  <a:pt x="1620" y="2126"/>
                </a:cubicBezTo>
                <a:cubicBezTo>
                  <a:pt x="1618" y="2121"/>
                  <a:pt x="1615" y="2115"/>
                  <a:pt x="1613" y="2109"/>
                </a:cubicBezTo>
                <a:cubicBezTo>
                  <a:pt x="1611" y="2106"/>
                  <a:pt x="1610" y="2103"/>
                  <a:pt x="1609" y="2100"/>
                </a:cubicBezTo>
                <a:cubicBezTo>
                  <a:pt x="1607" y="2095"/>
                  <a:pt x="1605" y="2090"/>
                  <a:pt x="1603" y="2085"/>
                </a:cubicBezTo>
                <a:cubicBezTo>
                  <a:pt x="1601" y="2082"/>
                  <a:pt x="1600" y="2078"/>
                  <a:pt x="1599" y="2075"/>
                </a:cubicBezTo>
                <a:cubicBezTo>
                  <a:pt x="1597" y="2070"/>
                  <a:pt x="1595" y="2065"/>
                  <a:pt x="1593" y="2061"/>
                </a:cubicBezTo>
                <a:cubicBezTo>
                  <a:pt x="1592" y="2057"/>
                  <a:pt x="1590" y="2054"/>
                  <a:pt x="1589" y="2051"/>
                </a:cubicBezTo>
                <a:cubicBezTo>
                  <a:pt x="1587" y="2046"/>
                  <a:pt x="1585" y="2041"/>
                  <a:pt x="1584" y="2036"/>
                </a:cubicBezTo>
                <a:cubicBezTo>
                  <a:pt x="1582" y="2033"/>
                  <a:pt x="1581" y="2029"/>
                  <a:pt x="1580" y="2026"/>
                </a:cubicBezTo>
                <a:cubicBezTo>
                  <a:pt x="1579" y="2023"/>
                  <a:pt x="1577" y="2019"/>
                  <a:pt x="1576" y="2016"/>
                </a:cubicBezTo>
                <a:cubicBezTo>
                  <a:pt x="1581" y="2016"/>
                  <a:pt x="1587" y="2015"/>
                  <a:pt x="1592" y="2015"/>
                </a:cubicBezTo>
                <a:cubicBezTo>
                  <a:pt x="1597" y="2015"/>
                  <a:pt x="1602" y="2015"/>
                  <a:pt x="1607" y="2014"/>
                </a:cubicBezTo>
                <a:cubicBezTo>
                  <a:pt x="1614" y="2014"/>
                  <a:pt x="1621" y="2013"/>
                  <a:pt x="1628" y="2013"/>
                </a:cubicBezTo>
                <a:cubicBezTo>
                  <a:pt x="1632" y="2013"/>
                  <a:pt x="1637" y="2012"/>
                  <a:pt x="1642" y="2012"/>
                </a:cubicBezTo>
                <a:cubicBezTo>
                  <a:pt x="1649" y="2011"/>
                  <a:pt x="1657" y="2011"/>
                  <a:pt x="1664" y="2010"/>
                </a:cubicBezTo>
                <a:cubicBezTo>
                  <a:pt x="1668" y="2009"/>
                  <a:pt x="1673" y="2009"/>
                  <a:pt x="1677" y="2009"/>
                </a:cubicBezTo>
                <a:cubicBezTo>
                  <a:pt x="1685" y="2008"/>
                  <a:pt x="1694" y="2007"/>
                  <a:pt x="1702" y="2006"/>
                </a:cubicBezTo>
                <a:cubicBezTo>
                  <a:pt x="1705" y="2005"/>
                  <a:pt x="1709" y="2005"/>
                  <a:pt x="1712" y="2004"/>
                </a:cubicBezTo>
                <a:cubicBezTo>
                  <a:pt x="1724" y="2003"/>
                  <a:pt x="1735" y="2001"/>
                  <a:pt x="1747" y="2000"/>
                </a:cubicBezTo>
                <a:cubicBezTo>
                  <a:pt x="1748" y="1999"/>
                  <a:pt x="1750" y="1999"/>
                  <a:pt x="1752" y="1999"/>
                </a:cubicBezTo>
                <a:cubicBezTo>
                  <a:pt x="1762" y="1997"/>
                  <a:pt x="1772" y="1996"/>
                  <a:pt x="1781" y="1994"/>
                </a:cubicBezTo>
                <a:cubicBezTo>
                  <a:pt x="1785" y="1993"/>
                  <a:pt x="1789" y="1992"/>
                  <a:pt x="1794" y="1991"/>
                </a:cubicBezTo>
                <a:cubicBezTo>
                  <a:pt x="1801" y="1990"/>
                  <a:pt x="1808" y="1989"/>
                  <a:pt x="1816" y="1987"/>
                </a:cubicBezTo>
                <a:cubicBezTo>
                  <a:pt x="1820" y="1986"/>
                  <a:pt x="1825" y="1985"/>
                  <a:pt x="1830" y="1984"/>
                </a:cubicBezTo>
                <a:cubicBezTo>
                  <a:pt x="1836" y="1983"/>
                  <a:pt x="1841" y="1982"/>
                  <a:pt x="1847" y="1981"/>
                </a:cubicBezTo>
                <a:cubicBezTo>
                  <a:pt x="1847" y="1981"/>
                  <a:pt x="1847" y="1981"/>
                  <a:pt x="1847" y="1981"/>
                </a:cubicBezTo>
                <a:cubicBezTo>
                  <a:pt x="1847" y="1981"/>
                  <a:pt x="1847" y="1981"/>
                  <a:pt x="1847" y="1981"/>
                </a:cubicBezTo>
                <a:cubicBezTo>
                  <a:pt x="1848" y="1984"/>
                  <a:pt x="1850" y="1988"/>
                  <a:pt x="1851" y="1991"/>
                </a:cubicBezTo>
                <a:cubicBezTo>
                  <a:pt x="1852" y="1994"/>
                  <a:pt x="1853" y="1997"/>
                  <a:pt x="1854" y="2001"/>
                </a:cubicBezTo>
                <a:cubicBezTo>
                  <a:pt x="1855" y="2005"/>
                  <a:pt x="1857" y="2010"/>
                  <a:pt x="1859" y="2015"/>
                </a:cubicBezTo>
                <a:cubicBezTo>
                  <a:pt x="1860" y="2018"/>
                  <a:pt x="1861" y="2021"/>
                  <a:pt x="1862" y="2023"/>
                </a:cubicBezTo>
                <a:cubicBezTo>
                  <a:pt x="1864" y="2029"/>
                  <a:pt x="1866" y="2035"/>
                  <a:pt x="1868" y="2040"/>
                </a:cubicBezTo>
                <a:cubicBezTo>
                  <a:pt x="1869" y="2042"/>
                  <a:pt x="1869" y="2044"/>
                  <a:pt x="1870" y="2046"/>
                </a:cubicBezTo>
                <a:cubicBezTo>
                  <a:pt x="1873" y="2054"/>
                  <a:pt x="1876" y="2061"/>
                  <a:pt x="1879" y="2068"/>
                </a:cubicBezTo>
                <a:cubicBezTo>
                  <a:pt x="1879" y="2070"/>
                  <a:pt x="1880" y="2072"/>
                  <a:pt x="1881" y="2074"/>
                </a:cubicBezTo>
                <a:cubicBezTo>
                  <a:pt x="1883" y="2080"/>
                  <a:pt x="1885" y="2085"/>
                  <a:pt x="1888" y="2091"/>
                </a:cubicBezTo>
                <a:cubicBezTo>
                  <a:pt x="1889" y="2094"/>
                  <a:pt x="1890" y="2096"/>
                  <a:pt x="1891" y="2099"/>
                </a:cubicBezTo>
                <a:cubicBezTo>
                  <a:pt x="1893" y="2104"/>
                  <a:pt x="1895" y="2108"/>
                  <a:pt x="1897" y="2113"/>
                </a:cubicBezTo>
                <a:cubicBezTo>
                  <a:pt x="1898" y="2116"/>
                  <a:pt x="1900" y="2119"/>
                  <a:pt x="1901" y="2122"/>
                </a:cubicBezTo>
                <a:cubicBezTo>
                  <a:pt x="1903" y="2126"/>
                  <a:pt x="1905" y="2131"/>
                  <a:pt x="1907" y="2135"/>
                </a:cubicBezTo>
                <a:cubicBezTo>
                  <a:pt x="1908" y="2138"/>
                  <a:pt x="1910" y="2141"/>
                  <a:pt x="1911" y="2144"/>
                </a:cubicBezTo>
                <a:cubicBezTo>
                  <a:pt x="1912" y="2147"/>
                  <a:pt x="1914" y="2150"/>
                  <a:pt x="1915" y="2153"/>
                </a:cubicBezTo>
                <a:cubicBezTo>
                  <a:pt x="1910" y="2155"/>
                  <a:pt x="1905" y="2156"/>
                  <a:pt x="1901" y="2157"/>
                </a:cubicBezTo>
                <a:cubicBezTo>
                  <a:pt x="1896" y="2159"/>
                  <a:pt x="1891" y="2160"/>
                  <a:pt x="1886" y="2161"/>
                </a:cubicBezTo>
                <a:cubicBezTo>
                  <a:pt x="1880" y="2163"/>
                  <a:pt x="1874" y="2164"/>
                  <a:pt x="1868" y="2166"/>
                </a:cubicBezTo>
                <a:cubicBezTo>
                  <a:pt x="1863" y="2167"/>
                  <a:pt x="1858" y="2168"/>
                  <a:pt x="1854" y="2169"/>
                </a:cubicBezTo>
                <a:cubicBezTo>
                  <a:pt x="1847" y="2171"/>
                  <a:pt x="1840" y="2172"/>
                  <a:pt x="1834" y="2173"/>
                </a:cubicBezTo>
                <a:cubicBezTo>
                  <a:pt x="1829" y="2174"/>
                  <a:pt x="1825" y="2175"/>
                  <a:pt x="1821" y="2176"/>
                </a:cubicBezTo>
                <a:cubicBezTo>
                  <a:pt x="1813" y="2178"/>
                  <a:pt x="1806" y="2179"/>
                  <a:pt x="1799" y="2181"/>
                </a:cubicBezTo>
                <a:cubicBezTo>
                  <a:pt x="1795" y="2181"/>
                  <a:pt x="1791" y="2182"/>
                  <a:pt x="1788" y="2183"/>
                </a:cubicBezTo>
                <a:cubicBezTo>
                  <a:pt x="1778" y="2185"/>
                  <a:pt x="1767" y="2186"/>
                  <a:pt x="1757" y="2188"/>
                </a:cubicBezTo>
                <a:cubicBezTo>
                  <a:pt x="1756" y="2188"/>
                  <a:pt x="1755" y="2188"/>
                  <a:pt x="1754" y="2188"/>
                </a:cubicBezTo>
                <a:cubicBezTo>
                  <a:pt x="1743" y="2190"/>
                  <a:pt x="1732" y="2192"/>
                  <a:pt x="1721" y="2193"/>
                </a:cubicBezTo>
                <a:cubicBezTo>
                  <a:pt x="1717" y="2194"/>
                  <a:pt x="1714" y="2194"/>
                  <a:pt x="1710" y="2195"/>
                </a:cubicBezTo>
                <a:cubicBezTo>
                  <a:pt x="1703" y="2196"/>
                  <a:pt x="1695" y="2197"/>
                  <a:pt x="1688" y="2198"/>
                </a:cubicBezTo>
                <a:cubicBezTo>
                  <a:pt x="1683" y="2198"/>
                  <a:pt x="1679" y="2199"/>
                  <a:pt x="1674" y="2199"/>
                </a:cubicBezTo>
                <a:cubicBezTo>
                  <a:pt x="1668" y="2200"/>
                  <a:pt x="1662" y="2200"/>
                  <a:pt x="1656" y="2201"/>
                </a:cubicBezTo>
                <a:cubicBezTo>
                  <a:pt x="1654" y="2197"/>
                  <a:pt x="1652" y="2193"/>
                  <a:pt x="1650" y="2189"/>
                </a:cubicBezTo>
                <a:cubicBezTo>
                  <a:pt x="1648" y="2186"/>
                  <a:pt x="1647" y="2183"/>
                  <a:pt x="1645" y="2180"/>
                </a:cubicBezTo>
                <a:cubicBezTo>
                  <a:pt x="1643" y="2174"/>
                  <a:pt x="1640" y="2169"/>
                  <a:pt x="1638" y="2164"/>
                </a:cubicBezTo>
                <a:close/>
                <a:moveTo>
                  <a:pt x="1912" y="2117"/>
                </a:moveTo>
                <a:cubicBezTo>
                  <a:pt x="1911" y="2114"/>
                  <a:pt x="1910" y="2112"/>
                  <a:pt x="1908" y="2109"/>
                </a:cubicBezTo>
                <a:cubicBezTo>
                  <a:pt x="1906" y="2103"/>
                  <a:pt x="1904" y="2098"/>
                  <a:pt x="1901" y="2092"/>
                </a:cubicBezTo>
                <a:cubicBezTo>
                  <a:pt x="1900" y="2090"/>
                  <a:pt x="1900" y="2089"/>
                  <a:pt x="1899" y="2087"/>
                </a:cubicBezTo>
                <a:cubicBezTo>
                  <a:pt x="1896" y="2080"/>
                  <a:pt x="1893" y="2072"/>
                  <a:pt x="1890" y="2065"/>
                </a:cubicBezTo>
                <a:cubicBezTo>
                  <a:pt x="1889" y="2063"/>
                  <a:pt x="1889" y="2062"/>
                  <a:pt x="1888" y="2060"/>
                </a:cubicBezTo>
                <a:cubicBezTo>
                  <a:pt x="1886" y="2054"/>
                  <a:pt x="1884" y="2048"/>
                  <a:pt x="1881" y="2042"/>
                </a:cubicBezTo>
                <a:cubicBezTo>
                  <a:pt x="1881" y="2040"/>
                  <a:pt x="1880" y="2037"/>
                  <a:pt x="1879" y="2034"/>
                </a:cubicBezTo>
                <a:cubicBezTo>
                  <a:pt x="1877" y="2030"/>
                  <a:pt x="1875" y="2025"/>
                  <a:pt x="1873" y="2020"/>
                </a:cubicBezTo>
                <a:cubicBezTo>
                  <a:pt x="1872" y="2017"/>
                  <a:pt x="1871" y="2014"/>
                  <a:pt x="1870" y="2011"/>
                </a:cubicBezTo>
                <a:cubicBezTo>
                  <a:pt x="1869" y="2006"/>
                  <a:pt x="1867" y="2002"/>
                  <a:pt x="1865" y="1997"/>
                </a:cubicBezTo>
                <a:cubicBezTo>
                  <a:pt x="1864" y="1994"/>
                  <a:pt x="1863" y="1991"/>
                  <a:pt x="1862" y="1988"/>
                </a:cubicBezTo>
                <a:cubicBezTo>
                  <a:pt x="1861" y="1984"/>
                  <a:pt x="1860" y="1981"/>
                  <a:pt x="1859" y="1978"/>
                </a:cubicBezTo>
                <a:cubicBezTo>
                  <a:pt x="1864" y="1977"/>
                  <a:pt x="1870" y="1975"/>
                  <a:pt x="1875" y="1974"/>
                </a:cubicBezTo>
                <a:cubicBezTo>
                  <a:pt x="1880" y="1973"/>
                  <a:pt x="1885" y="1972"/>
                  <a:pt x="1890" y="1970"/>
                </a:cubicBezTo>
                <a:cubicBezTo>
                  <a:pt x="1897" y="1969"/>
                  <a:pt x="1903" y="1967"/>
                  <a:pt x="1910" y="1965"/>
                </a:cubicBezTo>
                <a:cubicBezTo>
                  <a:pt x="1915" y="1964"/>
                  <a:pt x="1919" y="1963"/>
                  <a:pt x="1923" y="1961"/>
                </a:cubicBezTo>
                <a:cubicBezTo>
                  <a:pt x="1931" y="1959"/>
                  <a:pt x="1939" y="1957"/>
                  <a:pt x="1947" y="1955"/>
                </a:cubicBezTo>
                <a:cubicBezTo>
                  <a:pt x="1950" y="1954"/>
                  <a:pt x="1953" y="1953"/>
                  <a:pt x="1957" y="1952"/>
                </a:cubicBezTo>
                <a:cubicBezTo>
                  <a:pt x="1968" y="1948"/>
                  <a:pt x="1979" y="1945"/>
                  <a:pt x="1990" y="1941"/>
                </a:cubicBezTo>
                <a:cubicBezTo>
                  <a:pt x="1992" y="1941"/>
                  <a:pt x="1993" y="1940"/>
                  <a:pt x="1994" y="1940"/>
                </a:cubicBezTo>
                <a:cubicBezTo>
                  <a:pt x="2004" y="1936"/>
                  <a:pt x="2014" y="1933"/>
                  <a:pt x="2023" y="1930"/>
                </a:cubicBezTo>
                <a:cubicBezTo>
                  <a:pt x="2027" y="1928"/>
                  <a:pt x="2031" y="1927"/>
                  <a:pt x="2035" y="1925"/>
                </a:cubicBezTo>
                <a:cubicBezTo>
                  <a:pt x="2042" y="1923"/>
                  <a:pt x="2049" y="1920"/>
                  <a:pt x="2056" y="1918"/>
                </a:cubicBezTo>
                <a:cubicBezTo>
                  <a:pt x="2060" y="1916"/>
                  <a:pt x="2065" y="1914"/>
                  <a:pt x="2069" y="1912"/>
                </a:cubicBezTo>
                <a:cubicBezTo>
                  <a:pt x="2076" y="1910"/>
                  <a:pt x="2082" y="1907"/>
                  <a:pt x="2088" y="1905"/>
                </a:cubicBezTo>
                <a:cubicBezTo>
                  <a:pt x="2093" y="1903"/>
                  <a:pt x="2098" y="1901"/>
                  <a:pt x="2102" y="1899"/>
                </a:cubicBezTo>
                <a:cubicBezTo>
                  <a:pt x="2107" y="1897"/>
                  <a:pt x="2112" y="1895"/>
                  <a:pt x="2117" y="1893"/>
                </a:cubicBezTo>
                <a:cubicBezTo>
                  <a:pt x="2117" y="1893"/>
                  <a:pt x="2117" y="1893"/>
                  <a:pt x="2117" y="1893"/>
                </a:cubicBezTo>
                <a:cubicBezTo>
                  <a:pt x="2117" y="1893"/>
                  <a:pt x="2117" y="1893"/>
                  <a:pt x="2117" y="1893"/>
                </a:cubicBezTo>
                <a:cubicBezTo>
                  <a:pt x="2118" y="1895"/>
                  <a:pt x="2119" y="1898"/>
                  <a:pt x="2120" y="1901"/>
                </a:cubicBezTo>
                <a:cubicBezTo>
                  <a:pt x="2120" y="1904"/>
                  <a:pt x="2121" y="1908"/>
                  <a:pt x="2122" y="1911"/>
                </a:cubicBezTo>
                <a:cubicBezTo>
                  <a:pt x="2123" y="1915"/>
                  <a:pt x="2124" y="1919"/>
                  <a:pt x="2126" y="1923"/>
                </a:cubicBezTo>
                <a:cubicBezTo>
                  <a:pt x="2126" y="1926"/>
                  <a:pt x="2127" y="1929"/>
                  <a:pt x="2128" y="1932"/>
                </a:cubicBezTo>
                <a:cubicBezTo>
                  <a:pt x="2129" y="1937"/>
                  <a:pt x="2131" y="1941"/>
                  <a:pt x="2132" y="1946"/>
                </a:cubicBezTo>
                <a:cubicBezTo>
                  <a:pt x="2133" y="1948"/>
                  <a:pt x="2134" y="1951"/>
                  <a:pt x="2134" y="1954"/>
                </a:cubicBezTo>
                <a:cubicBezTo>
                  <a:pt x="2136" y="1959"/>
                  <a:pt x="2138" y="1964"/>
                  <a:pt x="2139" y="1970"/>
                </a:cubicBezTo>
                <a:cubicBezTo>
                  <a:pt x="2140" y="1971"/>
                  <a:pt x="2141" y="1973"/>
                  <a:pt x="2141" y="1975"/>
                </a:cubicBezTo>
                <a:cubicBezTo>
                  <a:pt x="2143" y="1982"/>
                  <a:pt x="2146" y="1990"/>
                  <a:pt x="2148" y="1997"/>
                </a:cubicBezTo>
                <a:cubicBezTo>
                  <a:pt x="2149" y="1999"/>
                  <a:pt x="2149" y="2000"/>
                  <a:pt x="2150" y="2002"/>
                </a:cubicBezTo>
                <a:cubicBezTo>
                  <a:pt x="2152" y="2007"/>
                  <a:pt x="2154" y="2013"/>
                  <a:pt x="2155" y="2018"/>
                </a:cubicBezTo>
                <a:cubicBezTo>
                  <a:pt x="2156" y="2021"/>
                  <a:pt x="2157" y="2023"/>
                  <a:pt x="2158" y="2026"/>
                </a:cubicBezTo>
                <a:cubicBezTo>
                  <a:pt x="2160" y="2030"/>
                  <a:pt x="2161" y="2035"/>
                  <a:pt x="2163" y="2039"/>
                </a:cubicBezTo>
                <a:cubicBezTo>
                  <a:pt x="2164" y="2042"/>
                  <a:pt x="2165" y="2045"/>
                  <a:pt x="2166" y="2048"/>
                </a:cubicBezTo>
                <a:cubicBezTo>
                  <a:pt x="2168" y="2051"/>
                  <a:pt x="2169" y="2054"/>
                  <a:pt x="2170" y="2057"/>
                </a:cubicBezTo>
                <a:cubicBezTo>
                  <a:pt x="2165" y="2060"/>
                  <a:pt x="2160" y="2062"/>
                  <a:pt x="2156" y="2064"/>
                </a:cubicBezTo>
                <a:cubicBezTo>
                  <a:pt x="2151" y="2066"/>
                  <a:pt x="2147" y="2068"/>
                  <a:pt x="2142" y="2070"/>
                </a:cubicBezTo>
                <a:cubicBezTo>
                  <a:pt x="2137" y="2073"/>
                  <a:pt x="2131" y="2076"/>
                  <a:pt x="2125" y="2078"/>
                </a:cubicBezTo>
                <a:cubicBezTo>
                  <a:pt x="2120" y="2080"/>
                  <a:pt x="2116" y="2082"/>
                  <a:pt x="2112" y="2084"/>
                </a:cubicBezTo>
                <a:cubicBezTo>
                  <a:pt x="2106" y="2087"/>
                  <a:pt x="2099" y="2090"/>
                  <a:pt x="2092" y="2092"/>
                </a:cubicBezTo>
                <a:cubicBezTo>
                  <a:pt x="2089" y="2094"/>
                  <a:pt x="2085" y="2095"/>
                  <a:pt x="2081" y="2097"/>
                </a:cubicBezTo>
                <a:cubicBezTo>
                  <a:pt x="2073" y="2100"/>
                  <a:pt x="2064" y="2104"/>
                  <a:pt x="2055" y="2107"/>
                </a:cubicBezTo>
                <a:cubicBezTo>
                  <a:pt x="2053" y="2108"/>
                  <a:pt x="2052" y="2109"/>
                  <a:pt x="2050" y="2109"/>
                </a:cubicBezTo>
                <a:cubicBezTo>
                  <a:pt x="2040" y="2113"/>
                  <a:pt x="2030" y="2117"/>
                  <a:pt x="2019" y="2121"/>
                </a:cubicBezTo>
                <a:cubicBezTo>
                  <a:pt x="2016" y="2122"/>
                  <a:pt x="2012" y="2123"/>
                  <a:pt x="2009" y="2124"/>
                </a:cubicBezTo>
                <a:cubicBezTo>
                  <a:pt x="2002" y="2127"/>
                  <a:pt x="1995" y="2129"/>
                  <a:pt x="1988" y="2131"/>
                </a:cubicBezTo>
                <a:cubicBezTo>
                  <a:pt x="1984" y="2133"/>
                  <a:pt x="1979" y="2134"/>
                  <a:pt x="1975" y="2135"/>
                </a:cubicBezTo>
                <a:cubicBezTo>
                  <a:pt x="1969" y="2138"/>
                  <a:pt x="1963" y="2140"/>
                  <a:pt x="1956" y="2142"/>
                </a:cubicBezTo>
                <a:cubicBezTo>
                  <a:pt x="1952" y="2143"/>
                  <a:pt x="1947" y="2144"/>
                  <a:pt x="1943" y="2146"/>
                </a:cubicBezTo>
                <a:cubicBezTo>
                  <a:pt x="1937" y="2147"/>
                  <a:pt x="1932" y="2149"/>
                  <a:pt x="1927" y="2150"/>
                </a:cubicBezTo>
                <a:cubicBezTo>
                  <a:pt x="1925" y="2147"/>
                  <a:pt x="1924" y="2143"/>
                  <a:pt x="1922" y="2140"/>
                </a:cubicBezTo>
                <a:cubicBezTo>
                  <a:pt x="1921" y="2137"/>
                  <a:pt x="1919" y="2134"/>
                  <a:pt x="1918" y="2131"/>
                </a:cubicBezTo>
                <a:cubicBezTo>
                  <a:pt x="1916" y="2126"/>
                  <a:pt x="1914" y="2122"/>
                  <a:pt x="1912" y="2117"/>
                </a:cubicBezTo>
                <a:close/>
                <a:moveTo>
                  <a:pt x="2098" y="1888"/>
                </a:moveTo>
                <a:cubicBezTo>
                  <a:pt x="2094" y="1889"/>
                  <a:pt x="2089" y="1891"/>
                  <a:pt x="2085" y="1893"/>
                </a:cubicBezTo>
                <a:cubicBezTo>
                  <a:pt x="2078" y="1896"/>
                  <a:pt x="2071" y="1899"/>
                  <a:pt x="2065" y="1901"/>
                </a:cubicBezTo>
                <a:cubicBezTo>
                  <a:pt x="2061" y="1903"/>
                  <a:pt x="2056" y="1904"/>
                  <a:pt x="2052" y="1906"/>
                </a:cubicBezTo>
                <a:cubicBezTo>
                  <a:pt x="2045" y="1909"/>
                  <a:pt x="2037" y="1912"/>
                  <a:pt x="2029" y="1915"/>
                </a:cubicBezTo>
                <a:cubicBezTo>
                  <a:pt x="2026" y="1916"/>
                  <a:pt x="2023" y="1917"/>
                  <a:pt x="2020" y="1918"/>
                </a:cubicBezTo>
                <a:cubicBezTo>
                  <a:pt x="2009" y="1922"/>
                  <a:pt x="1998" y="1926"/>
                  <a:pt x="1987" y="1930"/>
                </a:cubicBezTo>
                <a:cubicBezTo>
                  <a:pt x="1985" y="1930"/>
                  <a:pt x="1984" y="1930"/>
                  <a:pt x="1983" y="1931"/>
                </a:cubicBezTo>
                <a:cubicBezTo>
                  <a:pt x="1973" y="1934"/>
                  <a:pt x="1963" y="1937"/>
                  <a:pt x="1953" y="1940"/>
                </a:cubicBezTo>
                <a:cubicBezTo>
                  <a:pt x="1950" y="1941"/>
                  <a:pt x="1946" y="1942"/>
                  <a:pt x="1942" y="1943"/>
                </a:cubicBezTo>
                <a:cubicBezTo>
                  <a:pt x="1935" y="1946"/>
                  <a:pt x="1927" y="1948"/>
                  <a:pt x="1920" y="1950"/>
                </a:cubicBezTo>
                <a:cubicBezTo>
                  <a:pt x="1915" y="1951"/>
                  <a:pt x="1911" y="1952"/>
                  <a:pt x="1906" y="1954"/>
                </a:cubicBezTo>
                <a:cubicBezTo>
                  <a:pt x="1900" y="1955"/>
                  <a:pt x="1893" y="1957"/>
                  <a:pt x="1886" y="1959"/>
                </a:cubicBezTo>
                <a:cubicBezTo>
                  <a:pt x="1881" y="1960"/>
                  <a:pt x="1877" y="1961"/>
                  <a:pt x="1872" y="1962"/>
                </a:cubicBezTo>
                <a:cubicBezTo>
                  <a:pt x="1866" y="1964"/>
                  <a:pt x="1861" y="1965"/>
                  <a:pt x="1855" y="1966"/>
                </a:cubicBezTo>
                <a:cubicBezTo>
                  <a:pt x="1854" y="1963"/>
                  <a:pt x="1853" y="1960"/>
                  <a:pt x="1852" y="1956"/>
                </a:cubicBezTo>
                <a:cubicBezTo>
                  <a:pt x="1851" y="1953"/>
                  <a:pt x="1850" y="1950"/>
                  <a:pt x="1849" y="1946"/>
                </a:cubicBezTo>
                <a:cubicBezTo>
                  <a:pt x="1848" y="1942"/>
                  <a:pt x="1846" y="1937"/>
                  <a:pt x="1845" y="1933"/>
                </a:cubicBezTo>
                <a:cubicBezTo>
                  <a:pt x="1844" y="1929"/>
                  <a:pt x="1843" y="1926"/>
                  <a:pt x="1842" y="1923"/>
                </a:cubicBezTo>
                <a:cubicBezTo>
                  <a:pt x="1841" y="1918"/>
                  <a:pt x="1840" y="1913"/>
                  <a:pt x="1838" y="1908"/>
                </a:cubicBezTo>
                <a:cubicBezTo>
                  <a:pt x="1837" y="1905"/>
                  <a:pt x="1837" y="1903"/>
                  <a:pt x="1836" y="1900"/>
                </a:cubicBezTo>
                <a:cubicBezTo>
                  <a:pt x="1834" y="1892"/>
                  <a:pt x="1832" y="1885"/>
                  <a:pt x="1830" y="1877"/>
                </a:cubicBezTo>
                <a:cubicBezTo>
                  <a:pt x="1830" y="1876"/>
                  <a:pt x="1829" y="1874"/>
                  <a:pt x="1829" y="1873"/>
                </a:cubicBezTo>
                <a:cubicBezTo>
                  <a:pt x="1828" y="1866"/>
                  <a:pt x="1826" y="1860"/>
                  <a:pt x="1825" y="1853"/>
                </a:cubicBezTo>
                <a:cubicBezTo>
                  <a:pt x="1824" y="1851"/>
                  <a:pt x="1823" y="1848"/>
                  <a:pt x="1823" y="1845"/>
                </a:cubicBezTo>
                <a:cubicBezTo>
                  <a:pt x="1822" y="1840"/>
                  <a:pt x="1820" y="1835"/>
                  <a:pt x="1819" y="1830"/>
                </a:cubicBezTo>
                <a:cubicBezTo>
                  <a:pt x="1819" y="1827"/>
                  <a:pt x="1818" y="1824"/>
                  <a:pt x="1817" y="1821"/>
                </a:cubicBezTo>
                <a:cubicBezTo>
                  <a:pt x="1816" y="1816"/>
                  <a:pt x="1815" y="1811"/>
                  <a:pt x="1814" y="1806"/>
                </a:cubicBezTo>
                <a:cubicBezTo>
                  <a:pt x="1814" y="1803"/>
                  <a:pt x="1813" y="1800"/>
                  <a:pt x="1813" y="1797"/>
                </a:cubicBezTo>
                <a:cubicBezTo>
                  <a:pt x="1812" y="1793"/>
                  <a:pt x="1811" y="1790"/>
                  <a:pt x="1811" y="1786"/>
                </a:cubicBezTo>
                <a:cubicBezTo>
                  <a:pt x="1811" y="1786"/>
                  <a:pt x="1812" y="1786"/>
                  <a:pt x="1813" y="1786"/>
                </a:cubicBezTo>
                <a:cubicBezTo>
                  <a:pt x="1823" y="1783"/>
                  <a:pt x="1834" y="1781"/>
                  <a:pt x="1844" y="1779"/>
                </a:cubicBezTo>
                <a:cubicBezTo>
                  <a:pt x="1845" y="1779"/>
                  <a:pt x="1846" y="1778"/>
                  <a:pt x="1847" y="1778"/>
                </a:cubicBezTo>
                <a:cubicBezTo>
                  <a:pt x="1858" y="1776"/>
                  <a:pt x="1868" y="1773"/>
                  <a:pt x="1879" y="1771"/>
                </a:cubicBezTo>
                <a:cubicBezTo>
                  <a:pt x="1880" y="1771"/>
                  <a:pt x="1881" y="1770"/>
                  <a:pt x="1881" y="1770"/>
                </a:cubicBezTo>
                <a:cubicBezTo>
                  <a:pt x="1892" y="1768"/>
                  <a:pt x="1903" y="1765"/>
                  <a:pt x="1914" y="1762"/>
                </a:cubicBezTo>
                <a:cubicBezTo>
                  <a:pt x="1914" y="1762"/>
                  <a:pt x="1914" y="1762"/>
                  <a:pt x="1915" y="1762"/>
                </a:cubicBezTo>
                <a:cubicBezTo>
                  <a:pt x="1925" y="1759"/>
                  <a:pt x="1936" y="1755"/>
                  <a:pt x="1947" y="1752"/>
                </a:cubicBezTo>
                <a:cubicBezTo>
                  <a:pt x="1948" y="1752"/>
                  <a:pt x="1948" y="1752"/>
                  <a:pt x="1948" y="1752"/>
                </a:cubicBezTo>
                <a:cubicBezTo>
                  <a:pt x="1959" y="1749"/>
                  <a:pt x="1969" y="1745"/>
                  <a:pt x="1980" y="1742"/>
                </a:cubicBezTo>
                <a:cubicBezTo>
                  <a:pt x="1981" y="1742"/>
                  <a:pt x="1982" y="1741"/>
                  <a:pt x="1983" y="1741"/>
                </a:cubicBezTo>
                <a:cubicBezTo>
                  <a:pt x="1993" y="1738"/>
                  <a:pt x="2003" y="1734"/>
                  <a:pt x="2013" y="1731"/>
                </a:cubicBezTo>
                <a:cubicBezTo>
                  <a:pt x="2014" y="1731"/>
                  <a:pt x="2016" y="1730"/>
                  <a:pt x="2017" y="1730"/>
                </a:cubicBezTo>
                <a:cubicBezTo>
                  <a:pt x="2027" y="1726"/>
                  <a:pt x="2036" y="1723"/>
                  <a:pt x="2046" y="1719"/>
                </a:cubicBezTo>
                <a:cubicBezTo>
                  <a:pt x="2048" y="1718"/>
                  <a:pt x="2049" y="1718"/>
                  <a:pt x="2050" y="1717"/>
                </a:cubicBezTo>
                <a:cubicBezTo>
                  <a:pt x="2060" y="1714"/>
                  <a:pt x="2070" y="1710"/>
                  <a:pt x="2079" y="1706"/>
                </a:cubicBezTo>
                <a:cubicBezTo>
                  <a:pt x="2080" y="1706"/>
                  <a:pt x="2081" y="1706"/>
                  <a:pt x="2082" y="1705"/>
                </a:cubicBezTo>
                <a:cubicBezTo>
                  <a:pt x="2082" y="1705"/>
                  <a:pt x="2082" y="1705"/>
                  <a:pt x="2082" y="1705"/>
                </a:cubicBezTo>
                <a:cubicBezTo>
                  <a:pt x="2082" y="1705"/>
                  <a:pt x="2082" y="1705"/>
                  <a:pt x="2082" y="1705"/>
                </a:cubicBezTo>
                <a:cubicBezTo>
                  <a:pt x="2082" y="1708"/>
                  <a:pt x="2082" y="1711"/>
                  <a:pt x="2083" y="1714"/>
                </a:cubicBezTo>
                <a:cubicBezTo>
                  <a:pt x="2083" y="1717"/>
                  <a:pt x="2084" y="1721"/>
                  <a:pt x="2084" y="1724"/>
                </a:cubicBezTo>
                <a:cubicBezTo>
                  <a:pt x="2085" y="1729"/>
                  <a:pt x="2085" y="1733"/>
                  <a:pt x="2086" y="1737"/>
                </a:cubicBezTo>
                <a:cubicBezTo>
                  <a:pt x="2087" y="1741"/>
                  <a:pt x="2087" y="1744"/>
                  <a:pt x="2088" y="1747"/>
                </a:cubicBezTo>
                <a:cubicBezTo>
                  <a:pt x="2088" y="1752"/>
                  <a:pt x="2089" y="1756"/>
                  <a:pt x="2090" y="1761"/>
                </a:cubicBezTo>
                <a:cubicBezTo>
                  <a:pt x="2090" y="1764"/>
                  <a:pt x="2091" y="1767"/>
                  <a:pt x="2091" y="1770"/>
                </a:cubicBezTo>
                <a:cubicBezTo>
                  <a:pt x="2092" y="1775"/>
                  <a:pt x="2093" y="1781"/>
                  <a:pt x="2094" y="1786"/>
                </a:cubicBezTo>
                <a:cubicBezTo>
                  <a:pt x="2095" y="1789"/>
                  <a:pt x="2095" y="1791"/>
                  <a:pt x="2095" y="1793"/>
                </a:cubicBezTo>
                <a:cubicBezTo>
                  <a:pt x="2097" y="1800"/>
                  <a:pt x="2098" y="1808"/>
                  <a:pt x="2100" y="1816"/>
                </a:cubicBezTo>
                <a:cubicBezTo>
                  <a:pt x="2100" y="1816"/>
                  <a:pt x="2100" y="1816"/>
                  <a:pt x="2100" y="1816"/>
                </a:cubicBezTo>
                <a:cubicBezTo>
                  <a:pt x="2101" y="1823"/>
                  <a:pt x="2103" y="1831"/>
                  <a:pt x="2104" y="1838"/>
                </a:cubicBezTo>
                <a:cubicBezTo>
                  <a:pt x="2105" y="1841"/>
                  <a:pt x="2105" y="1843"/>
                  <a:pt x="2106" y="1845"/>
                </a:cubicBezTo>
                <a:cubicBezTo>
                  <a:pt x="2107" y="1850"/>
                  <a:pt x="2108" y="1856"/>
                  <a:pt x="2110" y="1861"/>
                </a:cubicBezTo>
                <a:cubicBezTo>
                  <a:pt x="2110" y="1864"/>
                  <a:pt x="2111" y="1867"/>
                  <a:pt x="2112" y="1869"/>
                </a:cubicBezTo>
                <a:cubicBezTo>
                  <a:pt x="2113" y="1873"/>
                  <a:pt x="2113" y="1877"/>
                  <a:pt x="2114" y="1881"/>
                </a:cubicBezTo>
                <a:cubicBezTo>
                  <a:pt x="2109" y="1883"/>
                  <a:pt x="2104" y="1885"/>
                  <a:pt x="2098" y="1888"/>
                </a:cubicBezTo>
                <a:close/>
                <a:moveTo>
                  <a:pt x="1790" y="1732"/>
                </a:moveTo>
                <a:cubicBezTo>
                  <a:pt x="1790" y="1735"/>
                  <a:pt x="1790" y="1738"/>
                  <a:pt x="1791" y="1741"/>
                </a:cubicBezTo>
                <a:cubicBezTo>
                  <a:pt x="1792" y="1746"/>
                  <a:pt x="1792" y="1751"/>
                  <a:pt x="1793" y="1756"/>
                </a:cubicBezTo>
                <a:cubicBezTo>
                  <a:pt x="1794" y="1759"/>
                  <a:pt x="1794" y="1762"/>
                  <a:pt x="1795" y="1765"/>
                </a:cubicBezTo>
                <a:cubicBezTo>
                  <a:pt x="1795" y="1769"/>
                  <a:pt x="1796" y="1773"/>
                  <a:pt x="1797" y="1776"/>
                </a:cubicBezTo>
                <a:cubicBezTo>
                  <a:pt x="1791" y="1778"/>
                  <a:pt x="1786" y="1778"/>
                  <a:pt x="1780" y="1779"/>
                </a:cubicBezTo>
                <a:cubicBezTo>
                  <a:pt x="1775" y="1780"/>
                  <a:pt x="1770" y="1781"/>
                  <a:pt x="1765" y="1782"/>
                </a:cubicBezTo>
                <a:cubicBezTo>
                  <a:pt x="1758" y="1783"/>
                  <a:pt x="1751" y="1784"/>
                  <a:pt x="1744" y="1785"/>
                </a:cubicBezTo>
                <a:cubicBezTo>
                  <a:pt x="1739" y="1786"/>
                  <a:pt x="1735" y="1787"/>
                  <a:pt x="1730" y="1788"/>
                </a:cubicBezTo>
                <a:cubicBezTo>
                  <a:pt x="1722" y="1789"/>
                  <a:pt x="1715" y="1790"/>
                  <a:pt x="1708" y="1791"/>
                </a:cubicBezTo>
                <a:cubicBezTo>
                  <a:pt x="1703" y="1791"/>
                  <a:pt x="1699" y="1792"/>
                  <a:pt x="1694" y="1792"/>
                </a:cubicBezTo>
                <a:cubicBezTo>
                  <a:pt x="1686" y="1793"/>
                  <a:pt x="1678" y="1794"/>
                  <a:pt x="1670" y="1795"/>
                </a:cubicBezTo>
                <a:cubicBezTo>
                  <a:pt x="1666" y="1795"/>
                  <a:pt x="1663" y="1796"/>
                  <a:pt x="1659" y="1796"/>
                </a:cubicBezTo>
                <a:cubicBezTo>
                  <a:pt x="1635" y="1798"/>
                  <a:pt x="1611" y="1800"/>
                  <a:pt x="1588" y="1801"/>
                </a:cubicBezTo>
                <a:cubicBezTo>
                  <a:pt x="1584" y="1801"/>
                  <a:pt x="1580" y="1801"/>
                  <a:pt x="1576" y="1802"/>
                </a:cubicBezTo>
                <a:cubicBezTo>
                  <a:pt x="1568" y="1802"/>
                  <a:pt x="1560" y="1802"/>
                  <a:pt x="1552" y="1803"/>
                </a:cubicBezTo>
                <a:cubicBezTo>
                  <a:pt x="1547" y="1803"/>
                  <a:pt x="1543" y="1803"/>
                  <a:pt x="1538" y="1803"/>
                </a:cubicBezTo>
                <a:cubicBezTo>
                  <a:pt x="1531" y="1803"/>
                  <a:pt x="1525" y="1803"/>
                  <a:pt x="1518" y="1803"/>
                </a:cubicBezTo>
                <a:cubicBezTo>
                  <a:pt x="1517" y="1799"/>
                  <a:pt x="1517" y="1795"/>
                  <a:pt x="1516" y="1791"/>
                </a:cubicBezTo>
                <a:cubicBezTo>
                  <a:pt x="1515" y="1788"/>
                  <a:pt x="1515" y="1785"/>
                  <a:pt x="1514" y="1781"/>
                </a:cubicBezTo>
                <a:cubicBezTo>
                  <a:pt x="1513" y="1776"/>
                  <a:pt x="1512" y="1771"/>
                  <a:pt x="1511" y="1766"/>
                </a:cubicBezTo>
                <a:cubicBezTo>
                  <a:pt x="1511" y="1763"/>
                  <a:pt x="1510" y="1760"/>
                  <a:pt x="1510" y="1757"/>
                </a:cubicBezTo>
                <a:cubicBezTo>
                  <a:pt x="1509" y="1751"/>
                  <a:pt x="1508" y="1745"/>
                  <a:pt x="1507" y="1739"/>
                </a:cubicBezTo>
                <a:cubicBezTo>
                  <a:pt x="1507" y="1737"/>
                  <a:pt x="1506" y="1734"/>
                  <a:pt x="1506" y="1732"/>
                </a:cubicBezTo>
                <a:cubicBezTo>
                  <a:pt x="1505" y="1724"/>
                  <a:pt x="1504" y="1716"/>
                  <a:pt x="1503" y="1708"/>
                </a:cubicBezTo>
                <a:cubicBezTo>
                  <a:pt x="1503" y="1706"/>
                  <a:pt x="1502" y="1703"/>
                  <a:pt x="1502" y="1701"/>
                </a:cubicBezTo>
                <a:cubicBezTo>
                  <a:pt x="1501" y="1695"/>
                  <a:pt x="1501" y="1689"/>
                  <a:pt x="1500" y="1683"/>
                </a:cubicBezTo>
                <a:cubicBezTo>
                  <a:pt x="1500" y="1680"/>
                  <a:pt x="1499" y="1677"/>
                  <a:pt x="1499" y="1674"/>
                </a:cubicBezTo>
                <a:cubicBezTo>
                  <a:pt x="1498" y="1669"/>
                  <a:pt x="1498" y="1664"/>
                  <a:pt x="1497" y="1659"/>
                </a:cubicBezTo>
                <a:cubicBezTo>
                  <a:pt x="1497" y="1655"/>
                  <a:pt x="1497" y="1652"/>
                  <a:pt x="1496" y="1648"/>
                </a:cubicBezTo>
                <a:cubicBezTo>
                  <a:pt x="1496" y="1644"/>
                  <a:pt x="1496" y="1639"/>
                  <a:pt x="1495" y="1634"/>
                </a:cubicBezTo>
                <a:cubicBezTo>
                  <a:pt x="1495" y="1630"/>
                  <a:pt x="1495" y="1627"/>
                  <a:pt x="1494" y="1623"/>
                </a:cubicBezTo>
                <a:cubicBezTo>
                  <a:pt x="1494" y="1620"/>
                  <a:pt x="1494" y="1616"/>
                  <a:pt x="1494" y="1613"/>
                </a:cubicBezTo>
                <a:cubicBezTo>
                  <a:pt x="1501" y="1613"/>
                  <a:pt x="1508" y="1613"/>
                  <a:pt x="1515" y="1613"/>
                </a:cubicBezTo>
                <a:cubicBezTo>
                  <a:pt x="1526" y="1613"/>
                  <a:pt x="1537" y="1613"/>
                  <a:pt x="1548" y="1612"/>
                </a:cubicBezTo>
                <a:cubicBezTo>
                  <a:pt x="1552" y="1612"/>
                  <a:pt x="1555" y="1612"/>
                  <a:pt x="1559" y="1612"/>
                </a:cubicBezTo>
                <a:cubicBezTo>
                  <a:pt x="1566" y="1612"/>
                  <a:pt x="1574" y="1612"/>
                  <a:pt x="1581" y="1611"/>
                </a:cubicBezTo>
                <a:cubicBezTo>
                  <a:pt x="1586" y="1611"/>
                  <a:pt x="1590" y="1611"/>
                  <a:pt x="1595" y="1611"/>
                </a:cubicBezTo>
                <a:cubicBezTo>
                  <a:pt x="1601" y="1610"/>
                  <a:pt x="1608" y="1610"/>
                  <a:pt x="1614" y="1609"/>
                </a:cubicBezTo>
                <a:cubicBezTo>
                  <a:pt x="1619" y="1609"/>
                  <a:pt x="1624" y="1609"/>
                  <a:pt x="1629" y="1608"/>
                </a:cubicBezTo>
                <a:cubicBezTo>
                  <a:pt x="1635" y="1608"/>
                  <a:pt x="1641" y="1607"/>
                  <a:pt x="1648" y="1607"/>
                </a:cubicBezTo>
                <a:cubicBezTo>
                  <a:pt x="1653" y="1606"/>
                  <a:pt x="1658" y="1606"/>
                  <a:pt x="1662" y="1605"/>
                </a:cubicBezTo>
                <a:cubicBezTo>
                  <a:pt x="1669" y="1605"/>
                  <a:pt x="1675" y="1604"/>
                  <a:pt x="1681" y="1604"/>
                </a:cubicBezTo>
                <a:cubicBezTo>
                  <a:pt x="1686" y="1603"/>
                  <a:pt x="1691" y="1602"/>
                  <a:pt x="1696" y="1602"/>
                </a:cubicBezTo>
                <a:cubicBezTo>
                  <a:pt x="1702" y="1601"/>
                  <a:pt x="1708" y="1600"/>
                  <a:pt x="1714" y="1600"/>
                </a:cubicBezTo>
                <a:cubicBezTo>
                  <a:pt x="1719" y="1599"/>
                  <a:pt x="1724" y="1598"/>
                  <a:pt x="1729" y="1598"/>
                </a:cubicBezTo>
                <a:cubicBezTo>
                  <a:pt x="1735" y="1597"/>
                  <a:pt x="1741" y="1596"/>
                  <a:pt x="1747" y="1595"/>
                </a:cubicBezTo>
                <a:cubicBezTo>
                  <a:pt x="1752" y="1594"/>
                  <a:pt x="1757" y="1593"/>
                  <a:pt x="1762" y="1593"/>
                </a:cubicBezTo>
                <a:cubicBezTo>
                  <a:pt x="1766" y="1592"/>
                  <a:pt x="1771" y="1591"/>
                  <a:pt x="1776" y="1590"/>
                </a:cubicBezTo>
                <a:cubicBezTo>
                  <a:pt x="1776" y="1590"/>
                  <a:pt x="1776" y="1590"/>
                  <a:pt x="1776" y="1590"/>
                </a:cubicBezTo>
                <a:cubicBezTo>
                  <a:pt x="1776" y="1590"/>
                  <a:pt x="1776" y="1590"/>
                  <a:pt x="1776" y="1590"/>
                </a:cubicBezTo>
                <a:cubicBezTo>
                  <a:pt x="1776" y="1594"/>
                  <a:pt x="1776" y="1597"/>
                  <a:pt x="1777" y="1601"/>
                </a:cubicBezTo>
                <a:cubicBezTo>
                  <a:pt x="1777" y="1604"/>
                  <a:pt x="1777" y="1608"/>
                  <a:pt x="1777" y="1611"/>
                </a:cubicBezTo>
                <a:cubicBezTo>
                  <a:pt x="1777" y="1616"/>
                  <a:pt x="1778" y="1620"/>
                  <a:pt x="1778" y="1625"/>
                </a:cubicBezTo>
                <a:cubicBezTo>
                  <a:pt x="1778" y="1629"/>
                  <a:pt x="1779" y="1632"/>
                  <a:pt x="1779" y="1635"/>
                </a:cubicBezTo>
                <a:cubicBezTo>
                  <a:pt x="1779" y="1640"/>
                  <a:pt x="1780" y="1645"/>
                  <a:pt x="1780" y="1650"/>
                </a:cubicBezTo>
                <a:cubicBezTo>
                  <a:pt x="1780" y="1654"/>
                  <a:pt x="1781" y="1657"/>
                  <a:pt x="1781" y="1660"/>
                </a:cubicBezTo>
                <a:cubicBezTo>
                  <a:pt x="1782" y="1666"/>
                  <a:pt x="1782" y="1672"/>
                  <a:pt x="1783" y="1679"/>
                </a:cubicBezTo>
                <a:cubicBezTo>
                  <a:pt x="1783" y="1681"/>
                  <a:pt x="1783" y="1682"/>
                  <a:pt x="1783" y="1684"/>
                </a:cubicBezTo>
                <a:cubicBezTo>
                  <a:pt x="1784" y="1692"/>
                  <a:pt x="1785" y="1700"/>
                  <a:pt x="1786" y="1708"/>
                </a:cubicBezTo>
                <a:cubicBezTo>
                  <a:pt x="1787" y="1710"/>
                  <a:pt x="1787" y="1712"/>
                  <a:pt x="1787" y="1715"/>
                </a:cubicBezTo>
                <a:cubicBezTo>
                  <a:pt x="1788" y="1720"/>
                  <a:pt x="1789" y="1726"/>
                  <a:pt x="1790" y="1732"/>
                </a:cubicBezTo>
                <a:close/>
                <a:moveTo>
                  <a:pt x="1037" y="929"/>
                </a:moveTo>
                <a:cubicBezTo>
                  <a:pt x="1041" y="930"/>
                  <a:pt x="1045" y="932"/>
                  <a:pt x="1049" y="933"/>
                </a:cubicBezTo>
                <a:cubicBezTo>
                  <a:pt x="1056" y="935"/>
                  <a:pt x="1063" y="937"/>
                  <a:pt x="1070" y="940"/>
                </a:cubicBezTo>
                <a:cubicBezTo>
                  <a:pt x="1074" y="941"/>
                  <a:pt x="1078" y="942"/>
                  <a:pt x="1082" y="943"/>
                </a:cubicBezTo>
                <a:cubicBezTo>
                  <a:pt x="1091" y="946"/>
                  <a:pt x="1099" y="948"/>
                  <a:pt x="1108" y="951"/>
                </a:cubicBezTo>
                <a:cubicBezTo>
                  <a:pt x="1110" y="951"/>
                  <a:pt x="1112" y="952"/>
                  <a:pt x="1115" y="952"/>
                </a:cubicBezTo>
                <a:cubicBezTo>
                  <a:pt x="1126" y="955"/>
                  <a:pt x="1137" y="958"/>
                  <a:pt x="1148" y="961"/>
                </a:cubicBezTo>
                <a:cubicBezTo>
                  <a:pt x="1150" y="962"/>
                  <a:pt x="1153" y="962"/>
                  <a:pt x="1155" y="963"/>
                </a:cubicBezTo>
                <a:cubicBezTo>
                  <a:pt x="1164" y="965"/>
                  <a:pt x="1172" y="967"/>
                  <a:pt x="1181" y="969"/>
                </a:cubicBezTo>
                <a:cubicBezTo>
                  <a:pt x="1185" y="970"/>
                  <a:pt x="1189" y="971"/>
                  <a:pt x="1193" y="972"/>
                </a:cubicBezTo>
                <a:cubicBezTo>
                  <a:pt x="1200" y="973"/>
                  <a:pt x="1207" y="975"/>
                  <a:pt x="1214" y="976"/>
                </a:cubicBezTo>
                <a:cubicBezTo>
                  <a:pt x="1219" y="977"/>
                  <a:pt x="1223" y="978"/>
                  <a:pt x="1228" y="979"/>
                </a:cubicBezTo>
                <a:cubicBezTo>
                  <a:pt x="1234" y="980"/>
                  <a:pt x="1241" y="981"/>
                  <a:pt x="1247" y="982"/>
                </a:cubicBezTo>
                <a:cubicBezTo>
                  <a:pt x="1252" y="983"/>
                  <a:pt x="1257" y="984"/>
                  <a:pt x="1262" y="985"/>
                </a:cubicBezTo>
                <a:cubicBezTo>
                  <a:pt x="1267" y="986"/>
                  <a:pt x="1272" y="987"/>
                  <a:pt x="1277" y="987"/>
                </a:cubicBezTo>
                <a:cubicBezTo>
                  <a:pt x="1277" y="987"/>
                  <a:pt x="1277" y="987"/>
                  <a:pt x="1277" y="987"/>
                </a:cubicBezTo>
                <a:cubicBezTo>
                  <a:pt x="1277" y="987"/>
                  <a:pt x="1277" y="987"/>
                  <a:pt x="1277" y="987"/>
                </a:cubicBezTo>
                <a:cubicBezTo>
                  <a:pt x="1276" y="991"/>
                  <a:pt x="1275" y="994"/>
                  <a:pt x="1274" y="997"/>
                </a:cubicBezTo>
                <a:cubicBezTo>
                  <a:pt x="1272" y="1000"/>
                  <a:pt x="1271" y="1003"/>
                  <a:pt x="1270" y="1007"/>
                </a:cubicBezTo>
                <a:cubicBezTo>
                  <a:pt x="1269" y="1011"/>
                  <a:pt x="1267" y="1016"/>
                  <a:pt x="1265" y="1020"/>
                </a:cubicBezTo>
                <a:cubicBezTo>
                  <a:pt x="1264" y="1024"/>
                  <a:pt x="1263" y="1027"/>
                  <a:pt x="1262" y="1030"/>
                </a:cubicBezTo>
                <a:cubicBezTo>
                  <a:pt x="1260" y="1035"/>
                  <a:pt x="1259" y="1040"/>
                  <a:pt x="1257" y="1045"/>
                </a:cubicBezTo>
                <a:cubicBezTo>
                  <a:pt x="1256" y="1047"/>
                  <a:pt x="1255" y="1050"/>
                  <a:pt x="1254" y="1053"/>
                </a:cubicBezTo>
                <a:cubicBezTo>
                  <a:pt x="1253" y="1059"/>
                  <a:pt x="1251" y="1065"/>
                  <a:pt x="1249" y="1071"/>
                </a:cubicBezTo>
                <a:cubicBezTo>
                  <a:pt x="1248" y="1073"/>
                  <a:pt x="1248" y="1075"/>
                  <a:pt x="1247" y="1076"/>
                </a:cubicBezTo>
                <a:cubicBezTo>
                  <a:pt x="1245" y="1084"/>
                  <a:pt x="1243" y="1092"/>
                  <a:pt x="1240" y="1100"/>
                </a:cubicBezTo>
                <a:cubicBezTo>
                  <a:pt x="1240" y="1102"/>
                  <a:pt x="1239" y="1104"/>
                  <a:pt x="1239" y="1106"/>
                </a:cubicBezTo>
                <a:cubicBezTo>
                  <a:pt x="1237" y="1111"/>
                  <a:pt x="1235" y="1117"/>
                  <a:pt x="1234" y="1123"/>
                </a:cubicBezTo>
                <a:cubicBezTo>
                  <a:pt x="1233" y="1126"/>
                  <a:pt x="1232" y="1129"/>
                  <a:pt x="1232" y="1132"/>
                </a:cubicBezTo>
                <a:cubicBezTo>
                  <a:pt x="1230" y="1137"/>
                  <a:pt x="1229" y="1142"/>
                  <a:pt x="1228" y="1147"/>
                </a:cubicBezTo>
                <a:cubicBezTo>
                  <a:pt x="1227" y="1150"/>
                  <a:pt x="1226" y="1154"/>
                  <a:pt x="1225" y="1157"/>
                </a:cubicBezTo>
                <a:cubicBezTo>
                  <a:pt x="1224" y="1161"/>
                  <a:pt x="1224" y="1164"/>
                  <a:pt x="1223" y="1168"/>
                </a:cubicBezTo>
                <a:cubicBezTo>
                  <a:pt x="1217" y="1167"/>
                  <a:pt x="1212" y="1165"/>
                  <a:pt x="1206" y="1164"/>
                </a:cubicBezTo>
                <a:cubicBezTo>
                  <a:pt x="1201" y="1163"/>
                  <a:pt x="1196" y="1162"/>
                  <a:pt x="1191" y="1161"/>
                </a:cubicBezTo>
                <a:cubicBezTo>
                  <a:pt x="1185" y="1160"/>
                  <a:pt x="1178" y="1158"/>
                  <a:pt x="1171" y="1157"/>
                </a:cubicBezTo>
                <a:cubicBezTo>
                  <a:pt x="1166" y="1155"/>
                  <a:pt x="1162" y="1154"/>
                  <a:pt x="1157" y="1153"/>
                </a:cubicBezTo>
                <a:cubicBezTo>
                  <a:pt x="1150" y="1152"/>
                  <a:pt x="1142" y="1150"/>
                  <a:pt x="1135" y="1148"/>
                </a:cubicBezTo>
                <a:cubicBezTo>
                  <a:pt x="1131" y="1147"/>
                  <a:pt x="1127" y="1146"/>
                  <a:pt x="1123" y="1145"/>
                </a:cubicBezTo>
                <a:cubicBezTo>
                  <a:pt x="1113" y="1142"/>
                  <a:pt x="1103" y="1139"/>
                  <a:pt x="1092" y="1136"/>
                </a:cubicBezTo>
                <a:cubicBezTo>
                  <a:pt x="1092" y="1136"/>
                  <a:pt x="1091" y="1135"/>
                  <a:pt x="1090" y="1135"/>
                </a:cubicBezTo>
                <a:cubicBezTo>
                  <a:pt x="1078" y="1132"/>
                  <a:pt x="1067" y="1128"/>
                  <a:pt x="1056" y="1125"/>
                </a:cubicBezTo>
                <a:cubicBezTo>
                  <a:pt x="1053" y="1124"/>
                  <a:pt x="1049" y="1123"/>
                  <a:pt x="1046" y="1121"/>
                </a:cubicBezTo>
                <a:cubicBezTo>
                  <a:pt x="1038" y="1119"/>
                  <a:pt x="1030" y="1116"/>
                  <a:pt x="1023" y="1114"/>
                </a:cubicBezTo>
                <a:cubicBezTo>
                  <a:pt x="1019" y="1112"/>
                  <a:pt x="1014" y="1111"/>
                  <a:pt x="1010" y="1109"/>
                </a:cubicBezTo>
                <a:cubicBezTo>
                  <a:pt x="1003" y="1107"/>
                  <a:pt x="997" y="1104"/>
                  <a:pt x="990" y="1102"/>
                </a:cubicBezTo>
                <a:cubicBezTo>
                  <a:pt x="985" y="1100"/>
                  <a:pt x="981" y="1098"/>
                  <a:pt x="976" y="1097"/>
                </a:cubicBezTo>
                <a:cubicBezTo>
                  <a:pt x="971" y="1095"/>
                  <a:pt x="965" y="1093"/>
                  <a:pt x="960" y="1090"/>
                </a:cubicBezTo>
                <a:cubicBezTo>
                  <a:pt x="961" y="1087"/>
                  <a:pt x="962" y="1084"/>
                  <a:pt x="963" y="1081"/>
                </a:cubicBezTo>
                <a:cubicBezTo>
                  <a:pt x="964" y="1077"/>
                  <a:pt x="965" y="1074"/>
                  <a:pt x="966" y="1071"/>
                </a:cubicBezTo>
                <a:cubicBezTo>
                  <a:pt x="967" y="1067"/>
                  <a:pt x="968" y="1062"/>
                  <a:pt x="970" y="1058"/>
                </a:cubicBezTo>
                <a:cubicBezTo>
                  <a:pt x="971" y="1055"/>
                  <a:pt x="972" y="1052"/>
                  <a:pt x="973" y="1049"/>
                </a:cubicBezTo>
                <a:cubicBezTo>
                  <a:pt x="974" y="1044"/>
                  <a:pt x="976" y="1040"/>
                  <a:pt x="978" y="1035"/>
                </a:cubicBezTo>
                <a:cubicBezTo>
                  <a:pt x="978" y="1032"/>
                  <a:pt x="979" y="1030"/>
                  <a:pt x="980" y="1028"/>
                </a:cubicBezTo>
                <a:cubicBezTo>
                  <a:pt x="982" y="1020"/>
                  <a:pt x="985" y="1013"/>
                  <a:pt x="988" y="1006"/>
                </a:cubicBezTo>
                <a:cubicBezTo>
                  <a:pt x="988" y="1006"/>
                  <a:pt x="988" y="1006"/>
                  <a:pt x="988" y="1006"/>
                </a:cubicBezTo>
                <a:cubicBezTo>
                  <a:pt x="990" y="998"/>
                  <a:pt x="993" y="991"/>
                  <a:pt x="995" y="984"/>
                </a:cubicBezTo>
                <a:cubicBezTo>
                  <a:pt x="996" y="982"/>
                  <a:pt x="997" y="980"/>
                  <a:pt x="998" y="978"/>
                </a:cubicBezTo>
                <a:cubicBezTo>
                  <a:pt x="1000" y="973"/>
                  <a:pt x="1002" y="968"/>
                  <a:pt x="1004" y="963"/>
                </a:cubicBezTo>
                <a:cubicBezTo>
                  <a:pt x="1005" y="960"/>
                  <a:pt x="1006" y="958"/>
                  <a:pt x="1007" y="955"/>
                </a:cubicBezTo>
                <a:cubicBezTo>
                  <a:pt x="1009" y="951"/>
                  <a:pt x="1011" y="946"/>
                  <a:pt x="1012" y="942"/>
                </a:cubicBezTo>
                <a:cubicBezTo>
                  <a:pt x="1013" y="939"/>
                  <a:pt x="1015" y="936"/>
                  <a:pt x="1016" y="933"/>
                </a:cubicBezTo>
                <a:cubicBezTo>
                  <a:pt x="1017" y="930"/>
                  <a:pt x="1019" y="927"/>
                  <a:pt x="1020" y="923"/>
                </a:cubicBezTo>
                <a:cubicBezTo>
                  <a:pt x="1026" y="925"/>
                  <a:pt x="1031" y="927"/>
                  <a:pt x="1037" y="929"/>
                </a:cubicBezTo>
                <a:close/>
                <a:moveTo>
                  <a:pt x="972" y="1108"/>
                </a:moveTo>
                <a:cubicBezTo>
                  <a:pt x="977" y="1110"/>
                  <a:pt x="981" y="1112"/>
                  <a:pt x="986" y="1113"/>
                </a:cubicBezTo>
                <a:cubicBezTo>
                  <a:pt x="993" y="1116"/>
                  <a:pt x="999" y="1118"/>
                  <a:pt x="1006" y="1120"/>
                </a:cubicBezTo>
                <a:cubicBezTo>
                  <a:pt x="1010" y="1122"/>
                  <a:pt x="1015" y="1124"/>
                  <a:pt x="1019" y="1125"/>
                </a:cubicBezTo>
                <a:cubicBezTo>
                  <a:pt x="1027" y="1128"/>
                  <a:pt x="1034" y="1130"/>
                  <a:pt x="1041" y="1133"/>
                </a:cubicBezTo>
                <a:cubicBezTo>
                  <a:pt x="1045" y="1134"/>
                  <a:pt x="1049" y="1135"/>
                  <a:pt x="1053" y="1136"/>
                </a:cubicBezTo>
                <a:cubicBezTo>
                  <a:pt x="1063" y="1140"/>
                  <a:pt x="1073" y="1143"/>
                  <a:pt x="1083" y="1146"/>
                </a:cubicBezTo>
                <a:cubicBezTo>
                  <a:pt x="1084" y="1146"/>
                  <a:pt x="1085" y="1146"/>
                  <a:pt x="1086" y="1147"/>
                </a:cubicBezTo>
                <a:cubicBezTo>
                  <a:pt x="1098" y="1150"/>
                  <a:pt x="1109" y="1153"/>
                  <a:pt x="1120" y="1156"/>
                </a:cubicBezTo>
                <a:cubicBezTo>
                  <a:pt x="1124" y="1157"/>
                  <a:pt x="1127" y="1158"/>
                  <a:pt x="1131" y="1159"/>
                </a:cubicBezTo>
                <a:cubicBezTo>
                  <a:pt x="1139" y="1161"/>
                  <a:pt x="1147" y="1163"/>
                  <a:pt x="1154" y="1165"/>
                </a:cubicBezTo>
                <a:cubicBezTo>
                  <a:pt x="1159" y="1166"/>
                  <a:pt x="1163" y="1167"/>
                  <a:pt x="1168" y="1168"/>
                </a:cubicBezTo>
                <a:cubicBezTo>
                  <a:pt x="1175" y="1170"/>
                  <a:pt x="1182" y="1171"/>
                  <a:pt x="1189" y="1173"/>
                </a:cubicBezTo>
                <a:cubicBezTo>
                  <a:pt x="1194" y="1174"/>
                  <a:pt x="1198" y="1175"/>
                  <a:pt x="1203" y="1176"/>
                </a:cubicBezTo>
                <a:cubicBezTo>
                  <a:pt x="1209" y="1177"/>
                  <a:pt x="1214" y="1178"/>
                  <a:pt x="1220" y="1179"/>
                </a:cubicBezTo>
                <a:cubicBezTo>
                  <a:pt x="1220" y="1180"/>
                  <a:pt x="1220" y="1180"/>
                  <a:pt x="1220" y="1180"/>
                </a:cubicBezTo>
                <a:cubicBezTo>
                  <a:pt x="1220" y="1180"/>
                  <a:pt x="1220" y="1180"/>
                  <a:pt x="1220" y="1180"/>
                </a:cubicBezTo>
                <a:cubicBezTo>
                  <a:pt x="1219" y="1183"/>
                  <a:pt x="1219" y="1186"/>
                  <a:pt x="1218" y="1190"/>
                </a:cubicBezTo>
                <a:cubicBezTo>
                  <a:pt x="1217" y="1193"/>
                  <a:pt x="1216" y="1197"/>
                  <a:pt x="1216" y="1200"/>
                </a:cubicBezTo>
                <a:cubicBezTo>
                  <a:pt x="1215" y="1205"/>
                  <a:pt x="1214" y="1209"/>
                  <a:pt x="1213" y="1214"/>
                </a:cubicBezTo>
                <a:cubicBezTo>
                  <a:pt x="1212" y="1217"/>
                  <a:pt x="1211" y="1220"/>
                  <a:pt x="1211" y="1223"/>
                </a:cubicBezTo>
                <a:cubicBezTo>
                  <a:pt x="1210" y="1229"/>
                  <a:pt x="1209" y="1234"/>
                  <a:pt x="1208" y="1240"/>
                </a:cubicBezTo>
                <a:cubicBezTo>
                  <a:pt x="1207" y="1242"/>
                  <a:pt x="1207" y="1245"/>
                  <a:pt x="1206" y="1247"/>
                </a:cubicBezTo>
                <a:cubicBezTo>
                  <a:pt x="1205" y="1255"/>
                  <a:pt x="1204" y="1263"/>
                  <a:pt x="1202" y="1271"/>
                </a:cubicBezTo>
                <a:cubicBezTo>
                  <a:pt x="1202" y="1272"/>
                  <a:pt x="1202" y="1273"/>
                  <a:pt x="1202" y="1274"/>
                </a:cubicBezTo>
                <a:cubicBezTo>
                  <a:pt x="1201" y="1281"/>
                  <a:pt x="1200" y="1288"/>
                  <a:pt x="1199" y="1295"/>
                </a:cubicBezTo>
                <a:cubicBezTo>
                  <a:pt x="1198" y="1298"/>
                  <a:pt x="1198" y="1300"/>
                  <a:pt x="1198" y="1303"/>
                </a:cubicBezTo>
                <a:cubicBezTo>
                  <a:pt x="1197" y="1308"/>
                  <a:pt x="1196" y="1314"/>
                  <a:pt x="1195" y="1319"/>
                </a:cubicBezTo>
                <a:cubicBezTo>
                  <a:pt x="1195" y="1322"/>
                  <a:pt x="1195" y="1325"/>
                  <a:pt x="1194" y="1328"/>
                </a:cubicBezTo>
                <a:cubicBezTo>
                  <a:pt x="1194" y="1333"/>
                  <a:pt x="1193" y="1338"/>
                  <a:pt x="1192" y="1343"/>
                </a:cubicBezTo>
                <a:cubicBezTo>
                  <a:pt x="1192" y="1346"/>
                  <a:pt x="1192" y="1350"/>
                  <a:pt x="1191" y="1353"/>
                </a:cubicBezTo>
                <a:cubicBezTo>
                  <a:pt x="1191" y="1356"/>
                  <a:pt x="1191" y="1360"/>
                  <a:pt x="1190" y="1363"/>
                </a:cubicBezTo>
                <a:cubicBezTo>
                  <a:pt x="1189" y="1363"/>
                  <a:pt x="1189" y="1363"/>
                  <a:pt x="1188" y="1363"/>
                </a:cubicBezTo>
                <a:cubicBezTo>
                  <a:pt x="1178" y="1360"/>
                  <a:pt x="1167" y="1358"/>
                  <a:pt x="1157" y="1356"/>
                </a:cubicBezTo>
                <a:cubicBezTo>
                  <a:pt x="1156" y="1355"/>
                  <a:pt x="1154" y="1355"/>
                  <a:pt x="1153" y="1355"/>
                </a:cubicBezTo>
                <a:cubicBezTo>
                  <a:pt x="1143" y="1352"/>
                  <a:pt x="1132" y="1349"/>
                  <a:pt x="1122" y="1347"/>
                </a:cubicBezTo>
                <a:cubicBezTo>
                  <a:pt x="1121" y="1346"/>
                  <a:pt x="1120" y="1346"/>
                  <a:pt x="1119" y="1346"/>
                </a:cubicBezTo>
                <a:cubicBezTo>
                  <a:pt x="1108" y="1343"/>
                  <a:pt x="1098" y="1340"/>
                  <a:pt x="1087" y="1337"/>
                </a:cubicBezTo>
                <a:cubicBezTo>
                  <a:pt x="1086" y="1336"/>
                  <a:pt x="1085" y="1336"/>
                  <a:pt x="1085" y="1336"/>
                </a:cubicBezTo>
                <a:cubicBezTo>
                  <a:pt x="1074" y="1333"/>
                  <a:pt x="1063" y="1329"/>
                  <a:pt x="1052" y="1326"/>
                </a:cubicBezTo>
                <a:cubicBezTo>
                  <a:pt x="1052" y="1326"/>
                  <a:pt x="1052" y="1326"/>
                  <a:pt x="1051" y="1326"/>
                </a:cubicBezTo>
                <a:cubicBezTo>
                  <a:pt x="1040" y="1322"/>
                  <a:pt x="1029" y="1318"/>
                  <a:pt x="1019" y="1315"/>
                </a:cubicBezTo>
                <a:cubicBezTo>
                  <a:pt x="1018" y="1315"/>
                  <a:pt x="1018" y="1314"/>
                  <a:pt x="1018" y="1314"/>
                </a:cubicBezTo>
                <a:cubicBezTo>
                  <a:pt x="1007" y="1311"/>
                  <a:pt x="997" y="1307"/>
                  <a:pt x="986" y="1303"/>
                </a:cubicBezTo>
                <a:cubicBezTo>
                  <a:pt x="985" y="1302"/>
                  <a:pt x="985" y="1302"/>
                  <a:pt x="984" y="1302"/>
                </a:cubicBezTo>
                <a:cubicBezTo>
                  <a:pt x="974" y="1298"/>
                  <a:pt x="963" y="1294"/>
                  <a:pt x="953" y="1290"/>
                </a:cubicBezTo>
                <a:cubicBezTo>
                  <a:pt x="952" y="1290"/>
                  <a:pt x="951" y="1289"/>
                  <a:pt x="950" y="1289"/>
                </a:cubicBezTo>
                <a:cubicBezTo>
                  <a:pt x="940" y="1285"/>
                  <a:pt x="930" y="1281"/>
                  <a:pt x="920" y="1276"/>
                </a:cubicBezTo>
                <a:cubicBezTo>
                  <a:pt x="920" y="1276"/>
                  <a:pt x="919" y="1276"/>
                  <a:pt x="918" y="1275"/>
                </a:cubicBezTo>
                <a:cubicBezTo>
                  <a:pt x="919" y="1272"/>
                  <a:pt x="919" y="1268"/>
                  <a:pt x="920" y="1265"/>
                </a:cubicBezTo>
                <a:cubicBezTo>
                  <a:pt x="920" y="1262"/>
                  <a:pt x="921" y="1258"/>
                  <a:pt x="922" y="1255"/>
                </a:cubicBezTo>
                <a:cubicBezTo>
                  <a:pt x="922" y="1250"/>
                  <a:pt x="923" y="1246"/>
                  <a:pt x="924" y="1241"/>
                </a:cubicBezTo>
                <a:cubicBezTo>
                  <a:pt x="925" y="1238"/>
                  <a:pt x="925" y="1235"/>
                  <a:pt x="926" y="1232"/>
                </a:cubicBezTo>
                <a:cubicBezTo>
                  <a:pt x="927" y="1227"/>
                  <a:pt x="928" y="1221"/>
                  <a:pt x="929" y="1216"/>
                </a:cubicBezTo>
                <a:cubicBezTo>
                  <a:pt x="929" y="1214"/>
                  <a:pt x="930" y="1212"/>
                  <a:pt x="930" y="1210"/>
                </a:cubicBezTo>
                <a:cubicBezTo>
                  <a:pt x="932" y="1203"/>
                  <a:pt x="933" y="1195"/>
                  <a:pt x="935" y="1188"/>
                </a:cubicBezTo>
                <a:cubicBezTo>
                  <a:pt x="935" y="1185"/>
                  <a:pt x="936" y="1182"/>
                  <a:pt x="937" y="1180"/>
                </a:cubicBezTo>
                <a:cubicBezTo>
                  <a:pt x="938" y="1175"/>
                  <a:pt x="939" y="1170"/>
                  <a:pt x="940" y="1165"/>
                </a:cubicBezTo>
                <a:cubicBezTo>
                  <a:pt x="941" y="1162"/>
                  <a:pt x="942" y="1159"/>
                  <a:pt x="942" y="1156"/>
                </a:cubicBezTo>
                <a:cubicBezTo>
                  <a:pt x="943" y="1152"/>
                  <a:pt x="944" y="1147"/>
                  <a:pt x="946" y="1143"/>
                </a:cubicBezTo>
                <a:cubicBezTo>
                  <a:pt x="946" y="1140"/>
                  <a:pt x="947" y="1137"/>
                  <a:pt x="948" y="1133"/>
                </a:cubicBezTo>
                <a:cubicBezTo>
                  <a:pt x="949" y="1129"/>
                  <a:pt x="950" y="1125"/>
                  <a:pt x="951" y="1121"/>
                </a:cubicBezTo>
                <a:cubicBezTo>
                  <a:pt x="952" y="1118"/>
                  <a:pt x="953" y="1114"/>
                  <a:pt x="954" y="1111"/>
                </a:cubicBezTo>
                <a:cubicBezTo>
                  <a:pt x="955" y="1108"/>
                  <a:pt x="956" y="1105"/>
                  <a:pt x="957" y="1102"/>
                </a:cubicBezTo>
                <a:cubicBezTo>
                  <a:pt x="962" y="1104"/>
                  <a:pt x="967" y="1106"/>
                  <a:pt x="972" y="1108"/>
                </a:cubicBezTo>
                <a:close/>
                <a:moveTo>
                  <a:pt x="919" y="1289"/>
                </a:moveTo>
                <a:cubicBezTo>
                  <a:pt x="928" y="1293"/>
                  <a:pt x="938" y="1297"/>
                  <a:pt x="948" y="1301"/>
                </a:cubicBezTo>
                <a:cubicBezTo>
                  <a:pt x="949" y="1301"/>
                  <a:pt x="950" y="1302"/>
                  <a:pt x="952" y="1302"/>
                </a:cubicBezTo>
                <a:cubicBezTo>
                  <a:pt x="962" y="1306"/>
                  <a:pt x="972" y="1310"/>
                  <a:pt x="981" y="1314"/>
                </a:cubicBezTo>
                <a:cubicBezTo>
                  <a:pt x="983" y="1314"/>
                  <a:pt x="984" y="1315"/>
                  <a:pt x="985" y="1315"/>
                </a:cubicBezTo>
                <a:cubicBezTo>
                  <a:pt x="995" y="1319"/>
                  <a:pt x="1005" y="1323"/>
                  <a:pt x="1016" y="1326"/>
                </a:cubicBezTo>
                <a:cubicBezTo>
                  <a:pt x="1017" y="1327"/>
                  <a:pt x="1017" y="1327"/>
                  <a:pt x="1018" y="1327"/>
                </a:cubicBezTo>
                <a:cubicBezTo>
                  <a:pt x="1029" y="1331"/>
                  <a:pt x="1040" y="1334"/>
                  <a:pt x="1050" y="1338"/>
                </a:cubicBezTo>
                <a:cubicBezTo>
                  <a:pt x="1051" y="1338"/>
                  <a:pt x="1051" y="1338"/>
                  <a:pt x="1052" y="1338"/>
                </a:cubicBezTo>
                <a:cubicBezTo>
                  <a:pt x="1063" y="1342"/>
                  <a:pt x="1074" y="1345"/>
                  <a:pt x="1085" y="1348"/>
                </a:cubicBezTo>
                <a:cubicBezTo>
                  <a:pt x="1085" y="1349"/>
                  <a:pt x="1085" y="1349"/>
                  <a:pt x="1085" y="1349"/>
                </a:cubicBezTo>
                <a:cubicBezTo>
                  <a:pt x="1096" y="1352"/>
                  <a:pt x="1107" y="1355"/>
                  <a:pt x="1118" y="1358"/>
                </a:cubicBezTo>
                <a:cubicBezTo>
                  <a:pt x="1119" y="1358"/>
                  <a:pt x="1119" y="1358"/>
                  <a:pt x="1120" y="1359"/>
                </a:cubicBezTo>
                <a:cubicBezTo>
                  <a:pt x="1131" y="1361"/>
                  <a:pt x="1141" y="1364"/>
                  <a:pt x="1152" y="1367"/>
                </a:cubicBezTo>
                <a:cubicBezTo>
                  <a:pt x="1153" y="1367"/>
                  <a:pt x="1154" y="1367"/>
                  <a:pt x="1155" y="1368"/>
                </a:cubicBezTo>
                <a:cubicBezTo>
                  <a:pt x="1166" y="1370"/>
                  <a:pt x="1176" y="1372"/>
                  <a:pt x="1187" y="1375"/>
                </a:cubicBezTo>
                <a:cubicBezTo>
                  <a:pt x="1187" y="1375"/>
                  <a:pt x="1188" y="1375"/>
                  <a:pt x="1189" y="1375"/>
                </a:cubicBezTo>
                <a:cubicBezTo>
                  <a:pt x="1189" y="1375"/>
                  <a:pt x="1189" y="1375"/>
                  <a:pt x="1189" y="1375"/>
                </a:cubicBezTo>
                <a:cubicBezTo>
                  <a:pt x="1189" y="1375"/>
                  <a:pt x="1189" y="1375"/>
                  <a:pt x="1189" y="1375"/>
                </a:cubicBezTo>
                <a:cubicBezTo>
                  <a:pt x="1189" y="1381"/>
                  <a:pt x="1188" y="1387"/>
                  <a:pt x="1188" y="1393"/>
                </a:cubicBezTo>
                <a:cubicBezTo>
                  <a:pt x="1187" y="1398"/>
                  <a:pt x="1187" y="1403"/>
                  <a:pt x="1187" y="1408"/>
                </a:cubicBezTo>
                <a:cubicBezTo>
                  <a:pt x="1186" y="1415"/>
                  <a:pt x="1186" y="1422"/>
                  <a:pt x="1185" y="1429"/>
                </a:cubicBezTo>
                <a:cubicBezTo>
                  <a:pt x="1185" y="1434"/>
                  <a:pt x="1185" y="1439"/>
                  <a:pt x="1184" y="1444"/>
                </a:cubicBezTo>
                <a:cubicBezTo>
                  <a:pt x="1184" y="1451"/>
                  <a:pt x="1184" y="1459"/>
                  <a:pt x="1184" y="1467"/>
                </a:cubicBezTo>
                <a:cubicBezTo>
                  <a:pt x="1184" y="1471"/>
                  <a:pt x="1183" y="1475"/>
                  <a:pt x="1183" y="1479"/>
                </a:cubicBezTo>
                <a:cubicBezTo>
                  <a:pt x="1183" y="1491"/>
                  <a:pt x="1183" y="1503"/>
                  <a:pt x="1183" y="1514"/>
                </a:cubicBezTo>
                <a:cubicBezTo>
                  <a:pt x="1183" y="1523"/>
                  <a:pt x="1183" y="1532"/>
                  <a:pt x="1183" y="1541"/>
                </a:cubicBezTo>
                <a:cubicBezTo>
                  <a:pt x="1183" y="1544"/>
                  <a:pt x="1183" y="1547"/>
                  <a:pt x="1183" y="1550"/>
                </a:cubicBezTo>
                <a:cubicBezTo>
                  <a:pt x="1183" y="1555"/>
                  <a:pt x="1183" y="1559"/>
                  <a:pt x="1184" y="1564"/>
                </a:cubicBezTo>
                <a:cubicBezTo>
                  <a:pt x="1182" y="1564"/>
                  <a:pt x="1179" y="1563"/>
                  <a:pt x="1177" y="1563"/>
                </a:cubicBezTo>
                <a:cubicBezTo>
                  <a:pt x="1175" y="1562"/>
                  <a:pt x="1172" y="1561"/>
                  <a:pt x="1169" y="1561"/>
                </a:cubicBezTo>
                <a:cubicBezTo>
                  <a:pt x="1166" y="1560"/>
                  <a:pt x="1162" y="1559"/>
                  <a:pt x="1159" y="1558"/>
                </a:cubicBezTo>
                <a:cubicBezTo>
                  <a:pt x="1156" y="1558"/>
                  <a:pt x="1153" y="1557"/>
                  <a:pt x="1150" y="1556"/>
                </a:cubicBezTo>
                <a:cubicBezTo>
                  <a:pt x="1147" y="1555"/>
                  <a:pt x="1144" y="1555"/>
                  <a:pt x="1140" y="1554"/>
                </a:cubicBezTo>
                <a:cubicBezTo>
                  <a:pt x="1137" y="1553"/>
                  <a:pt x="1135" y="1552"/>
                  <a:pt x="1132" y="1552"/>
                </a:cubicBezTo>
                <a:cubicBezTo>
                  <a:pt x="1129" y="1551"/>
                  <a:pt x="1125" y="1550"/>
                  <a:pt x="1122" y="1549"/>
                </a:cubicBezTo>
                <a:cubicBezTo>
                  <a:pt x="1119" y="1548"/>
                  <a:pt x="1116" y="1547"/>
                  <a:pt x="1113" y="1547"/>
                </a:cubicBezTo>
                <a:cubicBezTo>
                  <a:pt x="1110" y="1546"/>
                  <a:pt x="1107" y="1545"/>
                  <a:pt x="1103" y="1544"/>
                </a:cubicBezTo>
                <a:cubicBezTo>
                  <a:pt x="1100" y="1543"/>
                  <a:pt x="1098" y="1542"/>
                  <a:pt x="1095" y="1541"/>
                </a:cubicBezTo>
                <a:cubicBezTo>
                  <a:pt x="1092" y="1540"/>
                  <a:pt x="1088" y="1539"/>
                  <a:pt x="1085" y="1538"/>
                </a:cubicBezTo>
                <a:cubicBezTo>
                  <a:pt x="1082" y="1537"/>
                  <a:pt x="1079" y="1537"/>
                  <a:pt x="1077" y="1536"/>
                </a:cubicBezTo>
                <a:cubicBezTo>
                  <a:pt x="1073" y="1535"/>
                  <a:pt x="1070" y="1534"/>
                  <a:pt x="1066" y="1533"/>
                </a:cubicBezTo>
                <a:cubicBezTo>
                  <a:pt x="1064" y="1532"/>
                  <a:pt x="1061" y="1531"/>
                  <a:pt x="1058" y="1530"/>
                </a:cubicBezTo>
                <a:cubicBezTo>
                  <a:pt x="1055" y="1529"/>
                  <a:pt x="1051" y="1528"/>
                  <a:pt x="1048" y="1527"/>
                </a:cubicBezTo>
                <a:cubicBezTo>
                  <a:pt x="1045" y="1526"/>
                  <a:pt x="1043" y="1525"/>
                  <a:pt x="1040" y="1524"/>
                </a:cubicBezTo>
                <a:cubicBezTo>
                  <a:pt x="1036" y="1523"/>
                  <a:pt x="1032" y="1522"/>
                  <a:pt x="1028" y="1520"/>
                </a:cubicBezTo>
                <a:cubicBezTo>
                  <a:pt x="1026" y="1520"/>
                  <a:pt x="1024" y="1519"/>
                  <a:pt x="1022" y="1518"/>
                </a:cubicBezTo>
                <a:cubicBezTo>
                  <a:pt x="1017" y="1516"/>
                  <a:pt x="1013" y="1515"/>
                  <a:pt x="1008" y="1513"/>
                </a:cubicBezTo>
                <a:cubicBezTo>
                  <a:pt x="1007" y="1513"/>
                  <a:pt x="1005" y="1512"/>
                  <a:pt x="1004" y="1512"/>
                </a:cubicBezTo>
                <a:cubicBezTo>
                  <a:pt x="998" y="1510"/>
                  <a:pt x="992" y="1507"/>
                  <a:pt x="986" y="1505"/>
                </a:cubicBezTo>
                <a:cubicBezTo>
                  <a:pt x="985" y="1505"/>
                  <a:pt x="984" y="1504"/>
                  <a:pt x="983" y="1504"/>
                </a:cubicBezTo>
                <a:cubicBezTo>
                  <a:pt x="978" y="1502"/>
                  <a:pt x="973" y="1500"/>
                  <a:pt x="968" y="1498"/>
                </a:cubicBezTo>
                <a:cubicBezTo>
                  <a:pt x="966" y="1498"/>
                  <a:pt x="964" y="1497"/>
                  <a:pt x="962" y="1496"/>
                </a:cubicBezTo>
                <a:cubicBezTo>
                  <a:pt x="958" y="1494"/>
                  <a:pt x="954" y="1493"/>
                  <a:pt x="951" y="1491"/>
                </a:cubicBezTo>
                <a:cubicBezTo>
                  <a:pt x="948" y="1490"/>
                  <a:pt x="946" y="1489"/>
                  <a:pt x="943" y="1488"/>
                </a:cubicBezTo>
                <a:cubicBezTo>
                  <a:pt x="940" y="1487"/>
                  <a:pt x="936" y="1485"/>
                  <a:pt x="933" y="1484"/>
                </a:cubicBezTo>
                <a:cubicBezTo>
                  <a:pt x="930" y="1483"/>
                  <a:pt x="928" y="1482"/>
                  <a:pt x="925" y="1481"/>
                </a:cubicBezTo>
                <a:cubicBezTo>
                  <a:pt x="922" y="1479"/>
                  <a:pt x="919" y="1478"/>
                  <a:pt x="915" y="1476"/>
                </a:cubicBezTo>
                <a:cubicBezTo>
                  <a:pt x="913" y="1475"/>
                  <a:pt x="910" y="1474"/>
                  <a:pt x="908" y="1473"/>
                </a:cubicBezTo>
                <a:cubicBezTo>
                  <a:pt x="905" y="1472"/>
                  <a:pt x="902" y="1471"/>
                  <a:pt x="900" y="1470"/>
                </a:cubicBezTo>
                <a:cubicBezTo>
                  <a:pt x="900" y="1466"/>
                  <a:pt x="900" y="1462"/>
                  <a:pt x="900" y="1458"/>
                </a:cubicBezTo>
                <a:cubicBezTo>
                  <a:pt x="900" y="1455"/>
                  <a:pt x="901" y="1451"/>
                  <a:pt x="901" y="1448"/>
                </a:cubicBezTo>
                <a:cubicBezTo>
                  <a:pt x="901" y="1443"/>
                  <a:pt x="901" y="1438"/>
                  <a:pt x="901" y="1433"/>
                </a:cubicBezTo>
                <a:cubicBezTo>
                  <a:pt x="902" y="1430"/>
                  <a:pt x="902" y="1427"/>
                  <a:pt x="902" y="1424"/>
                </a:cubicBezTo>
                <a:cubicBezTo>
                  <a:pt x="902" y="1417"/>
                  <a:pt x="903" y="1409"/>
                  <a:pt x="903" y="1401"/>
                </a:cubicBezTo>
                <a:cubicBezTo>
                  <a:pt x="904" y="1399"/>
                  <a:pt x="904" y="1397"/>
                  <a:pt x="904" y="1395"/>
                </a:cubicBezTo>
                <a:cubicBezTo>
                  <a:pt x="904" y="1389"/>
                  <a:pt x="905" y="1383"/>
                  <a:pt x="905" y="1377"/>
                </a:cubicBezTo>
                <a:cubicBezTo>
                  <a:pt x="906" y="1374"/>
                  <a:pt x="906" y="1372"/>
                  <a:pt x="906" y="1369"/>
                </a:cubicBezTo>
                <a:cubicBezTo>
                  <a:pt x="907" y="1364"/>
                  <a:pt x="907" y="1359"/>
                  <a:pt x="908" y="1354"/>
                </a:cubicBezTo>
                <a:cubicBezTo>
                  <a:pt x="908" y="1351"/>
                  <a:pt x="908" y="1347"/>
                  <a:pt x="909" y="1344"/>
                </a:cubicBezTo>
                <a:cubicBezTo>
                  <a:pt x="909" y="1339"/>
                  <a:pt x="910" y="1335"/>
                  <a:pt x="910" y="1330"/>
                </a:cubicBezTo>
                <a:cubicBezTo>
                  <a:pt x="911" y="1327"/>
                  <a:pt x="911" y="1323"/>
                  <a:pt x="912" y="1320"/>
                </a:cubicBezTo>
                <a:cubicBezTo>
                  <a:pt x="912" y="1316"/>
                  <a:pt x="913" y="1311"/>
                  <a:pt x="913" y="1307"/>
                </a:cubicBezTo>
                <a:cubicBezTo>
                  <a:pt x="914" y="1303"/>
                  <a:pt x="914" y="1300"/>
                  <a:pt x="915" y="1296"/>
                </a:cubicBezTo>
                <a:cubicBezTo>
                  <a:pt x="915" y="1293"/>
                  <a:pt x="916" y="1291"/>
                  <a:pt x="916" y="1288"/>
                </a:cubicBezTo>
                <a:cubicBezTo>
                  <a:pt x="917" y="1288"/>
                  <a:pt x="918" y="1288"/>
                  <a:pt x="919" y="1289"/>
                </a:cubicBezTo>
                <a:close/>
                <a:moveTo>
                  <a:pt x="905" y="1485"/>
                </a:moveTo>
                <a:cubicBezTo>
                  <a:pt x="907" y="1486"/>
                  <a:pt x="910" y="1487"/>
                  <a:pt x="913" y="1488"/>
                </a:cubicBezTo>
                <a:cubicBezTo>
                  <a:pt x="916" y="1490"/>
                  <a:pt x="919" y="1491"/>
                  <a:pt x="922" y="1492"/>
                </a:cubicBezTo>
                <a:cubicBezTo>
                  <a:pt x="925" y="1494"/>
                  <a:pt x="928" y="1495"/>
                  <a:pt x="930" y="1496"/>
                </a:cubicBezTo>
                <a:cubicBezTo>
                  <a:pt x="934" y="1497"/>
                  <a:pt x="937" y="1499"/>
                  <a:pt x="940" y="1500"/>
                </a:cubicBezTo>
                <a:cubicBezTo>
                  <a:pt x="943" y="1501"/>
                  <a:pt x="945" y="1502"/>
                  <a:pt x="948" y="1503"/>
                </a:cubicBezTo>
                <a:cubicBezTo>
                  <a:pt x="951" y="1505"/>
                  <a:pt x="955" y="1506"/>
                  <a:pt x="958" y="1507"/>
                </a:cubicBezTo>
                <a:cubicBezTo>
                  <a:pt x="961" y="1508"/>
                  <a:pt x="963" y="1509"/>
                  <a:pt x="966" y="1510"/>
                </a:cubicBezTo>
                <a:cubicBezTo>
                  <a:pt x="969" y="1512"/>
                  <a:pt x="973" y="1513"/>
                  <a:pt x="976" y="1514"/>
                </a:cubicBezTo>
                <a:cubicBezTo>
                  <a:pt x="979" y="1515"/>
                  <a:pt x="981" y="1516"/>
                  <a:pt x="984" y="1517"/>
                </a:cubicBezTo>
                <a:cubicBezTo>
                  <a:pt x="987" y="1518"/>
                  <a:pt x="991" y="1520"/>
                  <a:pt x="994" y="1521"/>
                </a:cubicBezTo>
                <a:cubicBezTo>
                  <a:pt x="997" y="1522"/>
                  <a:pt x="999" y="1523"/>
                  <a:pt x="1002" y="1524"/>
                </a:cubicBezTo>
                <a:cubicBezTo>
                  <a:pt x="1005" y="1525"/>
                  <a:pt x="1009" y="1526"/>
                  <a:pt x="1012" y="1527"/>
                </a:cubicBezTo>
                <a:cubicBezTo>
                  <a:pt x="1015" y="1528"/>
                  <a:pt x="1018" y="1529"/>
                  <a:pt x="1020" y="1530"/>
                </a:cubicBezTo>
                <a:cubicBezTo>
                  <a:pt x="1024" y="1531"/>
                  <a:pt x="1027" y="1533"/>
                  <a:pt x="1031" y="1534"/>
                </a:cubicBezTo>
                <a:cubicBezTo>
                  <a:pt x="1033" y="1535"/>
                  <a:pt x="1036" y="1535"/>
                  <a:pt x="1038" y="1536"/>
                </a:cubicBezTo>
                <a:cubicBezTo>
                  <a:pt x="1042" y="1538"/>
                  <a:pt x="1046" y="1539"/>
                  <a:pt x="1050" y="1540"/>
                </a:cubicBezTo>
                <a:cubicBezTo>
                  <a:pt x="1052" y="1541"/>
                  <a:pt x="1054" y="1542"/>
                  <a:pt x="1057" y="1542"/>
                </a:cubicBezTo>
                <a:cubicBezTo>
                  <a:pt x="1061" y="1544"/>
                  <a:pt x="1066" y="1545"/>
                  <a:pt x="1071" y="1547"/>
                </a:cubicBezTo>
                <a:cubicBezTo>
                  <a:pt x="1072" y="1547"/>
                  <a:pt x="1074" y="1547"/>
                  <a:pt x="1075" y="1548"/>
                </a:cubicBezTo>
                <a:cubicBezTo>
                  <a:pt x="1081" y="1550"/>
                  <a:pt x="1087" y="1552"/>
                  <a:pt x="1093" y="1553"/>
                </a:cubicBezTo>
                <a:cubicBezTo>
                  <a:pt x="1095" y="1554"/>
                  <a:pt x="1096" y="1554"/>
                  <a:pt x="1097" y="1554"/>
                </a:cubicBezTo>
                <a:cubicBezTo>
                  <a:pt x="1102" y="1556"/>
                  <a:pt x="1107" y="1557"/>
                  <a:pt x="1112" y="1559"/>
                </a:cubicBezTo>
                <a:cubicBezTo>
                  <a:pt x="1114" y="1559"/>
                  <a:pt x="1116" y="1560"/>
                  <a:pt x="1119" y="1560"/>
                </a:cubicBezTo>
                <a:cubicBezTo>
                  <a:pt x="1123" y="1561"/>
                  <a:pt x="1127" y="1563"/>
                  <a:pt x="1130" y="1564"/>
                </a:cubicBezTo>
                <a:cubicBezTo>
                  <a:pt x="1133" y="1564"/>
                  <a:pt x="1136" y="1565"/>
                  <a:pt x="1138" y="1565"/>
                </a:cubicBezTo>
                <a:cubicBezTo>
                  <a:pt x="1142" y="1566"/>
                  <a:pt x="1145" y="1567"/>
                  <a:pt x="1149" y="1568"/>
                </a:cubicBezTo>
                <a:cubicBezTo>
                  <a:pt x="1152" y="1569"/>
                  <a:pt x="1154" y="1570"/>
                  <a:pt x="1157" y="1570"/>
                </a:cubicBezTo>
                <a:cubicBezTo>
                  <a:pt x="1161" y="1571"/>
                  <a:pt x="1164" y="1572"/>
                  <a:pt x="1168" y="1573"/>
                </a:cubicBezTo>
                <a:cubicBezTo>
                  <a:pt x="1171" y="1573"/>
                  <a:pt x="1173" y="1574"/>
                  <a:pt x="1176" y="1575"/>
                </a:cubicBezTo>
                <a:cubicBezTo>
                  <a:pt x="1179" y="1575"/>
                  <a:pt x="1181" y="1576"/>
                  <a:pt x="1184" y="1577"/>
                </a:cubicBezTo>
                <a:cubicBezTo>
                  <a:pt x="1184" y="1577"/>
                  <a:pt x="1184" y="1577"/>
                  <a:pt x="1184" y="1577"/>
                </a:cubicBezTo>
                <a:cubicBezTo>
                  <a:pt x="1184" y="1577"/>
                  <a:pt x="1184" y="1577"/>
                  <a:pt x="1184" y="1577"/>
                </a:cubicBezTo>
                <a:cubicBezTo>
                  <a:pt x="1184" y="1581"/>
                  <a:pt x="1184" y="1585"/>
                  <a:pt x="1185" y="1590"/>
                </a:cubicBezTo>
                <a:cubicBezTo>
                  <a:pt x="1185" y="1593"/>
                  <a:pt x="1185" y="1596"/>
                  <a:pt x="1185" y="1599"/>
                </a:cubicBezTo>
                <a:cubicBezTo>
                  <a:pt x="1186" y="1605"/>
                  <a:pt x="1186" y="1611"/>
                  <a:pt x="1186" y="1617"/>
                </a:cubicBezTo>
                <a:cubicBezTo>
                  <a:pt x="1186" y="1619"/>
                  <a:pt x="1187" y="1622"/>
                  <a:pt x="1187" y="1625"/>
                </a:cubicBezTo>
                <a:cubicBezTo>
                  <a:pt x="1187" y="1633"/>
                  <a:pt x="1188" y="1642"/>
                  <a:pt x="1189" y="1650"/>
                </a:cubicBezTo>
                <a:cubicBezTo>
                  <a:pt x="1189" y="1652"/>
                  <a:pt x="1189" y="1653"/>
                  <a:pt x="1189" y="1655"/>
                </a:cubicBezTo>
                <a:cubicBezTo>
                  <a:pt x="1190" y="1662"/>
                  <a:pt x="1191" y="1669"/>
                  <a:pt x="1191" y="1675"/>
                </a:cubicBezTo>
                <a:cubicBezTo>
                  <a:pt x="1192" y="1678"/>
                  <a:pt x="1192" y="1681"/>
                  <a:pt x="1192" y="1685"/>
                </a:cubicBezTo>
                <a:cubicBezTo>
                  <a:pt x="1193" y="1690"/>
                  <a:pt x="1194" y="1695"/>
                  <a:pt x="1194" y="1700"/>
                </a:cubicBezTo>
                <a:cubicBezTo>
                  <a:pt x="1195" y="1704"/>
                  <a:pt x="1195" y="1707"/>
                  <a:pt x="1196" y="1711"/>
                </a:cubicBezTo>
                <a:cubicBezTo>
                  <a:pt x="1196" y="1716"/>
                  <a:pt x="1197" y="1721"/>
                  <a:pt x="1197" y="1725"/>
                </a:cubicBezTo>
                <a:cubicBezTo>
                  <a:pt x="1198" y="1729"/>
                  <a:pt x="1199" y="1733"/>
                  <a:pt x="1199" y="1737"/>
                </a:cubicBezTo>
                <a:cubicBezTo>
                  <a:pt x="1200" y="1741"/>
                  <a:pt x="1200" y="1746"/>
                  <a:pt x="1201" y="1750"/>
                </a:cubicBezTo>
                <a:cubicBezTo>
                  <a:pt x="1202" y="1754"/>
                  <a:pt x="1202" y="1758"/>
                  <a:pt x="1203" y="1762"/>
                </a:cubicBezTo>
                <a:cubicBezTo>
                  <a:pt x="1204" y="1765"/>
                  <a:pt x="1204" y="1768"/>
                  <a:pt x="1204" y="1771"/>
                </a:cubicBezTo>
                <a:cubicBezTo>
                  <a:pt x="1203" y="1771"/>
                  <a:pt x="1201" y="1770"/>
                  <a:pt x="1199" y="1770"/>
                </a:cubicBezTo>
                <a:cubicBezTo>
                  <a:pt x="1196" y="1769"/>
                  <a:pt x="1192" y="1768"/>
                  <a:pt x="1189" y="1768"/>
                </a:cubicBezTo>
                <a:cubicBezTo>
                  <a:pt x="1186" y="1767"/>
                  <a:pt x="1183" y="1766"/>
                  <a:pt x="1179" y="1765"/>
                </a:cubicBezTo>
                <a:cubicBezTo>
                  <a:pt x="1176" y="1765"/>
                  <a:pt x="1173" y="1764"/>
                  <a:pt x="1170" y="1763"/>
                </a:cubicBezTo>
                <a:cubicBezTo>
                  <a:pt x="1167" y="1762"/>
                  <a:pt x="1163" y="1762"/>
                  <a:pt x="1160" y="1761"/>
                </a:cubicBezTo>
                <a:cubicBezTo>
                  <a:pt x="1157" y="1760"/>
                  <a:pt x="1154" y="1759"/>
                  <a:pt x="1151" y="1759"/>
                </a:cubicBezTo>
                <a:cubicBezTo>
                  <a:pt x="1147" y="1758"/>
                  <a:pt x="1144" y="1757"/>
                  <a:pt x="1140" y="1756"/>
                </a:cubicBezTo>
                <a:cubicBezTo>
                  <a:pt x="1137" y="1755"/>
                  <a:pt x="1134" y="1754"/>
                  <a:pt x="1131" y="1754"/>
                </a:cubicBezTo>
                <a:cubicBezTo>
                  <a:pt x="1128" y="1753"/>
                  <a:pt x="1125" y="1752"/>
                  <a:pt x="1121" y="1751"/>
                </a:cubicBezTo>
                <a:cubicBezTo>
                  <a:pt x="1118" y="1750"/>
                  <a:pt x="1115" y="1749"/>
                  <a:pt x="1112" y="1748"/>
                </a:cubicBezTo>
                <a:cubicBezTo>
                  <a:pt x="1109" y="1747"/>
                  <a:pt x="1105" y="1747"/>
                  <a:pt x="1102" y="1746"/>
                </a:cubicBezTo>
                <a:cubicBezTo>
                  <a:pt x="1099" y="1745"/>
                  <a:pt x="1096" y="1744"/>
                  <a:pt x="1093" y="1743"/>
                </a:cubicBezTo>
                <a:cubicBezTo>
                  <a:pt x="1089" y="1742"/>
                  <a:pt x="1086" y="1741"/>
                  <a:pt x="1082" y="1740"/>
                </a:cubicBezTo>
                <a:cubicBezTo>
                  <a:pt x="1080" y="1739"/>
                  <a:pt x="1077" y="1738"/>
                  <a:pt x="1074" y="1737"/>
                </a:cubicBezTo>
                <a:cubicBezTo>
                  <a:pt x="1070" y="1736"/>
                  <a:pt x="1067" y="1735"/>
                  <a:pt x="1063" y="1734"/>
                </a:cubicBezTo>
                <a:cubicBezTo>
                  <a:pt x="1060" y="1733"/>
                  <a:pt x="1058" y="1732"/>
                  <a:pt x="1055" y="1731"/>
                </a:cubicBezTo>
                <a:cubicBezTo>
                  <a:pt x="1051" y="1730"/>
                  <a:pt x="1047" y="1729"/>
                  <a:pt x="1044" y="1728"/>
                </a:cubicBezTo>
                <a:cubicBezTo>
                  <a:pt x="1041" y="1727"/>
                  <a:pt x="1039" y="1726"/>
                  <a:pt x="1036" y="1725"/>
                </a:cubicBezTo>
                <a:cubicBezTo>
                  <a:pt x="1032" y="1724"/>
                  <a:pt x="1028" y="1722"/>
                  <a:pt x="1024" y="1721"/>
                </a:cubicBezTo>
                <a:cubicBezTo>
                  <a:pt x="1022" y="1720"/>
                  <a:pt x="1019" y="1719"/>
                  <a:pt x="1017" y="1719"/>
                </a:cubicBezTo>
                <a:cubicBezTo>
                  <a:pt x="1012" y="1717"/>
                  <a:pt x="1007" y="1715"/>
                  <a:pt x="1002" y="1713"/>
                </a:cubicBezTo>
                <a:cubicBezTo>
                  <a:pt x="1001" y="1713"/>
                  <a:pt x="1000" y="1712"/>
                  <a:pt x="998" y="1712"/>
                </a:cubicBezTo>
                <a:cubicBezTo>
                  <a:pt x="992" y="1710"/>
                  <a:pt x="986" y="1707"/>
                  <a:pt x="980" y="1705"/>
                </a:cubicBezTo>
                <a:cubicBezTo>
                  <a:pt x="979" y="1705"/>
                  <a:pt x="978" y="1704"/>
                  <a:pt x="976" y="1704"/>
                </a:cubicBezTo>
                <a:cubicBezTo>
                  <a:pt x="971" y="1702"/>
                  <a:pt x="966" y="1700"/>
                  <a:pt x="961" y="1698"/>
                </a:cubicBezTo>
                <a:cubicBezTo>
                  <a:pt x="959" y="1697"/>
                  <a:pt x="957" y="1696"/>
                  <a:pt x="955" y="1695"/>
                </a:cubicBezTo>
                <a:cubicBezTo>
                  <a:pt x="951" y="1694"/>
                  <a:pt x="947" y="1692"/>
                  <a:pt x="943" y="1690"/>
                </a:cubicBezTo>
                <a:cubicBezTo>
                  <a:pt x="940" y="1689"/>
                  <a:pt x="938" y="1688"/>
                  <a:pt x="936" y="1687"/>
                </a:cubicBezTo>
                <a:cubicBezTo>
                  <a:pt x="932" y="1686"/>
                  <a:pt x="928" y="1684"/>
                  <a:pt x="924" y="1683"/>
                </a:cubicBezTo>
                <a:cubicBezTo>
                  <a:pt x="922" y="1681"/>
                  <a:pt x="919" y="1680"/>
                  <a:pt x="917" y="1679"/>
                </a:cubicBezTo>
                <a:cubicBezTo>
                  <a:pt x="914" y="1678"/>
                  <a:pt x="911" y="1677"/>
                  <a:pt x="908" y="1675"/>
                </a:cubicBezTo>
                <a:cubicBezTo>
                  <a:pt x="907" y="1672"/>
                  <a:pt x="907" y="1669"/>
                  <a:pt x="907" y="1666"/>
                </a:cubicBezTo>
                <a:cubicBezTo>
                  <a:pt x="906" y="1663"/>
                  <a:pt x="906" y="1660"/>
                  <a:pt x="906" y="1657"/>
                </a:cubicBezTo>
                <a:cubicBezTo>
                  <a:pt x="906" y="1653"/>
                  <a:pt x="905" y="1649"/>
                  <a:pt x="905" y="1646"/>
                </a:cubicBezTo>
                <a:cubicBezTo>
                  <a:pt x="905" y="1643"/>
                  <a:pt x="904" y="1640"/>
                  <a:pt x="904" y="1637"/>
                </a:cubicBezTo>
                <a:cubicBezTo>
                  <a:pt x="904" y="1633"/>
                  <a:pt x="904" y="1629"/>
                  <a:pt x="903" y="1625"/>
                </a:cubicBezTo>
                <a:cubicBezTo>
                  <a:pt x="903" y="1622"/>
                  <a:pt x="903" y="1619"/>
                  <a:pt x="903" y="1616"/>
                </a:cubicBezTo>
                <a:cubicBezTo>
                  <a:pt x="902" y="1612"/>
                  <a:pt x="902" y="1609"/>
                  <a:pt x="902" y="1605"/>
                </a:cubicBezTo>
                <a:cubicBezTo>
                  <a:pt x="902" y="1602"/>
                  <a:pt x="902" y="1599"/>
                  <a:pt x="901" y="1596"/>
                </a:cubicBezTo>
                <a:cubicBezTo>
                  <a:pt x="901" y="1592"/>
                  <a:pt x="901" y="1588"/>
                  <a:pt x="901" y="1584"/>
                </a:cubicBezTo>
                <a:cubicBezTo>
                  <a:pt x="901" y="1581"/>
                  <a:pt x="901" y="1578"/>
                  <a:pt x="900" y="1576"/>
                </a:cubicBezTo>
                <a:cubicBezTo>
                  <a:pt x="900" y="1571"/>
                  <a:pt x="900" y="1567"/>
                  <a:pt x="900" y="1563"/>
                </a:cubicBezTo>
                <a:cubicBezTo>
                  <a:pt x="900" y="1560"/>
                  <a:pt x="900" y="1558"/>
                  <a:pt x="900" y="1555"/>
                </a:cubicBezTo>
                <a:cubicBezTo>
                  <a:pt x="900" y="1551"/>
                  <a:pt x="900" y="1546"/>
                  <a:pt x="899" y="1541"/>
                </a:cubicBezTo>
                <a:cubicBezTo>
                  <a:pt x="899" y="1539"/>
                  <a:pt x="899" y="1537"/>
                  <a:pt x="899" y="1535"/>
                </a:cubicBezTo>
                <a:cubicBezTo>
                  <a:pt x="899" y="1528"/>
                  <a:pt x="899" y="1521"/>
                  <a:pt x="899" y="1514"/>
                </a:cubicBezTo>
                <a:cubicBezTo>
                  <a:pt x="899" y="1508"/>
                  <a:pt x="899" y="1502"/>
                  <a:pt x="899" y="1496"/>
                </a:cubicBezTo>
                <a:cubicBezTo>
                  <a:pt x="899" y="1494"/>
                  <a:pt x="899" y="1492"/>
                  <a:pt x="899" y="1491"/>
                </a:cubicBezTo>
                <a:cubicBezTo>
                  <a:pt x="899" y="1488"/>
                  <a:pt x="900" y="1485"/>
                  <a:pt x="900" y="1483"/>
                </a:cubicBezTo>
                <a:cubicBezTo>
                  <a:pt x="901" y="1483"/>
                  <a:pt x="903" y="1484"/>
                  <a:pt x="905" y="1485"/>
                </a:cubicBezTo>
                <a:close/>
                <a:moveTo>
                  <a:pt x="914" y="1691"/>
                </a:moveTo>
                <a:cubicBezTo>
                  <a:pt x="917" y="1692"/>
                  <a:pt x="920" y="1694"/>
                  <a:pt x="923" y="1695"/>
                </a:cubicBezTo>
                <a:cubicBezTo>
                  <a:pt x="926" y="1696"/>
                  <a:pt x="929" y="1698"/>
                  <a:pt x="932" y="1699"/>
                </a:cubicBezTo>
                <a:cubicBezTo>
                  <a:pt x="935" y="1700"/>
                  <a:pt x="938" y="1701"/>
                  <a:pt x="941" y="1703"/>
                </a:cubicBezTo>
                <a:cubicBezTo>
                  <a:pt x="944" y="1704"/>
                  <a:pt x="948" y="1705"/>
                  <a:pt x="951" y="1707"/>
                </a:cubicBezTo>
                <a:cubicBezTo>
                  <a:pt x="954" y="1708"/>
                  <a:pt x="957" y="1709"/>
                  <a:pt x="960" y="1710"/>
                </a:cubicBezTo>
                <a:cubicBezTo>
                  <a:pt x="963" y="1711"/>
                  <a:pt x="966" y="1713"/>
                  <a:pt x="970" y="1714"/>
                </a:cubicBezTo>
                <a:cubicBezTo>
                  <a:pt x="973" y="1715"/>
                  <a:pt x="976" y="1716"/>
                  <a:pt x="979" y="1717"/>
                </a:cubicBezTo>
                <a:cubicBezTo>
                  <a:pt x="982" y="1719"/>
                  <a:pt x="985" y="1720"/>
                  <a:pt x="988" y="1721"/>
                </a:cubicBezTo>
                <a:cubicBezTo>
                  <a:pt x="991" y="1722"/>
                  <a:pt x="994" y="1723"/>
                  <a:pt x="997" y="1724"/>
                </a:cubicBezTo>
                <a:cubicBezTo>
                  <a:pt x="1001" y="1725"/>
                  <a:pt x="1004" y="1727"/>
                  <a:pt x="1007" y="1728"/>
                </a:cubicBezTo>
                <a:cubicBezTo>
                  <a:pt x="1010" y="1729"/>
                  <a:pt x="1013" y="1730"/>
                  <a:pt x="1016" y="1731"/>
                </a:cubicBezTo>
                <a:cubicBezTo>
                  <a:pt x="1019" y="1732"/>
                  <a:pt x="1023" y="1733"/>
                  <a:pt x="1026" y="1734"/>
                </a:cubicBezTo>
                <a:cubicBezTo>
                  <a:pt x="1029" y="1735"/>
                  <a:pt x="1032" y="1736"/>
                  <a:pt x="1035" y="1737"/>
                </a:cubicBezTo>
                <a:cubicBezTo>
                  <a:pt x="1038" y="1739"/>
                  <a:pt x="1042" y="1740"/>
                  <a:pt x="1045" y="1741"/>
                </a:cubicBezTo>
                <a:cubicBezTo>
                  <a:pt x="1048" y="1742"/>
                  <a:pt x="1051" y="1743"/>
                  <a:pt x="1054" y="1744"/>
                </a:cubicBezTo>
                <a:cubicBezTo>
                  <a:pt x="1058" y="1745"/>
                  <a:pt x="1061" y="1746"/>
                  <a:pt x="1065" y="1747"/>
                </a:cubicBezTo>
                <a:cubicBezTo>
                  <a:pt x="1068" y="1748"/>
                  <a:pt x="1070" y="1749"/>
                  <a:pt x="1073" y="1750"/>
                </a:cubicBezTo>
                <a:cubicBezTo>
                  <a:pt x="1077" y="1751"/>
                  <a:pt x="1081" y="1752"/>
                  <a:pt x="1085" y="1753"/>
                </a:cubicBezTo>
                <a:cubicBezTo>
                  <a:pt x="1087" y="1754"/>
                  <a:pt x="1090" y="1755"/>
                  <a:pt x="1092" y="1755"/>
                </a:cubicBezTo>
                <a:cubicBezTo>
                  <a:pt x="1097" y="1757"/>
                  <a:pt x="1102" y="1758"/>
                  <a:pt x="1106" y="1759"/>
                </a:cubicBezTo>
                <a:cubicBezTo>
                  <a:pt x="1108" y="1760"/>
                  <a:pt x="1110" y="1760"/>
                  <a:pt x="1112" y="1761"/>
                </a:cubicBezTo>
                <a:cubicBezTo>
                  <a:pt x="1118" y="1763"/>
                  <a:pt x="1124" y="1764"/>
                  <a:pt x="1131" y="1766"/>
                </a:cubicBezTo>
                <a:cubicBezTo>
                  <a:pt x="1132" y="1766"/>
                  <a:pt x="1134" y="1767"/>
                  <a:pt x="1135" y="1767"/>
                </a:cubicBezTo>
                <a:cubicBezTo>
                  <a:pt x="1140" y="1768"/>
                  <a:pt x="1145" y="1770"/>
                  <a:pt x="1150" y="1771"/>
                </a:cubicBezTo>
                <a:cubicBezTo>
                  <a:pt x="1153" y="1771"/>
                  <a:pt x="1155" y="1772"/>
                  <a:pt x="1157" y="1773"/>
                </a:cubicBezTo>
                <a:cubicBezTo>
                  <a:pt x="1161" y="1774"/>
                  <a:pt x="1166" y="1775"/>
                  <a:pt x="1170" y="1776"/>
                </a:cubicBezTo>
                <a:cubicBezTo>
                  <a:pt x="1172" y="1776"/>
                  <a:pt x="1175" y="1777"/>
                  <a:pt x="1177" y="1777"/>
                </a:cubicBezTo>
                <a:cubicBezTo>
                  <a:pt x="1181" y="1778"/>
                  <a:pt x="1185" y="1779"/>
                  <a:pt x="1189" y="1780"/>
                </a:cubicBezTo>
                <a:cubicBezTo>
                  <a:pt x="1192" y="1781"/>
                  <a:pt x="1195" y="1781"/>
                  <a:pt x="1197" y="1782"/>
                </a:cubicBezTo>
                <a:cubicBezTo>
                  <a:pt x="1200" y="1782"/>
                  <a:pt x="1204" y="1783"/>
                  <a:pt x="1207" y="1784"/>
                </a:cubicBezTo>
                <a:cubicBezTo>
                  <a:pt x="1207" y="1784"/>
                  <a:pt x="1207" y="1784"/>
                  <a:pt x="1207" y="1784"/>
                </a:cubicBezTo>
                <a:cubicBezTo>
                  <a:pt x="1207" y="1784"/>
                  <a:pt x="1207" y="1784"/>
                  <a:pt x="1207" y="1784"/>
                </a:cubicBezTo>
                <a:cubicBezTo>
                  <a:pt x="1208" y="1789"/>
                  <a:pt x="1209" y="1794"/>
                  <a:pt x="1210" y="1799"/>
                </a:cubicBezTo>
                <a:cubicBezTo>
                  <a:pt x="1210" y="1802"/>
                  <a:pt x="1211" y="1805"/>
                  <a:pt x="1211" y="1808"/>
                </a:cubicBezTo>
                <a:cubicBezTo>
                  <a:pt x="1213" y="1815"/>
                  <a:pt x="1214" y="1822"/>
                  <a:pt x="1216" y="1829"/>
                </a:cubicBezTo>
                <a:cubicBezTo>
                  <a:pt x="1216" y="1831"/>
                  <a:pt x="1216" y="1832"/>
                  <a:pt x="1217" y="1834"/>
                </a:cubicBezTo>
                <a:cubicBezTo>
                  <a:pt x="1218" y="1843"/>
                  <a:pt x="1220" y="1851"/>
                  <a:pt x="1222" y="1860"/>
                </a:cubicBezTo>
                <a:cubicBezTo>
                  <a:pt x="1223" y="1862"/>
                  <a:pt x="1224" y="1864"/>
                  <a:pt x="1224" y="1867"/>
                </a:cubicBezTo>
                <a:cubicBezTo>
                  <a:pt x="1226" y="1873"/>
                  <a:pt x="1227" y="1879"/>
                  <a:pt x="1229" y="1886"/>
                </a:cubicBezTo>
                <a:cubicBezTo>
                  <a:pt x="1230" y="1889"/>
                  <a:pt x="1230" y="1892"/>
                  <a:pt x="1231" y="1895"/>
                </a:cubicBezTo>
                <a:cubicBezTo>
                  <a:pt x="1233" y="1901"/>
                  <a:pt x="1234" y="1906"/>
                  <a:pt x="1236" y="1912"/>
                </a:cubicBezTo>
                <a:cubicBezTo>
                  <a:pt x="1236" y="1915"/>
                  <a:pt x="1237" y="1919"/>
                  <a:pt x="1238" y="1922"/>
                </a:cubicBezTo>
                <a:cubicBezTo>
                  <a:pt x="1240" y="1927"/>
                  <a:pt x="1241" y="1932"/>
                  <a:pt x="1243" y="1937"/>
                </a:cubicBezTo>
                <a:cubicBezTo>
                  <a:pt x="1244" y="1941"/>
                  <a:pt x="1245" y="1945"/>
                  <a:pt x="1246" y="1948"/>
                </a:cubicBezTo>
                <a:cubicBezTo>
                  <a:pt x="1247" y="1953"/>
                  <a:pt x="1249" y="1958"/>
                  <a:pt x="1250" y="1963"/>
                </a:cubicBezTo>
                <a:cubicBezTo>
                  <a:pt x="1252" y="1967"/>
                  <a:pt x="1253" y="1970"/>
                  <a:pt x="1254" y="1974"/>
                </a:cubicBezTo>
                <a:cubicBezTo>
                  <a:pt x="1255" y="1977"/>
                  <a:pt x="1256" y="1980"/>
                  <a:pt x="1257" y="1983"/>
                </a:cubicBezTo>
                <a:cubicBezTo>
                  <a:pt x="1255" y="1983"/>
                  <a:pt x="1253" y="1983"/>
                  <a:pt x="1251" y="1982"/>
                </a:cubicBezTo>
                <a:cubicBezTo>
                  <a:pt x="1248" y="1982"/>
                  <a:pt x="1245" y="1981"/>
                  <a:pt x="1242" y="1981"/>
                </a:cubicBezTo>
                <a:cubicBezTo>
                  <a:pt x="1238" y="1980"/>
                  <a:pt x="1234" y="1979"/>
                  <a:pt x="1231" y="1978"/>
                </a:cubicBezTo>
                <a:cubicBezTo>
                  <a:pt x="1228" y="1978"/>
                  <a:pt x="1225" y="1977"/>
                  <a:pt x="1222" y="1977"/>
                </a:cubicBezTo>
                <a:cubicBezTo>
                  <a:pt x="1218" y="1976"/>
                  <a:pt x="1214" y="1975"/>
                  <a:pt x="1211" y="1974"/>
                </a:cubicBezTo>
                <a:cubicBezTo>
                  <a:pt x="1208" y="1974"/>
                  <a:pt x="1204" y="1973"/>
                  <a:pt x="1201" y="1973"/>
                </a:cubicBezTo>
                <a:cubicBezTo>
                  <a:pt x="1198" y="1972"/>
                  <a:pt x="1194" y="1971"/>
                  <a:pt x="1191" y="1970"/>
                </a:cubicBezTo>
                <a:cubicBezTo>
                  <a:pt x="1187" y="1970"/>
                  <a:pt x="1184" y="1969"/>
                  <a:pt x="1181" y="1968"/>
                </a:cubicBezTo>
                <a:cubicBezTo>
                  <a:pt x="1178" y="1967"/>
                  <a:pt x="1174" y="1966"/>
                  <a:pt x="1170" y="1966"/>
                </a:cubicBezTo>
                <a:cubicBezTo>
                  <a:pt x="1167" y="1965"/>
                  <a:pt x="1164" y="1964"/>
                  <a:pt x="1161" y="1963"/>
                </a:cubicBezTo>
                <a:cubicBezTo>
                  <a:pt x="1158" y="1963"/>
                  <a:pt x="1154" y="1962"/>
                  <a:pt x="1150" y="1961"/>
                </a:cubicBezTo>
                <a:cubicBezTo>
                  <a:pt x="1147" y="1960"/>
                  <a:pt x="1144" y="1959"/>
                  <a:pt x="1141" y="1958"/>
                </a:cubicBezTo>
                <a:cubicBezTo>
                  <a:pt x="1138" y="1958"/>
                  <a:pt x="1134" y="1957"/>
                  <a:pt x="1130" y="1956"/>
                </a:cubicBezTo>
                <a:cubicBezTo>
                  <a:pt x="1127" y="1955"/>
                  <a:pt x="1124" y="1954"/>
                  <a:pt x="1121" y="1953"/>
                </a:cubicBezTo>
                <a:cubicBezTo>
                  <a:pt x="1118" y="1952"/>
                  <a:pt x="1114" y="1951"/>
                  <a:pt x="1111" y="1950"/>
                </a:cubicBezTo>
                <a:cubicBezTo>
                  <a:pt x="1108" y="1949"/>
                  <a:pt x="1105" y="1949"/>
                  <a:pt x="1102" y="1948"/>
                </a:cubicBezTo>
                <a:cubicBezTo>
                  <a:pt x="1098" y="1947"/>
                  <a:pt x="1094" y="1946"/>
                  <a:pt x="1091" y="1945"/>
                </a:cubicBezTo>
                <a:cubicBezTo>
                  <a:pt x="1088" y="1944"/>
                  <a:pt x="1085" y="1943"/>
                  <a:pt x="1082" y="1942"/>
                </a:cubicBezTo>
                <a:cubicBezTo>
                  <a:pt x="1078" y="1941"/>
                  <a:pt x="1074" y="1940"/>
                  <a:pt x="1071" y="1939"/>
                </a:cubicBezTo>
                <a:cubicBezTo>
                  <a:pt x="1068" y="1938"/>
                  <a:pt x="1065" y="1937"/>
                  <a:pt x="1062" y="1936"/>
                </a:cubicBezTo>
                <a:cubicBezTo>
                  <a:pt x="1058" y="1935"/>
                  <a:pt x="1054" y="1933"/>
                  <a:pt x="1050" y="1932"/>
                </a:cubicBezTo>
                <a:cubicBezTo>
                  <a:pt x="1048" y="1931"/>
                  <a:pt x="1045" y="1930"/>
                  <a:pt x="1043" y="1930"/>
                </a:cubicBezTo>
                <a:cubicBezTo>
                  <a:pt x="1038" y="1928"/>
                  <a:pt x="1033" y="1927"/>
                  <a:pt x="1029" y="1925"/>
                </a:cubicBezTo>
                <a:cubicBezTo>
                  <a:pt x="1027" y="1924"/>
                  <a:pt x="1025" y="1924"/>
                  <a:pt x="1023" y="1923"/>
                </a:cubicBezTo>
                <a:cubicBezTo>
                  <a:pt x="1017" y="1921"/>
                  <a:pt x="1010" y="1919"/>
                  <a:pt x="1004" y="1916"/>
                </a:cubicBezTo>
                <a:cubicBezTo>
                  <a:pt x="1001" y="1915"/>
                  <a:pt x="999" y="1914"/>
                  <a:pt x="996" y="1913"/>
                </a:cubicBezTo>
                <a:cubicBezTo>
                  <a:pt x="992" y="1912"/>
                  <a:pt x="989" y="1911"/>
                  <a:pt x="985" y="1909"/>
                </a:cubicBezTo>
                <a:cubicBezTo>
                  <a:pt x="982" y="1908"/>
                  <a:pt x="979" y="1907"/>
                  <a:pt x="976" y="1906"/>
                </a:cubicBezTo>
                <a:cubicBezTo>
                  <a:pt x="973" y="1904"/>
                  <a:pt x="969" y="1903"/>
                  <a:pt x="966" y="1902"/>
                </a:cubicBezTo>
                <a:cubicBezTo>
                  <a:pt x="963" y="1901"/>
                  <a:pt x="960" y="1899"/>
                  <a:pt x="957" y="1898"/>
                </a:cubicBezTo>
                <a:cubicBezTo>
                  <a:pt x="954" y="1897"/>
                  <a:pt x="951" y="1896"/>
                  <a:pt x="948" y="1895"/>
                </a:cubicBezTo>
                <a:cubicBezTo>
                  <a:pt x="947" y="1890"/>
                  <a:pt x="945" y="1885"/>
                  <a:pt x="944" y="1880"/>
                </a:cubicBezTo>
                <a:cubicBezTo>
                  <a:pt x="943" y="1877"/>
                  <a:pt x="942" y="1873"/>
                  <a:pt x="942" y="1870"/>
                </a:cubicBezTo>
                <a:cubicBezTo>
                  <a:pt x="939" y="1861"/>
                  <a:pt x="937" y="1853"/>
                  <a:pt x="935" y="1844"/>
                </a:cubicBezTo>
                <a:cubicBezTo>
                  <a:pt x="935" y="1842"/>
                  <a:pt x="935" y="1840"/>
                  <a:pt x="934" y="1838"/>
                </a:cubicBezTo>
                <a:cubicBezTo>
                  <a:pt x="933" y="1831"/>
                  <a:pt x="931" y="1824"/>
                  <a:pt x="930" y="1817"/>
                </a:cubicBezTo>
                <a:cubicBezTo>
                  <a:pt x="929" y="1814"/>
                  <a:pt x="928" y="1811"/>
                  <a:pt x="928" y="1807"/>
                </a:cubicBezTo>
                <a:cubicBezTo>
                  <a:pt x="927" y="1802"/>
                  <a:pt x="926" y="1796"/>
                  <a:pt x="925" y="1791"/>
                </a:cubicBezTo>
                <a:cubicBezTo>
                  <a:pt x="924" y="1787"/>
                  <a:pt x="923" y="1783"/>
                  <a:pt x="923" y="1780"/>
                </a:cubicBezTo>
                <a:cubicBezTo>
                  <a:pt x="922" y="1775"/>
                  <a:pt x="921" y="1769"/>
                  <a:pt x="920" y="1764"/>
                </a:cubicBezTo>
                <a:cubicBezTo>
                  <a:pt x="919" y="1760"/>
                  <a:pt x="919" y="1756"/>
                  <a:pt x="918" y="1752"/>
                </a:cubicBezTo>
                <a:cubicBezTo>
                  <a:pt x="917" y="1747"/>
                  <a:pt x="916" y="1742"/>
                  <a:pt x="916" y="1737"/>
                </a:cubicBezTo>
                <a:cubicBezTo>
                  <a:pt x="915" y="1733"/>
                  <a:pt x="915" y="1729"/>
                  <a:pt x="914" y="1725"/>
                </a:cubicBezTo>
                <a:cubicBezTo>
                  <a:pt x="913" y="1720"/>
                  <a:pt x="913" y="1716"/>
                  <a:pt x="912" y="1711"/>
                </a:cubicBezTo>
                <a:cubicBezTo>
                  <a:pt x="911" y="1707"/>
                  <a:pt x="911" y="1702"/>
                  <a:pt x="910" y="1698"/>
                </a:cubicBezTo>
                <a:cubicBezTo>
                  <a:pt x="910" y="1695"/>
                  <a:pt x="910" y="1692"/>
                  <a:pt x="909" y="1689"/>
                </a:cubicBezTo>
                <a:cubicBezTo>
                  <a:pt x="911" y="1690"/>
                  <a:pt x="912" y="1691"/>
                  <a:pt x="914" y="1691"/>
                </a:cubicBezTo>
                <a:close/>
                <a:moveTo>
                  <a:pt x="956" y="1911"/>
                </a:moveTo>
                <a:cubicBezTo>
                  <a:pt x="959" y="1912"/>
                  <a:pt x="962" y="1913"/>
                  <a:pt x="965" y="1914"/>
                </a:cubicBezTo>
                <a:cubicBezTo>
                  <a:pt x="968" y="1916"/>
                  <a:pt x="972" y="1917"/>
                  <a:pt x="975" y="1918"/>
                </a:cubicBezTo>
                <a:cubicBezTo>
                  <a:pt x="978" y="1920"/>
                  <a:pt x="981" y="1921"/>
                  <a:pt x="984" y="1922"/>
                </a:cubicBezTo>
                <a:cubicBezTo>
                  <a:pt x="988" y="1923"/>
                  <a:pt x="991" y="1924"/>
                  <a:pt x="995" y="1926"/>
                </a:cubicBezTo>
                <a:cubicBezTo>
                  <a:pt x="998" y="1927"/>
                  <a:pt x="1001" y="1928"/>
                  <a:pt x="1004" y="1929"/>
                </a:cubicBezTo>
                <a:cubicBezTo>
                  <a:pt x="1007" y="1930"/>
                  <a:pt x="1011" y="1931"/>
                  <a:pt x="1014" y="1933"/>
                </a:cubicBezTo>
                <a:cubicBezTo>
                  <a:pt x="1017" y="1934"/>
                  <a:pt x="1020" y="1935"/>
                  <a:pt x="1023" y="1936"/>
                </a:cubicBezTo>
                <a:cubicBezTo>
                  <a:pt x="1027" y="1937"/>
                  <a:pt x="1030" y="1938"/>
                  <a:pt x="1034" y="1939"/>
                </a:cubicBezTo>
                <a:cubicBezTo>
                  <a:pt x="1037" y="1940"/>
                  <a:pt x="1040" y="1941"/>
                  <a:pt x="1043" y="1942"/>
                </a:cubicBezTo>
                <a:cubicBezTo>
                  <a:pt x="1046" y="1943"/>
                  <a:pt x="1050" y="1945"/>
                  <a:pt x="1053" y="1946"/>
                </a:cubicBezTo>
                <a:cubicBezTo>
                  <a:pt x="1056" y="1947"/>
                  <a:pt x="1059" y="1948"/>
                  <a:pt x="1062" y="1949"/>
                </a:cubicBezTo>
                <a:cubicBezTo>
                  <a:pt x="1066" y="1950"/>
                  <a:pt x="1070" y="1951"/>
                  <a:pt x="1073" y="1952"/>
                </a:cubicBezTo>
                <a:cubicBezTo>
                  <a:pt x="1076" y="1953"/>
                  <a:pt x="1079" y="1954"/>
                  <a:pt x="1082" y="1955"/>
                </a:cubicBezTo>
                <a:cubicBezTo>
                  <a:pt x="1086" y="1956"/>
                  <a:pt x="1089" y="1957"/>
                  <a:pt x="1093" y="1958"/>
                </a:cubicBezTo>
                <a:cubicBezTo>
                  <a:pt x="1096" y="1959"/>
                  <a:pt x="1099" y="1959"/>
                  <a:pt x="1102" y="1960"/>
                </a:cubicBezTo>
                <a:cubicBezTo>
                  <a:pt x="1106" y="1961"/>
                  <a:pt x="1109" y="1962"/>
                  <a:pt x="1113" y="1963"/>
                </a:cubicBezTo>
                <a:cubicBezTo>
                  <a:pt x="1116" y="1964"/>
                  <a:pt x="1119" y="1965"/>
                  <a:pt x="1122" y="1966"/>
                </a:cubicBezTo>
                <a:cubicBezTo>
                  <a:pt x="1126" y="1967"/>
                  <a:pt x="1130" y="1968"/>
                  <a:pt x="1133" y="1969"/>
                </a:cubicBezTo>
                <a:cubicBezTo>
                  <a:pt x="1136" y="1970"/>
                  <a:pt x="1139" y="1970"/>
                  <a:pt x="1142" y="1971"/>
                </a:cubicBezTo>
                <a:cubicBezTo>
                  <a:pt x="1146" y="1972"/>
                  <a:pt x="1150" y="1973"/>
                  <a:pt x="1154" y="1974"/>
                </a:cubicBezTo>
                <a:cubicBezTo>
                  <a:pt x="1157" y="1975"/>
                  <a:pt x="1159" y="1975"/>
                  <a:pt x="1162" y="1976"/>
                </a:cubicBezTo>
                <a:cubicBezTo>
                  <a:pt x="1167" y="1977"/>
                  <a:pt x="1172" y="1978"/>
                  <a:pt x="1177" y="1980"/>
                </a:cubicBezTo>
                <a:cubicBezTo>
                  <a:pt x="1179" y="1980"/>
                  <a:pt x="1180" y="1980"/>
                  <a:pt x="1182" y="1981"/>
                </a:cubicBezTo>
                <a:cubicBezTo>
                  <a:pt x="1189" y="1982"/>
                  <a:pt x="1195" y="1984"/>
                  <a:pt x="1202" y="1985"/>
                </a:cubicBezTo>
                <a:cubicBezTo>
                  <a:pt x="1204" y="1985"/>
                  <a:pt x="1207" y="1986"/>
                  <a:pt x="1209" y="1986"/>
                </a:cubicBezTo>
                <a:cubicBezTo>
                  <a:pt x="1214" y="1987"/>
                  <a:pt x="1218" y="1988"/>
                  <a:pt x="1222" y="1989"/>
                </a:cubicBezTo>
                <a:cubicBezTo>
                  <a:pt x="1225" y="1990"/>
                  <a:pt x="1228" y="1990"/>
                  <a:pt x="1231" y="1991"/>
                </a:cubicBezTo>
                <a:cubicBezTo>
                  <a:pt x="1235" y="1991"/>
                  <a:pt x="1239" y="1992"/>
                  <a:pt x="1242" y="1993"/>
                </a:cubicBezTo>
                <a:cubicBezTo>
                  <a:pt x="1246" y="1993"/>
                  <a:pt x="1249" y="1994"/>
                  <a:pt x="1252" y="1995"/>
                </a:cubicBezTo>
                <a:cubicBezTo>
                  <a:pt x="1255" y="1995"/>
                  <a:pt x="1258" y="1996"/>
                  <a:pt x="1261" y="1996"/>
                </a:cubicBezTo>
                <a:cubicBezTo>
                  <a:pt x="1261" y="1996"/>
                  <a:pt x="1261" y="1996"/>
                  <a:pt x="1261" y="1996"/>
                </a:cubicBezTo>
                <a:cubicBezTo>
                  <a:pt x="1261" y="1996"/>
                  <a:pt x="1261" y="1996"/>
                  <a:pt x="1261" y="1996"/>
                </a:cubicBezTo>
                <a:cubicBezTo>
                  <a:pt x="1263" y="2002"/>
                  <a:pt x="1265" y="2007"/>
                  <a:pt x="1267" y="2012"/>
                </a:cubicBezTo>
                <a:cubicBezTo>
                  <a:pt x="1268" y="2015"/>
                  <a:pt x="1269" y="2018"/>
                  <a:pt x="1270" y="2021"/>
                </a:cubicBezTo>
                <a:cubicBezTo>
                  <a:pt x="1273" y="2030"/>
                  <a:pt x="1276" y="2039"/>
                  <a:pt x="1279" y="2048"/>
                </a:cubicBezTo>
                <a:cubicBezTo>
                  <a:pt x="1279" y="2048"/>
                  <a:pt x="1280" y="2048"/>
                  <a:pt x="1280" y="2048"/>
                </a:cubicBezTo>
                <a:cubicBezTo>
                  <a:pt x="1283" y="2057"/>
                  <a:pt x="1286" y="2066"/>
                  <a:pt x="1290" y="2074"/>
                </a:cubicBezTo>
                <a:cubicBezTo>
                  <a:pt x="1291" y="2077"/>
                  <a:pt x="1292" y="2080"/>
                  <a:pt x="1293" y="2083"/>
                </a:cubicBezTo>
                <a:cubicBezTo>
                  <a:pt x="1296" y="2089"/>
                  <a:pt x="1298" y="2095"/>
                  <a:pt x="1300" y="2100"/>
                </a:cubicBezTo>
                <a:cubicBezTo>
                  <a:pt x="1302" y="2104"/>
                  <a:pt x="1303" y="2107"/>
                  <a:pt x="1305" y="2111"/>
                </a:cubicBezTo>
                <a:cubicBezTo>
                  <a:pt x="1307" y="2116"/>
                  <a:pt x="1309" y="2121"/>
                  <a:pt x="1312" y="2127"/>
                </a:cubicBezTo>
                <a:cubicBezTo>
                  <a:pt x="1313" y="2130"/>
                  <a:pt x="1315" y="2134"/>
                  <a:pt x="1317" y="2138"/>
                </a:cubicBezTo>
                <a:cubicBezTo>
                  <a:pt x="1319" y="2142"/>
                  <a:pt x="1321" y="2147"/>
                  <a:pt x="1323" y="2152"/>
                </a:cubicBezTo>
                <a:cubicBezTo>
                  <a:pt x="1325" y="2156"/>
                  <a:pt x="1327" y="2160"/>
                  <a:pt x="1329" y="2164"/>
                </a:cubicBezTo>
                <a:cubicBezTo>
                  <a:pt x="1331" y="2168"/>
                  <a:pt x="1333" y="2173"/>
                  <a:pt x="1336" y="2178"/>
                </a:cubicBezTo>
                <a:cubicBezTo>
                  <a:pt x="1337" y="2182"/>
                  <a:pt x="1339" y="2185"/>
                  <a:pt x="1341" y="2189"/>
                </a:cubicBezTo>
                <a:cubicBezTo>
                  <a:pt x="1343" y="2192"/>
                  <a:pt x="1344" y="2195"/>
                  <a:pt x="1346" y="2198"/>
                </a:cubicBezTo>
                <a:cubicBezTo>
                  <a:pt x="1344" y="2198"/>
                  <a:pt x="1342" y="2198"/>
                  <a:pt x="1340" y="2198"/>
                </a:cubicBezTo>
                <a:cubicBezTo>
                  <a:pt x="1337" y="2197"/>
                  <a:pt x="1334" y="2197"/>
                  <a:pt x="1331" y="2196"/>
                </a:cubicBezTo>
                <a:cubicBezTo>
                  <a:pt x="1327" y="2196"/>
                  <a:pt x="1323" y="2195"/>
                  <a:pt x="1320" y="2195"/>
                </a:cubicBezTo>
                <a:cubicBezTo>
                  <a:pt x="1317" y="2195"/>
                  <a:pt x="1313" y="2194"/>
                  <a:pt x="1310" y="2194"/>
                </a:cubicBezTo>
                <a:cubicBezTo>
                  <a:pt x="1306" y="2193"/>
                  <a:pt x="1303" y="2193"/>
                  <a:pt x="1299" y="2192"/>
                </a:cubicBezTo>
                <a:cubicBezTo>
                  <a:pt x="1296" y="2192"/>
                  <a:pt x="1293" y="2191"/>
                  <a:pt x="1290" y="2191"/>
                </a:cubicBezTo>
                <a:cubicBezTo>
                  <a:pt x="1286" y="2190"/>
                  <a:pt x="1282" y="2190"/>
                  <a:pt x="1279" y="2189"/>
                </a:cubicBezTo>
                <a:cubicBezTo>
                  <a:pt x="1275" y="2189"/>
                  <a:pt x="1272" y="2188"/>
                  <a:pt x="1269" y="2188"/>
                </a:cubicBezTo>
                <a:cubicBezTo>
                  <a:pt x="1265" y="2187"/>
                  <a:pt x="1262" y="2186"/>
                  <a:pt x="1258" y="2186"/>
                </a:cubicBezTo>
                <a:cubicBezTo>
                  <a:pt x="1255" y="2185"/>
                  <a:pt x="1252" y="2185"/>
                  <a:pt x="1249" y="2184"/>
                </a:cubicBezTo>
                <a:cubicBezTo>
                  <a:pt x="1245" y="2183"/>
                  <a:pt x="1241" y="2183"/>
                  <a:pt x="1238" y="2182"/>
                </a:cubicBezTo>
                <a:cubicBezTo>
                  <a:pt x="1235" y="2181"/>
                  <a:pt x="1231" y="2181"/>
                  <a:pt x="1228" y="2180"/>
                </a:cubicBezTo>
                <a:cubicBezTo>
                  <a:pt x="1225" y="2180"/>
                  <a:pt x="1221" y="2179"/>
                  <a:pt x="1217" y="2178"/>
                </a:cubicBezTo>
                <a:cubicBezTo>
                  <a:pt x="1214" y="2177"/>
                  <a:pt x="1211" y="2177"/>
                  <a:pt x="1208" y="2176"/>
                </a:cubicBezTo>
                <a:cubicBezTo>
                  <a:pt x="1204" y="2175"/>
                  <a:pt x="1201" y="2175"/>
                  <a:pt x="1197" y="2174"/>
                </a:cubicBezTo>
                <a:cubicBezTo>
                  <a:pt x="1194" y="2173"/>
                  <a:pt x="1191" y="2173"/>
                  <a:pt x="1188" y="2172"/>
                </a:cubicBezTo>
                <a:cubicBezTo>
                  <a:pt x="1184" y="2171"/>
                  <a:pt x="1180" y="2170"/>
                  <a:pt x="1176" y="2169"/>
                </a:cubicBezTo>
                <a:cubicBezTo>
                  <a:pt x="1173" y="2169"/>
                  <a:pt x="1170" y="2168"/>
                  <a:pt x="1167" y="2167"/>
                </a:cubicBezTo>
                <a:cubicBezTo>
                  <a:pt x="1164" y="2166"/>
                  <a:pt x="1160" y="2165"/>
                  <a:pt x="1156" y="2164"/>
                </a:cubicBezTo>
                <a:cubicBezTo>
                  <a:pt x="1153" y="2164"/>
                  <a:pt x="1150" y="2163"/>
                  <a:pt x="1147" y="2162"/>
                </a:cubicBezTo>
                <a:cubicBezTo>
                  <a:pt x="1143" y="2161"/>
                  <a:pt x="1139" y="2160"/>
                  <a:pt x="1135" y="2159"/>
                </a:cubicBezTo>
                <a:cubicBezTo>
                  <a:pt x="1133" y="2159"/>
                  <a:pt x="1130" y="2158"/>
                  <a:pt x="1127" y="2157"/>
                </a:cubicBezTo>
                <a:cubicBezTo>
                  <a:pt x="1123" y="2156"/>
                  <a:pt x="1118" y="2155"/>
                  <a:pt x="1114" y="2153"/>
                </a:cubicBezTo>
                <a:cubicBezTo>
                  <a:pt x="1112" y="2153"/>
                  <a:pt x="1110" y="2152"/>
                  <a:pt x="1107" y="2152"/>
                </a:cubicBezTo>
                <a:cubicBezTo>
                  <a:pt x="1101" y="2150"/>
                  <a:pt x="1094" y="2148"/>
                  <a:pt x="1087" y="2146"/>
                </a:cubicBezTo>
                <a:cubicBezTo>
                  <a:pt x="1087" y="2146"/>
                  <a:pt x="1087" y="2146"/>
                  <a:pt x="1087" y="2146"/>
                </a:cubicBezTo>
                <a:cubicBezTo>
                  <a:pt x="1081" y="2144"/>
                  <a:pt x="1074" y="2142"/>
                  <a:pt x="1068" y="2140"/>
                </a:cubicBezTo>
                <a:cubicBezTo>
                  <a:pt x="1066" y="2139"/>
                  <a:pt x="1063" y="2139"/>
                  <a:pt x="1061" y="2138"/>
                </a:cubicBezTo>
                <a:cubicBezTo>
                  <a:pt x="1057" y="2137"/>
                  <a:pt x="1052" y="2135"/>
                  <a:pt x="1048" y="2134"/>
                </a:cubicBezTo>
                <a:cubicBezTo>
                  <a:pt x="1045" y="2133"/>
                  <a:pt x="1043" y="2132"/>
                  <a:pt x="1040" y="2131"/>
                </a:cubicBezTo>
                <a:cubicBezTo>
                  <a:pt x="1037" y="2130"/>
                  <a:pt x="1033" y="2129"/>
                  <a:pt x="1030" y="2128"/>
                </a:cubicBezTo>
                <a:cubicBezTo>
                  <a:pt x="1027" y="2121"/>
                  <a:pt x="1024" y="2114"/>
                  <a:pt x="1021" y="2107"/>
                </a:cubicBezTo>
                <a:cubicBezTo>
                  <a:pt x="1020" y="2105"/>
                  <a:pt x="1019" y="2103"/>
                  <a:pt x="1018" y="2101"/>
                </a:cubicBezTo>
                <a:cubicBezTo>
                  <a:pt x="1014" y="2092"/>
                  <a:pt x="1010" y="2083"/>
                  <a:pt x="1007" y="2074"/>
                </a:cubicBezTo>
                <a:cubicBezTo>
                  <a:pt x="1006" y="2071"/>
                  <a:pt x="1005" y="2069"/>
                  <a:pt x="1004" y="2066"/>
                </a:cubicBezTo>
                <a:cubicBezTo>
                  <a:pt x="1001" y="2059"/>
                  <a:pt x="998" y="2053"/>
                  <a:pt x="996" y="2046"/>
                </a:cubicBezTo>
                <a:cubicBezTo>
                  <a:pt x="995" y="2042"/>
                  <a:pt x="993" y="2038"/>
                  <a:pt x="992" y="2035"/>
                </a:cubicBezTo>
                <a:cubicBezTo>
                  <a:pt x="990" y="2029"/>
                  <a:pt x="988" y="2023"/>
                  <a:pt x="986" y="2018"/>
                </a:cubicBezTo>
                <a:cubicBezTo>
                  <a:pt x="984" y="2014"/>
                  <a:pt x="983" y="2010"/>
                  <a:pt x="981" y="2006"/>
                </a:cubicBezTo>
                <a:cubicBezTo>
                  <a:pt x="980" y="2000"/>
                  <a:pt x="978" y="1995"/>
                  <a:pt x="976" y="1989"/>
                </a:cubicBezTo>
                <a:cubicBezTo>
                  <a:pt x="974" y="1985"/>
                  <a:pt x="973" y="1981"/>
                  <a:pt x="972" y="1977"/>
                </a:cubicBezTo>
                <a:cubicBezTo>
                  <a:pt x="970" y="1971"/>
                  <a:pt x="968" y="1966"/>
                  <a:pt x="967" y="1961"/>
                </a:cubicBezTo>
                <a:cubicBezTo>
                  <a:pt x="965" y="1956"/>
                  <a:pt x="964" y="1952"/>
                  <a:pt x="963" y="1948"/>
                </a:cubicBezTo>
                <a:cubicBezTo>
                  <a:pt x="961" y="1943"/>
                  <a:pt x="960" y="1937"/>
                  <a:pt x="958" y="1932"/>
                </a:cubicBezTo>
                <a:cubicBezTo>
                  <a:pt x="957" y="1928"/>
                  <a:pt x="956" y="1923"/>
                  <a:pt x="954" y="1919"/>
                </a:cubicBezTo>
                <a:cubicBezTo>
                  <a:pt x="953" y="1916"/>
                  <a:pt x="953" y="1912"/>
                  <a:pt x="952" y="1909"/>
                </a:cubicBezTo>
                <a:cubicBezTo>
                  <a:pt x="953" y="1910"/>
                  <a:pt x="955" y="1910"/>
                  <a:pt x="956" y="1911"/>
                </a:cubicBezTo>
                <a:close/>
                <a:moveTo>
                  <a:pt x="1040" y="2144"/>
                </a:moveTo>
                <a:cubicBezTo>
                  <a:pt x="1043" y="2145"/>
                  <a:pt x="1046" y="2146"/>
                  <a:pt x="1049" y="2147"/>
                </a:cubicBezTo>
                <a:cubicBezTo>
                  <a:pt x="1053" y="2148"/>
                  <a:pt x="1056" y="2149"/>
                  <a:pt x="1060" y="2150"/>
                </a:cubicBezTo>
                <a:cubicBezTo>
                  <a:pt x="1063" y="2151"/>
                  <a:pt x="1066" y="2152"/>
                  <a:pt x="1069" y="2153"/>
                </a:cubicBezTo>
                <a:cubicBezTo>
                  <a:pt x="1073" y="2154"/>
                  <a:pt x="1076" y="2155"/>
                  <a:pt x="1080" y="2156"/>
                </a:cubicBezTo>
                <a:cubicBezTo>
                  <a:pt x="1083" y="2157"/>
                  <a:pt x="1086" y="2158"/>
                  <a:pt x="1089" y="2159"/>
                </a:cubicBezTo>
                <a:cubicBezTo>
                  <a:pt x="1092" y="2160"/>
                  <a:pt x="1096" y="2161"/>
                  <a:pt x="1100" y="2162"/>
                </a:cubicBezTo>
                <a:cubicBezTo>
                  <a:pt x="1103" y="2163"/>
                  <a:pt x="1106" y="2164"/>
                  <a:pt x="1109" y="2165"/>
                </a:cubicBezTo>
                <a:cubicBezTo>
                  <a:pt x="1112" y="2166"/>
                  <a:pt x="1116" y="2167"/>
                  <a:pt x="1120" y="2167"/>
                </a:cubicBezTo>
                <a:cubicBezTo>
                  <a:pt x="1123" y="2168"/>
                  <a:pt x="1126" y="2169"/>
                  <a:pt x="1129" y="2170"/>
                </a:cubicBezTo>
                <a:cubicBezTo>
                  <a:pt x="1133" y="2171"/>
                  <a:pt x="1136" y="2172"/>
                  <a:pt x="1140" y="2173"/>
                </a:cubicBezTo>
                <a:cubicBezTo>
                  <a:pt x="1143" y="2174"/>
                  <a:pt x="1146" y="2174"/>
                  <a:pt x="1149" y="2175"/>
                </a:cubicBezTo>
                <a:cubicBezTo>
                  <a:pt x="1153" y="2176"/>
                  <a:pt x="1156" y="2177"/>
                  <a:pt x="1160" y="2178"/>
                </a:cubicBezTo>
                <a:cubicBezTo>
                  <a:pt x="1163" y="2179"/>
                  <a:pt x="1166" y="2179"/>
                  <a:pt x="1169" y="2180"/>
                </a:cubicBezTo>
                <a:cubicBezTo>
                  <a:pt x="1173" y="2181"/>
                  <a:pt x="1177" y="2182"/>
                  <a:pt x="1180" y="2183"/>
                </a:cubicBezTo>
                <a:cubicBezTo>
                  <a:pt x="1184" y="2183"/>
                  <a:pt x="1187" y="2184"/>
                  <a:pt x="1190" y="2185"/>
                </a:cubicBezTo>
                <a:cubicBezTo>
                  <a:pt x="1193" y="2185"/>
                  <a:pt x="1197" y="2186"/>
                  <a:pt x="1201" y="2187"/>
                </a:cubicBezTo>
                <a:cubicBezTo>
                  <a:pt x="1204" y="2188"/>
                  <a:pt x="1207" y="2188"/>
                  <a:pt x="1210" y="2189"/>
                </a:cubicBezTo>
                <a:cubicBezTo>
                  <a:pt x="1214" y="2190"/>
                  <a:pt x="1218" y="2190"/>
                  <a:pt x="1222" y="2191"/>
                </a:cubicBezTo>
                <a:cubicBezTo>
                  <a:pt x="1225" y="2192"/>
                  <a:pt x="1227" y="2192"/>
                  <a:pt x="1230" y="2193"/>
                </a:cubicBezTo>
                <a:cubicBezTo>
                  <a:pt x="1234" y="2194"/>
                  <a:pt x="1239" y="2194"/>
                  <a:pt x="1243" y="2195"/>
                </a:cubicBezTo>
                <a:cubicBezTo>
                  <a:pt x="1245" y="2196"/>
                  <a:pt x="1248" y="2196"/>
                  <a:pt x="1251" y="2197"/>
                </a:cubicBezTo>
                <a:cubicBezTo>
                  <a:pt x="1255" y="2197"/>
                  <a:pt x="1260" y="2198"/>
                  <a:pt x="1265" y="2199"/>
                </a:cubicBezTo>
                <a:cubicBezTo>
                  <a:pt x="1267" y="2199"/>
                  <a:pt x="1269" y="2200"/>
                  <a:pt x="1271" y="2200"/>
                </a:cubicBezTo>
                <a:cubicBezTo>
                  <a:pt x="1285" y="2202"/>
                  <a:pt x="1299" y="2204"/>
                  <a:pt x="1312" y="2206"/>
                </a:cubicBezTo>
                <a:cubicBezTo>
                  <a:pt x="1315" y="2206"/>
                  <a:pt x="1317" y="2207"/>
                  <a:pt x="1319" y="2207"/>
                </a:cubicBezTo>
                <a:cubicBezTo>
                  <a:pt x="1324" y="2208"/>
                  <a:pt x="1329" y="2208"/>
                  <a:pt x="1333" y="2209"/>
                </a:cubicBezTo>
                <a:cubicBezTo>
                  <a:pt x="1336" y="2209"/>
                  <a:pt x="1339" y="2209"/>
                  <a:pt x="1341" y="2210"/>
                </a:cubicBezTo>
                <a:cubicBezTo>
                  <a:pt x="1345" y="2210"/>
                  <a:pt x="1349" y="2211"/>
                  <a:pt x="1352" y="2211"/>
                </a:cubicBezTo>
                <a:cubicBezTo>
                  <a:pt x="1352" y="2211"/>
                  <a:pt x="1352" y="2211"/>
                  <a:pt x="1352" y="2211"/>
                </a:cubicBezTo>
                <a:cubicBezTo>
                  <a:pt x="1352" y="2211"/>
                  <a:pt x="1352" y="2211"/>
                  <a:pt x="1352" y="2211"/>
                </a:cubicBezTo>
                <a:cubicBezTo>
                  <a:pt x="1355" y="2217"/>
                  <a:pt x="1358" y="2223"/>
                  <a:pt x="1362" y="2229"/>
                </a:cubicBezTo>
                <a:cubicBezTo>
                  <a:pt x="1363" y="2231"/>
                  <a:pt x="1364" y="2234"/>
                  <a:pt x="1366" y="2236"/>
                </a:cubicBezTo>
                <a:cubicBezTo>
                  <a:pt x="1370" y="2245"/>
                  <a:pt x="1375" y="2254"/>
                  <a:pt x="1380" y="2262"/>
                </a:cubicBezTo>
                <a:cubicBezTo>
                  <a:pt x="1381" y="2264"/>
                  <a:pt x="1382" y="2266"/>
                  <a:pt x="1383" y="2267"/>
                </a:cubicBezTo>
                <a:cubicBezTo>
                  <a:pt x="1387" y="2275"/>
                  <a:pt x="1391" y="2282"/>
                  <a:pt x="1395" y="2289"/>
                </a:cubicBezTo>
                <a:cubicBezTo>
                  <a:pt x="1397" y="2292"/>
                  <a:pt x="1399" y="2295"/>
                  <a:pt x="1401" y="2298"/>
                </a:cubicBezTo>
                <a:cubicBezTo>
                  <a:pt x="1404" y="2303"/>
                  <a:pt x="1408" y="2309"/>
                  <a:pt x="1411" y="2314"/>
                </a:cubicBezTo>
                <a:cubicBezTo>
                  <a:pt x="1413" y="2318"/>
                  <a:pt x="1416" y="2321"/>
                  <a:pt x="1418" y="2325"/>
                </a:cubicBezTo>
                <a:cubicBezTo>
                  <a:pt x="1421" y="2330"/>
                  <a:pt x="1424" y="2335"/>
                  <a:pt x="1427" y="2340"/>
                </a:cubicBezTo>
                <a:cubicBezTo>
                  <a:pt x="1430" y="2344"/>
                  <a:pt x="1432" y="2347"/>
                  <a:pt x="1435" y="2351"/>
                </a:cubicBezTo>
                <a:cubicBezTo>
                  <a:pt x="1438" y="2356"/>
                  <a:pt x="1441" y="2360"/>
                  <a:pt x="1444" y="2365"/>
                </a:cubicBezTo>
                <a:cubicBezTo>
                  <a:pt x="1447" y="2369"/>
                  <a:pt x="1449" y="2372"/>
                  <a:pt x="1452" y="2376"/>
                </a:cubicBezTo>
                <a:cubicBezTo>
                  <a:pt x="1455" y="2381"/>
                  <a:pt x="1458" y="2385"/>
                  <a:pt x="1462" y="2390"/>
                </a:cubicBezTo>
                <a:cubicBezTo>
                  <a:pt x="1464" y="2394"/>
                  <a:pt x="1467" y="2397"/>
                  <a:pt x="1469" y="2401"/>
                </a:cubicBezTo>
                <a:cubicBezTo>
                  <a:pt x="1471" y="2404"/>
                  <a:pt x="1473" y="2406"/>
                  <a:pt x="1475" y="2409"/>
                </a:cubicBezTo>
                <a:cubicBezTo>
                  <a:pt x="1474" y="2409"/>
                  <a:pt x="1472" y="2409"/>
                  <a:pt x="1471" y="2409"/>
                </a:cubicBezTo>
                <a:cubicBezTo>
                  <a:pt x="1468" y="2409"/>
                  <a:pt x="1465" y="2409"/>
                  <a:pt x="1462" y="2409"/>
                </a:cubicBezTo>
                <a:cubicBezTo>
                  <a:pt x="1458" y="2409"/>
                  <a:pt x="1455" y="2409"/>
                  <a:pt x="1451" y="2408"/>
                </a:cubicBezTo>
                <a:cubicBezTo>
                  <a:pt x="1448" y="2408"/>
                  <a:pt x="1445" y="2408"/>
                  <a:pt x="1442" y="2408"/>
                </a:cubicBezTo>
                <a:cubicBezTo>
                  <a:pt x="1438" y="2408"/>
                  <a:pt x="1434" y="2408"/>
                  <a:pt x="1431" y="2407"/>
                </a:cubicBezTo>
                <a:cubicBezTo>
                  <a:pt x="1428" y="2407"/>
                  <a:pt x="1425" y="2407"/>
                  <a:pt x="1422" y="2407"/>
                </a:cubicBezTo>
                <a:cubicBezTo>
                  <a:pt x="1418" y="2407"/>
                  <a:pt x="1414" y="2406"/>
                  <a:pt x="1411" y="2406"/>
                </a:cubicBezTo>
                <a:cubicBezTo>
                  <a:pt x="1408" y="2406"/>
                  <a:pt x="1405" y="2406"/>
                  <a:pt x="1402" y="2406"/>
                </a:cubicBezTo>
                <a:cubicBezTo>
                  <a:pt x="1398" y="2405"/>
                  <a:pt x="1394" y="2405"/>
                  <a:pt x="1391" y="2405"/>
                </a:cubicBezTo>
                <a:cubicBezTo>
                  <a:pt x="1388" y="2404"/>
                  <a:pt x="1385" y="2404"/>
                  <a:pt x="1382" y="2404"/>
                </a:cubicBezTo>
                <a:cubicBezTo>
                  <a:pt x="1378" y="2404"/>
                  <a:pt x="1374" y="2403"/>
                  <a:pt x="1371" y="2403"/>
                </a:cubicBezTo>
                <a:cubicBezTo>
                  <a:pt x="1368" y="2403"/>
                  <a:pt x="1365" y="2402"/>
                  <a:pt x="1362" y="2402"/>
                </a:cubicBezTo>
                <a:cubicBezTo>
                  <a:pt x="1358" y="2402"/>
                  <a:pt x="1354" y="2401"/>
                  <a:pt x="1351" y="2401"/>
                </a:cubicBezTo>
                <a:cubicBezTo>
                  <a:pt x="1348" y="2401"/>
                  <a:pt x="1345" y="2400"/>
                  <a:pt x="1342" y="2400"/>
                </a:cubicBezTo>
                <a:cubicBezTo>
                  <a:pt x="1338" y="2400"/>
                  <a:pt x="1334" y="2399"/>
                  <a:pt x="1331" y="2399"/>
                </a:cubicBezTo>
                <a:cubicBezTo>
                  <a:pt x="1328" y="2398"/>
                  <a:pt x="1325" y="2398"/>
                  <a:pt x="1322" y="2398"/>
                </a:cubicBezTo>
                <a:cubicBezTo>
                  <a:pt x="1318" y="2397"/>
                  <a:pt x="1314" y="2397"/>
                  <a:pt x="1310" y="2396"/>
                </a:cubicBezTo>
                <a:cubicBezTo>
                  <a:pt x="1308" y="2396"/>
                  <a:pt x="1305" y="2395"/>
                  <a:pt x="1302" y="2395"/>
                </a:cubicBezTo>
                <a:cubicBezTo>
                  <a:pt x="1298" y="2394"/>
                  <a:pt x="1294" y="2394"/>
                  <a:pt x="1290" y="2393"/>
                </a:cubicBezTo>
                <a:cubicBezTo>
                  <a:pt x="1288" y="2393"/>
                  <a:pt x="1285" y="2392"/>
                  <a:pt x="1282" y="2392"/>
                </a:cubicBezTo>
                <a:cubicBezTo>
                  <a:pt x="1278" y="2391"/>
                  <a:pt x="1274" y="2391"/>
                  <a:pt x="1270" y="2390"/>
                </a:cubicBezTo>
                <a:cubicBezTo>
                  <a:pt x="1268" y="2390"/>
                  <a:pt x="1265" y="2389"/>
                  <a:pt x="1263" y="2389"/>
                </a:cubicBezTo>
                <a:cubicBezTo>
                  <a:pt x="1258" y="2388"/>
                  <a:pt x="1254" y="2387"/>
                  <a:pt x="1249" y="2386"/>
                </a:cubicBezTo>
                <a:cubicBezTo>
                  <a:pt x="1247" y="2386"/>
                  <a:pt x="1245" y="2386"/>
                  <a:pt x="1243" y="2385"/>
                </a:cubicBezTo>
                <a:cubicBezTo>
                  <a:pt x="1237" y="2384"/>
                  <a:pt x="1232" y="2383"/>
                  <a:pt x="1226" y="2382"/>
                </a:cubicBezTo>
                <a:cubicBezTo>
                  <a:pt x="1225" y="2382"/>
                  <a:pt x="1224" y="2382"/>
                  <a:pt x="1223" y="2382"/>
                </a:cubicBezTo>
                <a:cubicBezTo>
                  <a:pt x="1217" y="2380"/>
                  <a:pt x="1210" y="2379"/>
                  <a:pt x="1204" y="2378"/>
                </a:cubicBezTo>
                <a:cubicBezTo>
                  <a:pt x="1202" y="2377"/>
                  <a:pt x="1201" y="2377"/>
                  <a:pt x="1200" y="2377"/>
                </a:cubicBezTo>
                <a:cubicBezTo>
                  <a:pt x="1194" y="2376"/>
                  <a:pt x="1189" y="2375"/>
                  <a:pt x="1184" y="2373"/>
                </a:cubicBezTo>
                <a:cubicBezTo>
                  <a:pt x="1182" y="2373"/>
                  <a:pt x="1180" y="2372"/>
                  <a:pt x="1177" y="2372"/>
                </a:cubicBezTo>
                <a:cubicBezTo>
                  <a:pt x="1173" y="2371"/>
                  <a:pt x="1170" y="2370"/>
                  <a:pt x="1166" y="2369"/>
                </a:cubicBezTo>
                <a:cubicBezTo>
                  <a:pt x="1160" y="2361"/>
                  <a:pt x="1155" y="2353"/>
                  <a:pt x="1150" y="2345"/>
                </a:cubicBezTo>
                <a:cubicBezTo>
                  <a:pt x="1149" y="2344"/>
                  <a:pt x="1148" y="2343"/>
                  <a:pt x="1148" y="2342"/>
                </a:cubicBezTo>
                <a:cubicBezTo>
                  <a:pt x="1141" y="2333"/>
                  <a:pt x="1135" y="2323"/>
                  <a:pt x="1129" y="2314"/>
                </a:cubicBezTo>
                <a:cubicBezTo>
                  <a:pt x="1127" y="2311"/>
                  <a:pt x="1126" y="2308"/>
                  <a:pt x="1124" y="2305"/>
                </a:cubicBezTo>
                <a:cubicBezTo>
                  <a:pt x="1120" y="2298"/>
                  <a:pt x="1116" y="2292"/>
                  <a:pt x="1112" y="2285"/>
                </a:cubicBezTo>
                <a:cubicBezTo>
                  <a:pt x="1109" y="2281"/>
                  <a:pt x="1107" y="2277"/>
                  <a:pt x="1105" y="2274"/>
                </a:cubicBezTo>
                <a:cubicBezTo>
                  <a:pt x="1102" y="2268"/>
                  <a:pt x="1098" y="2262"/>
                  <a:pt x="1095" y="2256"/>
                </a:cubicBezTo>
                <a:cubicBezTo>
                  <a:pt x="1092" y="2252"/>
                  <a:pt x="1090" y="2248"/>
                  <a:pt x="1088" y="2244"/>
                </a:cubicBezTo>
                <a:cubicBezTo>
                  <a:pt x="1085" y="2238"/>
                  <a:pt x="1081" y="2232"/>
                  <a:pt x="1078" y="2226"/>
                </a:cubicBezTo>
                <a:cubicBezTo>
                  <a:pt x="1076" y="2222"/>
                  <a:pt x="1074" y="2218"/>
                  <a:pt x="1072" y="2213"/>
                </a:cubicBezTo>
                <a:cubicBezTo>
                  <a:pt x="1069" y="2208"/>
                  <a:pt x="1066" y="2202"/>
                  <a:pt x="1063" y="2197"/>
                </a:cubicBezTo>
                <a:cubicBezTo>
                  <a:pt x="1060" y="2192"/>
                  <a:pt x="1058" y="2188"/>
                  <a:pt x="1056" y="2183"/>
                </a:cubicBezTo>
                <a:cubicBezTo>
                  <a:pt x="1053" y="2178"/>
                  <a:pt x="1050" y="2172"/>
                  <a:pt x="1048" y="2166"/>
                </a:cubicBezTo>
                <a:cubicBezTo>
                  <a:pt x="1046" y="2162"/>
                  <a:pt x="1043" y="2157"/>
                  <a:pt x="1041" y="2153"/>
                </a:cubicBezTo>
                <a:cubicBezTo>
                  <a:pt x="1040" y="2149"/>
                  <a:pt x="1038" y="2146"/>
                  <a:pt x="1037" y="2143"/>
                </a:cubicBezTo>
                <a:cubicBezTo>
                  <a:pt x="1038" y="2143"/>
                  <a:pt x="1039" y="2143"/>
                  <a:pt x="1040" y="2144"/>
                </a:cubicBezTo>
                <a:close/>
                <a:moveTo>
                  <a:pt x="1474" y="2387"/>
                </a:moveTo>
                <a:cubicBezTo>
                  <a:pt x="1468" y="2378"/>
                  <a:pt x="1462" y="2370"/>
                  <a:pt x="1457" y="2362"/>
                </a:cubicBezTo>
                <a:cubicBezTo>
                  <a:pt x="1455" y="2360"/>
                  <a:pt x="1454" y="2358"/>
                  <a:pt x="1453" y="2357"/>
                </a:cubicBezTo>
                <a:cubicBezTo>
                  <a:pt x="1449" y="2350"/>
                  <a:pt x="1444" y="2344"/>
                  <a:pt x="1440" y="2337"/>
                </a:cubicBezTo>
                <a:cubicBezTo>
                  <a:pt x="1438" y="2334"/>
                  <a:pt x="1436" y="2331"/>
                  <a:pt x="1434" y="2328"/>
                </a:cubicBezTo>
                <a:cubicBezTo>
                  <a:pt x="1430" y="2322"/>
                  <a:pt x="1427" y="2317"/>
                  <a:pt x="1424" y="2312"/>
                </a:cubicBezTo>
                <a:cubicBezTo>
                  <a:pt x="1421" y="2308"/>
                  <a:pt x="1419" y="2304"/>
                  <a:pt x="1417" y="2301"/>
                </a:cubicBezTo>
                <a:cubicBezTo>
                  <a:pt x="1414" y="2296"/>
                  <a:pt x="1411" y="2291"/>
                  <a:pt x="1408" y="2286"/>
                </a:cubicBezTo>
                <a:cubicBezTo>
                  <a:pt x="1406" y="2282"/>
                  <a:pt x="1403" y="2278"/>
                  <a:pt x="1401" y="2275"/>
                </a:cubicBezTo>
                <a:cubicBezTo>
                  <a:pt x="1398" y="2270"/>
                  <a:pt x="1395" y="2265"/>
                  <a:pt x="1393" y="2260"/>
                </a:cubicBezTo>
                <a:cubicBezTo>
                  <a:pt x="1390" y="2256"/>
                  <a:pt x="1388" y="2252"/>
                  <a:pt x="1386" y="2248"/>
                </a:cubicBezTo>
                <a:cubicBezTo>
                  <a:pt x="1383" y="2243"/>
                  <a:pt x="1381" y="2239"/>
                  <a:pt x="1378" y="2234"/>
                </a:cubicBezTo>
                <a:cubicBezTo>
                  <a:pt x="1376" y="2230"/>
                  <a:pt x="1374" y="2226"/>
                  <a:pt x="1371" y="2222"/>
                </a:cubicBezTo>
                <a:cubicBezTo>
                  <a:pt x="1370" y="2219"/>
                  <a:pt x="1368" y="2215"/>
                  <a:pt x="1367" y="2212"/>
                </a:cubicBezTo>
                <a:cubicBezTo>
                  <a:pt x="1367" y="2212"/>
                  <a:pt x="1368" y="2213"/>
                  <a:pt x="1369" y="2213"/>
                </a:cubicBezTo>
                <a:cubicBezTo>
                  <a:pt x="1380" y="2214"/>
                  <a:pt x="1390" y="2215"/>
                  <a:pt x="1401" y="2215"/>
                </a:cubicBezTo>
                <a:cubicBezTo>
                  <a:pt x="1403" y="2215"/>
                  <a:pt x="1404" y="2216"/>
                  <a:pt x="1406" y="2216"/>
                </a:cubicBezTo>
                <a:cubicBezTo>
                  <a:pt x="1417" y="2216"/>
                  <a:pt x="1428" y="2217"/>
                  <a:pt x="1439" y="2218"/>
                </a:cubicBezTo>
                <a:cubicBezTo>
                  <a:pt x="1440" y="2218"/>
                  <a:pt x="1442" y="2218"/>
                  <a:pt x="1443" y="2218"/>
                </a:cubicBezTo>
                <a:cubicBezTo>
                  <a:pt x="1454" y="2218"/>
                  <a:pt x="1465" y="2219"/>
                  <a:pt x="1477" y="2219"/>
                </a:cubicBezTo>
                <a:cubicBezTo>
                  <a:pt x="1478" y="2219"/>
                  <a:pt x="1479" y="2219"/>
                  <a:pt x="1480" y="2219"/>
                </a:cubicBezTo>
                <a:cubicBezTo>
                  <a:pt x="1491" y="2219"/>
                  <a:pt x="1503" y="2220"/>
                  <a:pt x="1515" y="2220"/>
                </a:cubicBezTo>
                <a:cubicBezTo>
                  <a:pt x="1526" y="2220"/>
                  <a:pt x="1537" y="2219"/>
                  <a:pt x="1549" y="2219"/>
                </a:cubicBezTo>
                <a:cubicBezTo>
                  <a:pt x="1553" y="2219"/>
                  <a:pt x="1556" y="2219"/>
                  <a:pt x="1560" y="2219"/>
                </a:cubicBezTo>
                <a:cubicBezTo>
                  <a:pt x="1568" y="2219"/>
                  <a:pt x="1575" y="2218"/>
                  <a:pt x="1583" y="2218"/>
                </a:cubicBezTo>
                <a:cubicBezTo>
                  <a:pt x="1587" y="2218"/>
                  <a:pt x="1592" y="2218"/>
                  <a:pt x="1597" y="2217"/>
                </a:cubicBezTo>
                <a:cubicBezTo>
                  <a:pt x="1603" y="2217"/>
                  <a:pt x="1610" y="2217"/>
                  <a:pt x="1617" y="2216"/>
                </a:cubicBezTo>
                <a:cubicBezTo>
                  <a:pt x="1622" y="2216"/>
                  <a:pt x="1627" y="2215"/>
                  <a:pt x="1632" y="2215"/>
                </a:cubicBezTo>
                <a:cubicBezTo>
                  <a:pt x="1637" y="2215"/>
                  <a:pt x="1643" y="2214"/>
                  <a:pt x="1649" y="2214"/>
                </a:cubicBezTo>
                <a:cubicBezTo>
                  <a:pt x="1649" y="2214"/>
                  <a:pt x="1649" y="2214"/>
                  <a:pt x="1649" y="2214"/>
                </a:cubicBezTo>
                <a:cubicBezTo>
                  <a:pt x="1649" y="2214"/>
                  <a:pt x="1649" y="2214"/>
                  <a:pt x="1649" y="2214"/>
                </a:cubicBezTo>
                <a:cubicBezTo>
                  <a:pt x="1651" y="2218"/>
                  <a:pt x="1654" y="2222"/>
                  <a:pt x="1656" y="2226"/>
                </a:cubicBezTo>
                <a:cubicBezTo>
                  <a:pt x="1658" y="2229"/>
                  <a:pt x="1659" y="2232"/>
                  <a:pt x="1661" y="2235"/>
                </a:cubicBezTo>
                <a:cubicBezTo>
                  <a:pt x="1664" y="2241"/>
                  <a:pt x="1667" y="2248"/>
                  <a:pt x="1671" y="2254"/>
                </a:cubicBezTo>
                <a:cubicBezTo>
                  <a:pt x="1672" y="2255"/>
                  <a:pt x="1673" y="2257"/>
                  <a:pt x="1674" y="2259"/>
                </a:cubicBezTo>
                <a:cubicBezTo>
                  <a:pt x="1678" y="2267"/>
                  <a:pt x="1683" y="2274"/>
                  <a:pt x="1687" y="2282"/>
                </a:cubicBezTo>
                <a:cubicBezTo>
                  <a:pt x="1688" y="2284"/>
                  <a:pt x="1690" y="2286"/>
                  <a:pt x="1691" y="2288"/>
                </a:cubicBezTo>
                <a:cubicBezTo>
                  <a:pt x="1694" y="2294"/>
                  <a:pt x="1698" y="2300"/>
                  <a:pt x="1701" y="2305"/>
                </a:cubicBezTo>
                <a:cubicBezTo>
                  <a:pt x="1703" y="2308"/>
                  <a:pt x="1705" y="2311"/>
                  <a:pt x="1706" y="2314"/>
                </a:cubicBezTo>
                <a:cubicBezTo>
                  <a:pt x="1709" y="2318"/>
                  <a:pt x="1712" y="2323"/>
                  <a:pt x="1715" y="2328"/>
                </a:cubicBezTo>
                <a:cubicBezTo>
                  <a:pt x="1717" y="2331"/>
                  <a:pt x="1719" y="2334"/>
                  <a:pt x="1721" y="2337"/>
                </a:cubicBezTo>
                <a:cubicBezTo>
                  <a:pt x="1724" y="2342"/>
                  <a:pt x="1727" y="2346"/>
                  <a:pt x="1730" y="2350"/>
                </a:cubicBezTo>
                <a:cubicBezTo>
                  <a:pt x="1732" y="2354"/>
                  <a:pt x="1734" y="2357"/>
                  <a:pt x="1736" y="2360"/>
                </a:cubicBezTo>
                <a:cubicBezTo>
                  <a:pt x="1739" y="2364"/>
                  <a:pt x="1742" y="2368"/>
                  <a:pt x="1745" y="2372"/>
                </a:cubicBezTo>
                <a:cubicBezTo>
                  <a:pt x="1747" y="2376"/>
                  <a:pt x="1750" y="2379"/>
                  <a:pt x="1752" y="2382"/>
                </a:cubicBezTo>
                <a:cubicBezTo>
                  <a:pt x="1754" y="2385"/>
                  <a:pt x="1755" y="2388"/>
                  <a:pt x="1757" y="2390"/>
                </a:cubicBezTo>
                <a:cubicBezTo>
                  <a:pt x="1753" y="2391"/>
                  <a:pt x="1750" y="2391"/>
                  <a:pt x="1746" y="2392"/>
                </a:cubicBezTo>
                <a:cubicBezTo>
                  <a:pt x="1741" y="2393"/>
                  <a:pt x="1736" y="2394"/>
                  <a:pt x="1732" y="2394"/>
                </a:cubicBezTo>
                <a:cubicBezTo>
                  <a:pt x="1726" y="2395"/>
                  <a:pt x="1720" y="2396"/>
                  <a:pt x="1715" y="2396"/>
                </a:cubicBezTo>
                <a:cubicBezTo>
                  <a:pt x="1710" y="2397"/>
                  <a:pt x="1706" y="2398"/>
                  <a:pt x="1701" y="2398"/>
                </a:cubicBezTo>
                <a:cubicBezTo>
                  <a:pt x="1695" y="2399"/>
                  <a:pt x="1689" y="2400"/>
                  <a:pt x="1684" y="2400"/>
                </a:cubicBezTo>
                <a:cubicBezTo>
                  <a:pt x="1679" y="2401"/>
                  <a:pt x="1675" y="2401"/>
                  <a:pt x="1670" y="2402"/>
                </a:cubicBezTo>
                <a:cubicBezTo>
                  <a:pt x="1664" y="2402"/>
                  <a:pt x="1658" y="2403"/>
                  <a:pt x="1653" y="2403"/>
                </a:cubicBezTo>
                <a:cubicBezTo>
                  <a:pt x="1648" y="2404"/>
                  <a:pt x="1643" y="2404"/>
                  <a:pt x="1639" y="2405"/>
                </a:cubicBezTo>
                <a:cubicBezTo>
                  <a:pt x="1633" y="2405"/>
                  <a:pt x="1627" y="2406"/>
                  <a:pt x="1621" y="2406"/>
                </a:cubicBezTo>
                <a:cubicBezTo>
                  <a:pt x="1617" y="2406"/>
                  <a:pt x="1612" y="2407"/>
                  <a:pt x="1608" y="2407"/>
                </a:cubicBezTo>
                <a:cubicBezTo>
                  <a:pt x="1602" y="2407"/>
                  <a:pt x="1595" y="2408"/>
                  <a:pt x="1589" y="2408"/>
                </a:cubicBezTo>
                <a:cubicBezTo>
                  <a:pt x="1585" y="2408"/>
                  <a:pt x="1581" y="2408"/>
                  <a:pt x="1577" y="2409"/>
                </a:cubicBezTo>
                <a:cubicBezTo>
                  <a:pt x="1570" y="2409"/>
                  <a:pt x="1563" y="2409"/>
                  <a:pt x="1556" y="2409"/>
                </a:cubicBezTo>
                <a:cubicBezTo>
                  <a:pt x="1552" y="2409"/>
                  <a:pt x="1549" y="2409"/>
                  <a:pt x="1546" y="2410"/>
                </a:cubicBezTo>
                <a:cubicBezTo>
                  <a:pt x="1535" y="2410"/>
                  <a:pt x="1525" y="2410"/>
                  <a:pt x="1515" y="2410"/>
                </a:cubicBezTo>
                <a:cubicBezTo>
                  <a:pt x="1507" y="2410"/>
                  <a:pt x="1499" y="2410"/>
                  <a:pt x="1491" y="2410"/>
                </a:cubicBezTo>
                <a:cubicBezTo>
                  <a:pt x="1487" y="2404"/>
                  <a:pt x="1483" y="2399"/>
                  <a:pt x="1479" y="2394"/>
                </a:cubicBezTo>
                <a:cubicBezTo>
                  <a:pt x="1477" y="2391"/>
                  <a:pt x="1475" y="2389"/>
                  <a:pt x="1474" y="2387"/>
                </a:cubicBezTo>
                <a:close/>
                <a:moveTo>
                  <a:pt x="1756" y="2368"/>
                </a:moveTo>
                <a:cubicBezTo>
                  <a:pt x="1752" y="2362"/>
                  <a:pt x="1748" y="2356"/>
                  <a:pt x="1744" y="2350"/>
                </a:cubicBezTo>
                <a:cubicBezTo>
                  <a:pt x="1743" y="2349"/>
                  <a:pt x="1742" y="2347"/>
                  <a:pt x="1741" y="2346"/>
                </a:cubicBezTo>
                <a:cubicBezTo>
                  <a:pt x="1736" y="2338"/>
                  <a:pt x="1732" y="2331"/>
                  <a:pt x="1727" y="2324"/>
                </a:cubicBezTo>
                <a:cubicBezTo>
                  <a:pt x="1725" y="2322"/>
                  <a:pt x="1724" y="2320"/>
                  <a:pt x="1723" y="2318"/>
                </a:cubicBezTo>
                <a:cubicBezTo>
                  <a:pt x="1720" y="2312"/>
                  <a:pt x="1716" y="2306"/>
                  <a:pt x="1713" y="2301"/>
                </a:cubicBezTo>
                <a:cubicBezTo>
                  <a:pt x="1711" y="2298"/>
                  <a:pt x="1709" y="2295"/>
                  <a:pt x="1707" y="2293"/>
                </a:cubicBezTo>
                <a:cubicBezTo>
                  <a:pt x="1705" y="2288"/>
                  <a:pt x="1702" y="2283"/>
                  <a:pt x="1699" y="2278"/>
                </a:cubicBezTo>
                <a:cubicBezTo>
                  <a:pt x="1697" y="2275"/>
                  <a:pt x="1695" y="2272"/>
                  <a:pt x="1693" y="2269"/>
                </a:cubicBezTo>
                <a:cubicBezTo>
                  <a:pt x="1691" y="2264"/>
                  <a:pt x="1688" y="2260"/>
                  <a:pt x="1685" y="2255"/>
                </a:cubicBezTo>
                <a:cubicBezTo>
                  <a:pt x="1684" y="2252"/>
                  <a:pt x="1682" y="2248"/>
                  <a:pt x="1680" y="2245"/>
                </a:cubicBezTo>
                <a:cubicBezTo>
                  <a:pt x="1677" y="2241"/>
                  <a:pt x="1675" y="2236"/>
                  <a:pt x="1672" y="2232"/>
                </a:cubicBezTo>
                <a:cubicBezTo>
                  <a:pt x="1671" y="2228"/>
                  <a:pt x="1669" y="2225"/>
                  <a:pt x="1667" y="2222"/>
                </a:cubicBezTo>
                <a:cubicBezTo>
                  <a:pt x="1665" y="2219"/>
                  <a:pt x="1664" y="2215"/>
                  <a:pt x="1662" y="2212"/>
                </a:cubicBezTo>
                <a:cubicBezTo>
                  <a:pt x="1667" y="2212"/>
                  <a:pt x="1672" y="2211"/>
                  <a:pt x="1676" y="2211"/>
                </a:cubicBezTo>
                <a:cubicBezTo>
                  <a:pt x="1681" y="2210"/>
                  <a:pt x="1686" y="2210"/>
                  <a:pt x="1691" y="2209"/>
                </a:cubicBezTo>
                <a:cubicBezTo>
                  <a:pt x="1698" y="2209"/>
                  <a:pt x="1704" y="2208"/>
                  <a:pt x="1710" y="2207"/>
                </a:cubicBezTo>
                <a:cubicBezTo>
                  <a:pt x="1715" y="2206"/>
                  <a:pt x="1720" y="2206"/>
                  <a:pt x="1725" y="2205"/>
                </a:cubicBezTo>
                <a:cubicBezTo>
                  <a:pt x="1731" y="2204"/>
                  <a:pt x="1738" y="2203"/>
                  <a:pt x="1745" y="2202"/>
                </a:cubicBezTo>
                <a:cubicBezTo>
                  <a:pt x="1749" y="2201"/>
                  <a:pt x="1754" y="2201"/>
                  <a:pt x="1758" y="2200"/>
                </a:cubicBezTo>
                <a:cubicBezTo>
                  <a:pt x="1765" y="2199"/>
                  <a:pt x="1773" y="2198"/>
                  <a:pt x="1780" y="2196"/>
                </a:cubicBezTo>
                <a:cubicBezTo>
                  <a:pt x="1784" y="2196"/>
                  <a:pt x="1788" y="2195"/>
                  <a:pt x="1791" y="2194"/>
                </a:cubicBezTo>
                <a:cubicBezTo>
                  <a:pt x="1802" y="2192"/>
                  <a:pt x="1812" y="2190"/>
                  <a:pt x="1822" y="2188"/>
                </a:cubicBezTo>
                <a:cubicBezTo>
                  <a:pt x="1823" y="2188"/>
                  <a:pt x="1824" y="2188"/>
                  <a:pt x="1825" y="2188"/>
                </a:cubicBezTo>
                <a:cubicBezTo>
                  <a:pt x="1836" y="2185"/>
                  <a:pt x="1847" y="2183"/>
                  <a:pt x="1858" y="2180"/>
                </a:cubicBezTo>
                <a:cubicBezTo>
                  <a:pt x="1861" y="2180"/>
                  <a:pt x="1865" y="2179"/>
                  <a:pt x="1868" y="2178"/>
                </a:cubicBezTo>
                <a:cubicBezTo>
                  <a:pt x="1875" y="2176"/>
                  <a:pt x="1883" y="2174"/>
                  <a:pt x="1890" y="2173"/>
                </a:cubicBezTo>
                <a:cubicBezTo>
                  <a:pt x="1895" y="2171"/>
                  <a:pt x="1899" y="2170"/>
                  <a:pt x="1903" y="2169"/>
                </a:cubicBezTo>
                <a:cubicBezTo>
                  <a:pt x="1909" y="2168"/>
                  <a:pt x="1915" y="2166"/>
                  <a:pt x="1920" y="2165"/>
                </a:cubicBezTo>
                <a:cubicBezTo>
                  <a:pt x="1920" y="2165"/>
                  <a:pt x="1920" y="2165"/>
                  <a:pt x="1920" y="2165"/>
                </a:cubicBezTo>
                <a:cubicBezTo>
                  <a:pt x="1920" y="2165"/>
                  <a:pt x="1920" y="2165"/>
                  <a:pt x="1920" y="2165"/>
                </a:cubicBezTo>
                <a:cubicBezTo>
                  <a:pt x="1922" y="2168"/>
                  <a:pt x="1924" y="2172"/>
                  <a:pt x="1926" y="2175"/>
                </a:cubicBezTo>
                <a:cubicBezTo>
                  <a:pt x="1927" y="2178"/>
                  <a:pt x="1928" y="2181"/>
                  <a:pt x="1930" y="2184"/>
                </a:cubicBezTo>
                <a:cubicBezTo>
                  <a:pt x="1932" y="2188"/>
                  <a:pt x="1934" y="2193"/>
                  <a:pt x="1937" y="2197"/>
                </a:cubicBezTo>
                <a:cubicBezTo>
                  <a:pt x="1938" y="2200"/>
                  <a:pt x="1939" y="2203"/>
                  <a:pt x="1940" y="2205"/>
                </a:cubicBezTo>
                <a:cubicBezTo>
                  <a:pt x="1943" y="2211"/>
                  <a:pt x="1946" y="2217"/>
                  <a:pt x="1950" y="2223"/>
                </a:cubicBezTo>
                <a:cubicBezTo>
                  <a:pt x="1950" y="2224"/>
                  <a:pt x="1951" y="2225"/>
                  <a:pt x="1952" y="2226"/>
                </a:cubicBezTo>
                <a:cubicBezTo>
                  <a:pt x="1955" y="2233"/>
                  <a:pt x="1959" y="2240"/>
                  <a:pt x="1963" y="2247"/>
                </a:cubicBezTo>
                <a:cubicBezTo>
                  <a:pt x="1964" y="2250"/>
                  <a:pt x="1965" y="2252"/>
                  <a:pt x="1967" y="2254"/>
                </a:cubicBezTo>
                <a:cubicBezTo>
                  <a:pt x="1969" y="2259"/>
                  <a:pt x="1972" y="2263"/>
                  <a:pt x="1975" y="2268"/>
                </a:cubicBezTo>
                <a:cubicBezTo>
                  <a:pt x="1976" y="2271"/>
                  <a:pt x="1978" y="2274"/>
                  <a:pt x="1979" y="2276"/>
                </a:cubicBezTo>
                <a:cubicBezTo>
                  <a:pt x="1982" y="2280"/>
                  <a:pt x="1984" y="2285"/>
                  <a:pt x="1987" y="2289"/>
                </a:cubicBezTo>
                <a:cubicBezTo>
                  <a:pt x="1989" y="2292"/>
                  <a:pt x="1990" y="2295"/>
                  <a:pt x="1992" y="2297"/>
                </a:cubicBezTo>
                <a:cubicBezTo>
                  <a:pt x="1994" y="2301"/>
                  <a:pt x="1997" y="2305"/>
                  <a:pt x="1999" y="2309"/>
                </a:cubicBezTo>
                <a:cubicBezTo>
                  <a:pt x="2001" y="2312"/>
                  <a:pt x="2003" y="2315"/>
                  <a:pt x="2005" y="2318"/>
                </a:cubicBezTo>
                <a:cubicBezTo>
                  <a:pt x="2006" y="2321"/>
                  <a:pt x="2008" y="2324"/>
                  <a:pt x="2010" y="2326"/>
                </a:cubicBezTo>
                <a:cubicBezTo>
                  <a:pt x="2006" y="2328"/>
                  <a:pt x="2001" y="2329"/>
                  <a:pt x="1997" y="2331"/>
                </a:cubicBezTo>
                <a:cubicBezTo>
                  <a:pt x="1993" y="2332"/>
                  <a:pt x="1988" y="2334"/>
                  <a:pt x="1984" y="2335"/>
                </a:cubicBezTo>
                <a:cubicBezTo>
                  <a:pt x="1978" y="2337"/>
                  <a:pt x="1972" y="2339"/>
                  <a:pt x="1967" y="2340"/>
                </a:cubicBezTo>
                <a:cubicBezTo>
                  <a:pt x="1962" y="2342"/>
                  <a:pt x="1958" y="2343"/>
                  <a:pt x="1953" y="2345"/>
                </a:cubicBezTo>
                <a:cubicBezTo>
                  <a:pt x="1948" y="2346"/>
                  <a:pt x="1942" y="2348"/>
                  <a:pt x="1936" y="2350"/>
                </a:cubicBezTo>
                <a:cubicBezTo>
                  <a:pt x="1931" y="2351"/>
                  <a:pt x="1927" y="2352"/>
                  <a:pt x="1923" y="2354"/>
                </a:cubicBezTo>
                <a:cubicBezTo>
                  <a:pt x="1917" y="2355"/>
                  <a:pt x="1910" y="2357"/>
                  <a:pt x="1904" y="2359"/>
                </a:cubicBezTo>
                <a:cubicBezTo>
                  <a:pt x="1900" y="2360"/>
                  <a:pt x="1896" y="2361"/>
                  <a:pt x="1892" y="2362"/>
                </a:cubicBezTo>
                <a:cubicBezTo>
                  <a:pt x="1884" y="2364"/>
                  <a:pt x="1876" y="2366"/>
                  <a:pt x="1868" y="2368"/>
                </a:cubicBezTo>
                <a:cubicBezTo>
                  <a:pt x="1866" y="2368"/>
                  <a:pt x="1864" y="2369"/>
                  <a:pt x="1862" y="2369"/>
                </a:cubicBezTo>
                <a:cubicBezTo>
                  <a:pt x="1851" y="2372"/>
                  <a:pt x="1841" y="2374"/>
                  <a:pt x="1831" y="2376"/>
                </a:cubicBezTo>
                <a:cubicBezTo>
                  <a:pt x="1828" y="2377"/>
                  <a:pt x="1825" y="2378"/>
                  <a:pt x="1822" y="2378"/>
                </a:cubicBezTo>
                <a:cubicBezTo>
                  <a:pt x="1814" y="2380"/>
                  <a:pt x="1807" y="2381"/>
                  <a:pt x="1800" y="2383"/>
                </a:cubicBezTo>
                <a:cubicBezTo>
                  <a:pt x="1796" y="2384"/>
                  <a:pt x="1792" y="2384"/>
                  <a:pt x="1788" y="2385"/>
                </a:cubicBezTo>
                <a:cubicBezTo>
                  <a:pt x="1782" y="2386"/>
                  <a:pt x="1776" y="2387"/>
                  <a:pt x="1770" y="2388"/>
                </a:cubicBezTo>
                <a:cubicBezTo>
                  <a:pt x="1768" y="2384"/>
                  <a:pt x="1765" y="2380"/>
                  <a:pt x="1762" y="2376"/>
                </a:cubicBezTo>
                <a:cubicBezTo>
                  <a:pt x="1760" y="2373"/>
                  <a:pt x="1758" y="2370"/>
                  <a:pt x="1756" y="2368"/>
                </a:cubicBezTo>
                <a:close/>
                <a:moveTo>
                  <a:pt x="2002" y="2291"/>
                </a:moveTo>
                <a:cubicBezTo>
                  <a:pt x="2001" y="2289"/>
                  <a:pt x="1999" y="2286"/>
                  <a:pt x="1998" y="2284"/>
                </a:cubicBezTo>
                <a:cubicBezTo>
                  <a:pt x="1994" y="2278"/>
                  <a:pt x="1991" y="2273"/>
                  <a:pt x="1988" y="2267"/>
                </a:cubicBezTo>
                <a:cubicBezTo>
                  <a:pt x="1987" y="2266"/>
                  <a:pt x="1986" y="2264"/>
                  <a:pt x="1986" y="2263"/>
                </a:cubicBezTo>
                <a:cubicBezTo>
                  <a:pt x="1982" y="2256"/>
                  <a:pt x="1978" y="2249"/>
                  <a:pt x="1974" y="2243"/>
                </a:cubicBezTo>
                <a:cubicBezTo>
                  <a:pt x="1973" y="2240"/>
                  <a:pt x="1972" y="2238"/>
                  <a:pt x="1970" y="2236"/>
                </a:cubicBezTo>
                <a:cubicBezTo>
                  <a:pt x="1968" y="2231"/>
                  <a:pt x="1965" y="2226"/>
                  <a:pt x="1963" y="2222"/>
                </a:cubicBezTo>
                <a:cubicBezTo>
                  <a:pt x="1961" y="2219"/>
                  <a:pt x="1960" y="2216"/>
                  <a:pt x="1958" y="2213"/>
                </a:cubicBezTo>
                <a:cubicBezTo>
                  <a:pt x="1956" y="2209"/>
                  <a:pt x="1954" y="2205"/>
                  <a:pt x="1952" y="2201"/>
                </a:cubicBezTo>
                <a:cubicBezTo>
                  <a:pt x="1950" y="2197"/>
                  <a:pt x="1948" y="2194"/>
                  <a:pt x="1947" y="2191"/>
                </a:cubicBezTo>
                <a:cubicBezTo>
                  <a:pt x="1945" y="2187"/>
                  <a:pt x="1943" y="2183"/>
                  <a:pt x="1941" y="2179"/>
                </a:cubicBezTo>
                <a:cubicBezTo>
                  <a:pt x="1939" y="2176"/>
                  <a:pt x="1938" y="2173"/>
                  <a:pt x="1936" y="2170"/>
                </a:cubicBezTo>
                <a:cubicBezTo>
                  <a:pt x="1935" y="2167"/>
                  <a:pt x="1933" y="2164"/>
                  <a:pt x="1932" y="2161"/>
                </a:cubicBezTo>
                <a:cubicBezTo>
                  <a:pt x="1937" y="2160"/>
                  <a:pt x="1942" y="2158"/>
                  <a:pt x="1947" y="2157"/>
                </a:cubicBezTo>
                <a:cubicBezTo>
                  <a:pt x="1951" y="2155"/>
                  <a:pt x="1956" y="2154"/>
                  <a:pt x="1960" y="2153"/>
                </a:cubicBezTo>
                <a:cubicBezTo>
                  <a:pt x="1967" y="2151"/>
                  <a:pt x="1973" y="2149"/>
                  <a:pt x="1980" y="2147"/>
                </a:cubicBezTo>
                <a:cubicBezTo>
                  <a:pt x="1984" y="2145"/>
                  <a:pt x="1988" y="2144"/>
                  <a:pt x="1992" y="2143"/>
                </a:cubicBezTo>
                <a:cubicBezTo>
                  <a:pt x="1999" y="2140"/>
                  <a:pt x="2006" y="2138"/>
                  <a:pt x="2013" y="2135"/>
                </a:cubicBezTo>
                <a:cubicBezTo>
                  <a:pt x="2017" y="2134"/>
                  <a:pt x="2020" y="2133"/>
                  <a:pt x="2024" y="2132"/>
                </a:cubicBezTo>
                <a:cubicBezTo>
                  <a:pt x="2033" y="2128"/>
                  <a:pt x="2042" y="2125"/>
                  <a:pt x="2052" y="2121"/>
                </a:cubicBezTo>
                <a:cubicBezTo>
                  <a:pt x="2053" y="2121"/>
                  <a:pt x="2054" y="2121"/>
                  <a:pt x="2055" y="2120"/>
                </a:cubicBezTo>
                <a:cubicBezTo>
                  <a:pt x="2065" y="2116"/>
                  <a:pt x="2076" y="2112"/>
                  <a:pt x="2086" y="2108"/>
                </a:cubicBezTo>
                <a:cubicBezTo>
                  <a:pt x="2089" y="2107"/>
                  <a:pt x="2092" y="2105"/>
                  <a:pt x="2095" y="2104"/>
                </a:cubicBezTo>
                <a:cubicBezTo>
                  <a:pt x="2102" y="2101"/>
                  <a:pt x="2110" y="2098"/>
                  <a:pt x="2117" y="2095"/>
                </a:cubicBezTo>
                <a:cubicBezTo>
                  <a:pt x="2121" y="2093"/>
                  <a:pt x="2125" y="2091"/>
                  <a:pt x="2129" y="2090"/>
                </a:cubicBezTo>
                <a:cubicBezTo>
                  <a:pt x="2135" y="2087"/>
                  <a:pt x="2141" y="2084"/>
                  <a:pt x="2147" y="2081"/>
                </a:cubicBezTo>
                <a:cubicBezTo>
                  <a:pt x="2151" y="2079"/>
                  <a:pt x="2156" y="2077"/>
                  <a:pt x="2160" y="2075"/>
                </a:cubicBezTo>
                <a:cubicBezTo>
                  <a:pt x="2165" y="2073"/>
                  <a:pt x="2170" y="2071"/>
                  <a:pt x="2174" y="2069"/>
                </a:cubicBezTo>
                <a:cubicBezTo>
                  <a:pt x="2174" y="2069"/>
                  <a:pt x="2174" y="2069"/>
                  <a:pt x="2174" y="2069"/>
                </a:cubicBezTo>
                <a:cubicBezTo>
                  <a:pt x="2174" y="2069"/>
                  <a:pt x="2174" y="2069"/>
                  <a:pt x="2174" y="2069"/>
                </a:cubicBezTo>
                <a:cubicBezTo>
                  <a:pt x="2175" y="2071"/>
                  <a:pt x="2177" y="2074"/>
                  <a:pt x="2178" y="2077"/>
                </a:cubicBezTo>
                <a:cubicBezTo>
                  <a:pt x="2179" y="2080"/>
                  <a:pt x="2180" y="2083"/>
                  <a:pt x="2181" y="2086"/>
                </a:cubicBezTo>
                <a:cubicBezTo>
                  <a:pt x="2183" y="2090"/>
                  <a:pt x="2184" y="2094"/>
                  <a:pt x="2186" y="2097"/>
                </a:cubicBezTo>
                <a:cubicBezTo>
                  <a:pt x="2187" y="2100"/>
                  <a:pt x="2188" y="2103"/>
                  <a:pt x="2190" y="2106"/>
                </a:cubicBezTo>
                <a:cubicBezTo>
                  <a:pt x="2191" y="2110"/>
                  <a:pt x="2193" y="2114"/>
                  <a:pt x="2195" y="2119"/>
                </a:cubicBezTo>
                <a:cubicBezTo>
                  <a:pt x="2196" y="2121"/>
                  <a:pt x="2197" y="2123"/>
                  <a:pt x="2198" y="2126"/>
                </a:cubicBezTo>
                <a:cubicBezTo>
                  <a:pt x="2201" y="2131"/>
                  <a:pt x="2203" y="2137"/>
                  <a:pt x="2206" y="2143"/>
                </a:cubicBezTo>
                <a:cubicBezTo>
                  <a:pt x="2206" y="2144"/>
                  <a:pt x="2207" y="2145"/>
                  <a:pt x="2207" y="2146"/>
                </a:cubicBezTo>
                <a:cubicBezTo>
                  <a:pt x="2210" y="2152"/>
                  <a:pt x="2213" y="2159"/>
                  <a:pt x="2216" y="2165"/>
                </a:cubicBezTo>
                <a:cubicBezTo>
                  <a:pt x="2217" y="2167"/>
                  <a:pt x="2218" y="2169"/>
                  <a:pt x="2219" y="2171"/>
                </a:cubicBezTo>
                <a:cubicBezTo>
                  <a:pt x="2221" y="2176"/>
                  <a:pt x="2224" y="2180"/>
                  <a:pt x="2226" y="2185"/>
                </a:cubicBezTo>
                <a:cubicBezTo>
                  <a:pt x="2227" y="2187"/>
                  <a:pt x="2228" y="2190"/>
                  <a:pt x="2230" y="2193"/>
                </a:cubicBezTo>
                <a:cubicBezTo>
                  <a:pt x="2232" y="2196"/>
                  <a:pt x="2234" y="2200"/>
                  <a:pt x="2236" y="2204"/>
                </a:cubicBezTo>
                <a:cubicBezTo>
                  <a:pt x="2237" y="2207"/>
                  <a:pt x="2239" y="2210"/>
                  <a:pt x="2240" y="2213"/>
                </a:cubicBezTo>
                <a:cubicBezTo>
                  <a:pt x="2241" y="2215"/>
                  <a:pt x="2243" y="2218"/>
                  <a:pt x="2244" y="2221"/>
                </a:cubicBezTo>
                <a:cubicBezTo>
                  <a:pt x="2240" y="2223"/>
                  <a:pt x="2236" y="2226"/>
                  <a:pt x="2231" y="2228"/>
                </a:cubicBezTo>
                <a:cubicBezTo>
                  <a:pt x="2227" y="2230"/>
                  <a:pt x="2223" y="2232"/>
                  <a:pt x="2219" y="2234"/>
                </a:cubicBezTo>
                <a:cubicBezTo>
                  <a:pt x="2214" y="2237"/>
                  <a:pt x="2209" y="2240"/>
                  <a:pt x="2203" y="2243"/>
                </a:cubicBezTo>
                <a:cubicBezTo>
                  <a:pt x="2199" y="2245"/>
                  <a:pt x="2195" y="2247"/>
                  <a:pt x="2192" y="2249"/>
                </a:cubicBezTo>
                <a:cubicBezTo>
                  <a:pt x="2186" y="2252"/>
                  <a:pt x="2180" y="2255"/>
                  <a:pt x="2174" y="2258"/>
                </a:cubicBezTo>
                <a:cubicBezTo>
                  <a:pt x="2171" y="2259"/>
                  <a:pt x="2167" y="2261"/>
                  <a:pt x="2164" y="2263"/>
                </a:cubicBezTo>
                <a:cubicBezTo>
                  <a:pt x="2156" y="2266"/>
                  <a:pt x="2149" y="2270"/>
                  <a:pt x="2142" y="2273"/>
                </a:cubicBezTo>
                <a:cubicBezTo>
                  <a:pt x="2140" y="2274"/>
                  <a:pt x="2137" y="2275"/>
                  <a:pt x="2135" y="2276"/>
                </a:cubicBezTo>
                <a:cubicBezTo>
                  <a:pt x="2126" y="2280"/>
                  <a:pt x="2116" y="2285"/>
                  <a:pt x="2106" y="2289"/>
                </a:cubicBezTo>
                <a:cubicBezTo>
                  <a:pt x="2104" y="2290"/>
                  <a:pt x="2101" y="2291"/>
                  <a:pt x="2099" y="2292"/>
                </a:cubicBezTo>
                <a:cubicBezTo>
                  <a:pt x="2092" y="2295"/>
                  <a:pt x="2085" y="2298"/>
                  <a:pt x="2078" y="2301"/>
                </a:cubicBezTo>
                <a:cubicBezTo>
                  <a:pt x="2074" y="2302"/>
                  <a:pt x="2070" y="2304"/>
                  <a:pt x="2067" y="2305"/>
                </a:cubicBezTo>
                <a:cubicBezTo>
                  <a:pt x="2061" y="2307"/>
                  <a:pt x="2055" y="2310"/>
                  <a:pt x="2048" y="2312"/>
                </a:cubicBezTo>
                <a:cubicBezTo>
                  <a:pt x="2044" y="2314"/>
                  <a:pt x="2040" y="2315"/>
                  <a:pt x="2036" y="2317"/>
                </a:cubicBezTo>
                <a:cubicBezTo>
                  <a:pt x="2031" y="2318"/>
                  <a:pt x="2026" y="2320"/>
                  <a:pt x="2021" y="2322"/>
                </a:cubicBezTo>
                <a:cubicBezTo>
                  <a:pt x="2019" y="2319"/>
                  <a:pt x="2017" y="2315"/>
                  <a:pt x="2015" y="2312"/>
                </a:cubicBezTo>
                <a:cubicBezTo>
                  <a:pt x="2013" y="2309"/>
                  <a:pt x="2012" y="2307"/>
                  <a:pt x="2010" y="2304"/>
                </a:cubicBezTo>
                <a:cubicBezTo>
                  <a:pt x="2007" y="2300"/>
                  <a:pt x="2005" y="2295"/>
                  <a:pt x="2002" y="2291"/>
                </a:cubicBezTo>
                <a:close/>
                <a:moveTo>
                  <a:pt x="2377" y="1935"/>
                </a:moveTo>
                <a:cubicBezTo>
                  <a:pt x="2374" y="1937"/>
                  <a:pt x="2371" y="1940"/>
                  <a:pt x="2367" y="1942"/>
                </a:cubicBezTo>
                <a:cubicBezTo>
                  <a:pt x="2361" y="1946"/>
                  <a:pt x="2356" y="1950"/>
                  <a:pt x="2350" y="1954"/>
                </a:cubicBezTo>
                <a:cubicBezTo>
                  <a:pt x="2347" y="1956"/>
                  <a:pt x="2344" y="1958"/>
                  <a:pt x="2341" y="1960"/>
                </a:cubicBezTo>
                <a:cubicBezTo>
                  <a:pt x="2333" y="1965"/>
                  <a:pt x="2325" y="1970"/>
                  <a:pt x="2317" y="1975"/>
                </a:cubicBezTo>
                <a:cubicBezTo>
                  <a:pt x="2316" y="1976"/>
                  <a:pt x="2316" y="1976"/>
                  <a:pt x="2315" y="1977"/>
                </a:cubicBezTo>
                <a:cubicBezTo>
                  <a:pt x="2306" y="1982"/>
                  <a:pt x="2297" y="1988"/>
                  <a:pt x="2288" y="1993"/>
                </a:cubicBezTo>
                <a:cubicBezTo>
                  <a:pt x="2285" y="1995"/>
                  <a:pt x="2282" y="1997"/>
                  <a:pt x="2279" y="1998"/>
                </a:cubicBezTo>
                <a:cubicBezTo>
                  <a:pt x="2273" y="2002"/>
                  <a:pt x="2267" y="2006"/>
                  <a:pt x="2261" y="2009"/>
                </a:cubicBezTo>
                <a:cubicBezTo>
                  <a:pt x="2257" y="2011"/>
                  <a:pt x="2254" y="2013"/>
                  <a:pt x="2250" y="2015"/>
                </a:cubicBezTo>
                <a:cubicBezTo>
                  <a:pt x="2244" y="2018"/>
                  <a:pt x="2239" y="2022"/>
                  <a:pt x="2233" y="2025"/>
                </a:cubicBezTo>
                <a:cubicBezTo>
                  <a:pt x="2229" y="2027"/>
                  <a:pt x="2226" y="2029"/>
                  <a:pt x="2222" y="2031"/>
                </a:cubicBezTo>
                <a:cubicBezTo>
                  <a:pt x="2216" y="2034"/>
                  <a:pt x="2211" y="2037"/>
                  <a:pt x="2206" y="2039"/>
                </a:cubicBezTo>
                <a:cubicBezTo>
                  <a:pt x="2202" y="2042"/>
                  <a:pt x="2198" y="2044"/>
                  <a:pt x="2193" y="2046"/>
                </a:cubicBezTo>
                <a:cubicBezTo>
                  <a:pt x="2189" y="2048"/>
                  <a:pt x="2185" y="2050"/>
                  <a:pt x="2181" y="2052"/>
                </a:cubicBezTo>
                <a:cubicBezTo>
                  <a:pt x="2180" y="2049"/>
                  <a:pt x="2179" y="2046"/>
                  <a:pt x="2177" y="2043"/>
                </a:cubicBezTo>
                <a:cubicBezTo>
                  <a:pt x="2176" y="2040"/>
                  <a:pt x="2175" y="2037"/>
                  <a:pt x="2174" y="2034"/>
                </a:cubicBezTo>
                <a:cubicBezTo>
                  <a:pt x="2173" y="2030"/>
                  <a:pt x="2171" y="2026"/>
                  <a:pt x="2170" y="2022"/>
                </a:cubicBezTo>
                <a:cubicBezTo>
                  <a:pt x="2169" y="2019"/>
                  <a:pt x="2168" y="2016"/>
                  <a:pt x="2167" y="2013"/>
                </a:cubicBezTo>
                <a:cubicBezTo>
                  <a:pt x="2165" y="2009"/>
                  <a:pt x="2163" y="2004"/>
                  <a:pt x="2162" y="2000"/>
                </a:cubicBezTo>
                <a:cubicBezTo>
                  <a:pt x="2161" y="1997"/>
                  <a:pt x="2160" y="1995"/>
                  <a:pt x="2159" y="1992"/>
                </a:cubicBezTo>
                <a:cubicBezTo>
                  <a:pt x="2158" y="1987"/>
                  <a:pt x="2156" y="1982"/>
                  <a:pt x="2154" y="1976"/>
                </a:cubicBezTo>
                <a:cubicBezTo>
                  <a:pt x="2154" y="1975"/>
                  <a:pt x="2153" y="1973"/>
                  <a:pt x="2152" y="1971"/>
                </a:cubicBezTo>
                <a:cubicBezTo>
                  <a:pt x="2150" y="1964"/>
                  <a:pt x="2148" y="1957"/>
                  <a:pt x="2146" y="1950"/>
                </a:cubicBezTo>
                <a:cubicBezTo>
                  <a:pt x="2145" y="1948"/>
                  <a:pt x="2145" y="1946"/>
                  <a:pt x="2144" y="1944"/>
                </a:cubicBezTo>
                <a:cubicBezTo>
                  <a:pt x="2142" y="1939"/>
                  <a:pt x="2141" y="1933"/>
                  <a:pt x="2139" y="1928"/>
                </a:cubicBezTo>
                <a:cubicBezTo>
                  <a:pt x="2139" y="1925"/>
                  <a:pt x="2138" y="1922"/>
                  <a:pt x="2137" y="1920"/>
                </a:cubicBezTo>
                <a:cubicBezTo>
                  <a:pt x="2136" y="1915"/>
                  <a:pt x="2135" y="1911"/>
                  <a:pt x="2133" y="1907"/>
                </a:cubicBezTo>
                <a:cubicBezTo>
                  <a:pt x="2133" y="1904"/>
                  <a:pt x="2132" y="1900"/>
                  <a:pt x="2131" y="1897"/>
                </a:cubicBezTo>
                <a:cubicBezTo>
                  <a:pt x="2130" y="1894"/>
                  <a:pt x="2129" y="1891"/>
                  <a:pt x="2128" y="1888"/>
                </a:cubicBezTo>
                <a:cubicBezTo>
                  <a:pt x="2134" y="1885"/>
                  <a:pt x="2139" y="1883"/>
                  <a:pt x="2144" y="1881"/>
                </a:cubicBezTo>
                <a:cubicBezTo>
                  <a:pt x="2148" y="1879"/>
                  <a:pt x="2152" y="1877"/>
                  <a:pt x="2156" y="1875"/>
                </a:cubicBezTo>
                <a:cubicBezTo>
                  <a:pt x="2163" y="1872"/>
                  <a:pt x="2169" y="1869"/>
                  <a:pt x="2176" y="1866"/>
                </a:cubicBezTo>
                <a:cubicBezTo>
                  <a:pt x="2179" y="1864"/>
                  <a:pt x="2182" y="1862"/>
                  <a:pt x="2186" y="1861"/>
                </a:cubicBezTo>
                <a:cubicBezTo>
                  <a:pt x="2196" y="1856"/>
                  <a:pt x="2205" y="1851"/>
                  <a:pt x="2215" y="1846"/>
                </a:cubicBezTo>
                <a:cubicBezTo>
                  <a:pt x="2217" y="1845"/>
                  <a:pt x="2218" y="1844"/>
                  <a:pt x="2220" y="1843"/>
                </a:cubicBezTo>
                <a:cubicBezTo>
                  <a:pt x="2228" y="1839"/>
                  <a:pt x="2236" y="1835"/>
                  <a:pt x="2244" y="1830"/>
                </a:cubicBezTo>
                <a:cubicBezTo>
                  <a:pt x="2248" y="1828"/>
                  <a:pt x="2251" y="1826"/>
                  <a:pt x="2254" y="1824"/>
                </a:cubicBezTo>
                <a:cubicBezTo>
                  <a:pt x="2261" y="1821"/>
                  <a:pt x="2267" y="1817"/>
                  <a:pt x="2273" y="1814"/>
                </a:cubicBezTo>
                <a:cubicBezTo>
                  <a:pt x="2277" y="1812"/>
                  <a:pt x="2281" y="1809"/>
                  <a:pt x="2284" y="1807"/>
                </a:cubicBezTo>
                <a:cubicBezTo>
                  <a:pt x="2290" y="1804"/>
                  <a:pt x="2296" y="1800"/>
                  <a:pt x="2301" y="1797"/>
                </a:cubicBezTo>
                <a:cubicBezTo>
                  <a:pt x="2305" y="1795"/>
                  <a:pt x="2309" y="1792"/>
                  <a:pt x="2313" y="1790"/>
                </a:cubicBezTo>
                <a:cubicBezTo>
                  <a:pt x="2319" y="1786"/>
                  <a:pt x="2324" y="1783"/>
                  <a:pt x="2329" y="1779"/>
                </a:cubicBezTo>
                <a:cubicBezTo>
                  <a:pt x="2333" y="1777"/>
                  <a:pt x="2337" y="1774"/>
                  <a:pt x="2341" y="1772"/>
                </a:cubicBezTo>
                <a:cubicBezTo>
                  <a:pt x="2345" y="1769"/>
                  <a:pt x="2349" y="1767"/>
                  <a:pt x="2353" y="1764"/>
                </a:cubicBezTo>
                <a:cubicBezTo>
                  <a:pt x="2353" y="1764"/>
                  <a:pt x="2353" y="1764"/>
                  <a:pt x="2353" y="1764"/>
                </a:cubicBezTo>
                <a:cubicBezTo>
                  <a:pt x="2353" y="1764"/>
                  <a:pt x="2353" y="1764"/>
                  <a:pt x="2353" y="1764"/>
                </a:cubicBezTo>
                <a:cubicBezTo>
                  <a:pt x="2353" y="1766"/>
                  <a:pt x="2354" y="1769"/>
                  <a:pt x="2354" y="1771"/>
                </a:cubicBezTo>
                <a:cubicBezTo>
                  <a:pt x="2355" y="1774"/>
                  <a:pt x="2355" y="1777"/>
                  <a:pt x="2356" y="1781"/>
                </a:cubicBezTo>
                <a:cubicBezTo>
                  <a:pt x="2357" y="1785"/>
                  <a:pt x="2358" y="1788"/>
                  <a:pt x="2358" y="1792"/>
                </a:cubicBezTo>
                <a:cubicBezTo>
                  <a:pt x="2359" y="1796"/>
                  <a:pt x="2360" y="1799"/>
                  <a:pt x="2360" y="1802"/>
                </a:cubicBezTo>
                <a:cubicBezTo>
                  <a:pt x="2361" y="1806"/>
                  <a:pt x="2362" y="1810"/>
                  <a:pt x="2363" y="1814"/>
                </a:cubicBezTo>
                <a:cubicBezTo>
                  <a:pt x="2363" y="1817"/>
                  <a:pt x="2364" y="1820"/>
                  <a:pt x="2365" y="1823"/>
                </a:cubicBezTo>
                <a:cubicBezTo>
                  <a:pt x="2366" y="1827"/>
                  <a:pt x="2367" y="1832"/>
                  <a:pt x="2368" y="1836"/>
                </a:cubicBezTo>
                <a:cubicBezTo>
                  <a:pt x="2368" y="1839"/>
                  <a:pt x="2369" y="1841"/>
                  <a:pt x="2370" y="1844"/>
                </a:cubicBezTo>
                <a:cubicBezTo>
                  <a:pt x="2371" y="1849"/>
                  <a:pt x="2372" y="1854"/>
                  <a:pt x="2373" y="1859"/>
                </a:cubicBezTo>
                <a:cubicBezTo>
                  <a:pt x="2374" y="1861"/>
                  <a:pt x="2374" y="1863"/>
                  <a:pt x="2375" y="1865"/>
                </a:cubicBezTo>
                <a:cubicBezTo>
                  <a:pt x="2376" y="1872"/>
                  <a:pt x="2378" y="1879"/>
                  <a:pt x="2380" y="1886"/>
                </a:cubicBezTo>
                <a:cubicBezTo>
                  <a:pt x="2381" y="1888"/>
                  <a:pt x="2381" y="1890"/>
                  <a:pt x="2382" y="1892"/>
                </a:cubicBezTo>
                <a:cubicBezTo>
                  <a:pt x="2383" y="1897"/>
                  <a:pt x="2384" y="1902"/>
                  <a:pt x="2386" y="1907"/>
                </a:cubicBezTo>
                <a:cubicBezTo>
                  <a:pt x="2386" y="1910"/>
                  <a:pt x="2387" y="1912"/>
                  <a:pt x="2388" y="1915"/>
                </a:cubicBezTo>
                <a:cubicBezTo>
                  <a:pt x="2389" y="1919"/>
                  <a:pt x="2390" y="1922"/>
                  <a:pt x="2391" y="1925"/>
                </a:cubicBezTo>
                <a:cubicBezTo>
                  <a:pt x="2386" y="1929"/>
                  <a:pt x="2382" y="1932"/>
                  <a:pt x="2377" y="1935"/>
                </a:cubicBezTo>
                <a:close/>
                <a:moveTo>
                  <a:pt x="2344" y="1708"/>
                </a:moveTo>
                <a:cubicBezTo>
                  <a:pt x="2344" y="1709"/>
                  <a:pt x="2344" y="1709"/>
                  <a:pt x="2344" y="1710"/>
                </a:cubicBezTo>
                <a:cubicBezTo>
                  <a:pt x="2345" y="1717"/>
                  <a:pt x="2346" y="1724"/>
                  <a:pt x="2347" y="1731"/>
                </a:cubicBezTo>
                <a:cubicBezTo>
                  <a:pt x="2348" y="1733"/>
                  <a:pt x="2348" y="1736"/>
                  <a:pt x="2349" y="1738"/>
                </a:cubicBezTo>
                <a:cubicBezTo>
                  <a:pt x="2349" y="1742"/>
                  <a:pt x="2350" y="1747"/>
                  <a:pt x="2351" y="1751"/>
                </a:cubicBezTo>
                <a:cubicBezTo>
                  <a:pt x="2346" y="1754"/>
                  <a:pt x="2341" y="1757"/>
                  <a:pt x="2336" y="1761"/>
                </a:cubicBezTo>
                <a:cubicBezTo>
                  <a:pt x="2333" y="1763"/>
                  <a:pt x="2329" y="1766"/>
                  <a:pt x="2325" y="1768"/>
                </a:cubicBezTo>
                <a:cubicBezTo>
                  <a:pt x="2319" y="1772"/>
                  <a:pt x="2312" y="1776"/>
                  <a:pt x="2306" y="1780"/>
                </a:cubicBezTo>
                <a:cubicBezTo>
                  <a:pt x="2303" y="1782"/>
                  <a:pt x="2300" y="1784"/>
                  <a:pt x="2297" y="1786"/>
                </a:cubicBezTo>
                <a:cubicBezTo>
                  <a:pt x="2288" y="1791"/>
                  <a:pt x="2278" y="1797"/>
                  <a:pt x="2269" y="1803"/>
                </a:cubicBezTo>
                <a:cubicBezTo>
                  <a:pt x="2268" y="1803"/>
                  <a:pt x="2266" y="1804"/>
                  <a:pt x="2265" y="1804"/>
                </a:cubicBezTo>
                <a:cubicBezTo>
                  <a:pt x="2257" y="1809"/>
                  <a:pt x="2248" y="1814"/>
                  <a:pt x="2240" y="1819"/>
                </a:cubicBezTo>
                <a:cubicBezTo>
                  <a:pt x="2237" y="1821"/>
                  <a:pt x="2233" y="1822"/>
                  <a:pt x="2230" y="1824"/>
                </a:cubicBezTo>
                <a:cubicBezTo>
                  <a:pt x="2224" y="1827"/>
                  <a:pt x="2217" y="1831"/>
                  <a:pt x="2211" y="1834"/>
                </a:cubicBezTo>
                <a:cubicBezTo>
                  <a:pt x="2207" y="1836"/>
                  <a:pt x="2203" y="1838"/>
                  <a:pt x="2199" y="1840"/>
                </a:cubicBezTo>
                <a:cubicBezTo>
                  <a:pt x="2193" y="1843"/>
                  <a:pt x="2188" y="1846"/>
                  <a:pt x="2182" y="1849"/>
                </a:cubicBezTo>
                <a:cubicBezTo>
                  <a:pt x="2177" y="1851"/>
                  <a:pt x="2173" y="1853"/>
                  <a:pt x="2169" y="1855"/>
                </a:cubicBezTo>
                <a:cubicBezTo>
                  <a:pt x="2163" y="1858"/>
                  <a:pt x="2158" y="1861"/>
                  <a:pt x="2152" y="1864"/>
                </a:cubicBezTo>
                <a:cubicBezTo>
                  <a:pt x="2148" y="1866"/>
                  <a:pt x="2143" y="1868"/>
                  <a:pt x="2139" y="1870"/>
                </a:cubicBezTo>
                <a:cubicBezTo>
                  <a:pt x="2135" y="1872"/>
                  <a:pt x="2130" y="1874"/>
                  <a:pt x="2125" y="1876"/>
                </a:cubicBezTo>
                <a:cubicBezTo>
                  <a:pt x="2125" y="1873"/>
                  <a:pt x="2124" y="1870"/>
                  <a:pt x="2123" y="1867"/>
                </a:cubicBezTo>
                <a:cubicBezTo>
                  <a:pt x="2123" y="1864"/>
                  <a:pt x="2122" y="1860"/>
                  <a:pt x="2121" y="1857"/>
                </a:cubicBezTo>
                <a:cubicBezTo>
                  <a:pt x="2120" y="1853"/>
                  <a:pt x="2119" y="1849"/>
                  <a:pt x="2118" y="1844"/>
                </a:cubicBezTo>
                <a:cubicBezTo>
                  <a:pt x="2117" y="1841"/>
                  <a:pt x="2117" y="1838"/>
                  <a:pt x="2116" y="1834"/>
                </a:cubicBezTo>
                <a:cubicBezTo>
                  <a:pt x="2115" y="1830"/>
                  <a:pt x="2114" y="1826"/>
                  <a:pt x="2113" y="1821"/>
                </a:cubicBezTo>
                <a:cubicBezTo>
                  <a:pt x="2113" y="1818"/>
                  <a:pt x="2112" y="1815"/>
                  <a:pt x="2111" y="1812"/>
                </a:cubicBezTo>
                <a:cubicBezTo>
                  <a:pt x="2110" y="1807"/>
                  <a:pt x="2109" y="1802"/>
                  <a:pt x="2108" y="1797"/>
                </a:cubicBezTo>
                <a:cubicBezTo>
                  <a:pt x="2108" y="1795"/>
                  <a:pt x="2107" y="1792"/>
                  <a:pt x="2107" y="1789"/>
                </a:cubicBezTo>
                <a:cubicBezTo>
                  <a:pt x="2105" y="1782"/>
                  <a:pt x="2104" y="1774"/>
                  <a:pt x="2103" y="1767"/>
                </a:cubicBezTo>
                <a:cubicBezTo>
                  <a:pt x="2103" y="1766"/>
                  <a:pt x="2102" y="1764"/>
                  <a:pt x="2102" y="1763"/>
                </a:cubicBezTo>
                <a:cubicBezTo>
                  <a:pt x="2101" y="1757"/>
                  <a:pt x="2100" y="1750"/>
                  <a:pt x="2099" y="1744"/>
                </a:cubicBezTo>
                <a:cubicBezTo>
                  <a:pt x="2099" y="1741"/>
                  <a:pt x="2098" y="1739"/>
                  <a:pt x="2098" y="1736"/>
                </a:cubicBezTo>
                <a:cubicBezTo>
                  <a:pt x="2097" y="1731"/>
                  <a:pt x="2097" y="1726"/>
                  <a:pt x="2096" y="1721"/>
                </a:cubicBezTo>
                <a:cubicBezTo>
                  <a:pt x="2095" y="1718"/>
                  <a:pt x="2095" y="1715"/>
                  <a:pt x="2095" y="1712"/>
                </a:cubicBezTo>
                <a:cubicBezTo>
                  <a:pt x="2094" y="1708"/>
                  <a:pt x="2094" y="1704"/>
                  <a:pt x="2093" y="1700"/>
                </a:cubicBezTo>
                <a:cubicBezTo>
                  <a:pt x="2099" y="1698"/>
                  <a:pt x="2105" y="1695"/>
                  <a:pt x="2111" y="1693"/>
                </a:cubicBezTo>
                <a:cubicBezTo>
                  <a:pt x="2115" y="1691"/>
                  <a:pt x="2119" y="1690"/>
                  <a:pt x="2123" y="1688"/>
                </a:cubicBezTo>
                <a:cubicBezTo>
                  <a:pt x="2131" y="1684"/>
                  <a:pt x="2138" y="1681"/>
                  <a:pt x="2146" y="1677"/>
                </a:cubicBezTo>
                <a:cubicBezTo>
                  <a:pt x="2149" y="1676"/>
                  <a:pt x="2152" y="1675"/>
                  <a:pt x="2154" y="1674"/>
                </a:cubicBezTo>
                <a:cubicBezTo>
                  <a:pt x="2165" y="1669"/>
                  <a:pt x="2175" y="1664"/>
                  <a:pt x="2185" y="1659"/>
                </a:cubicBezTo>
                <a:cubicBezTo>
                  <a:pt x="2188" y="1657"/>
                  <a:pt x="2191" y="1656"/>
                  <a:pt x="2194" y="1654"/>
                </a:cubicBezTo>
                <a:cubicBezTo>
                  <a:pt x="2201" y="1650"/>
                  <a:pt x="2209" y="1647"/>
                  <a:pt x="2216" y="1643"/>
                </a:cubicBezTo>
                <a:cubicBezTo>
                  <a:pt x="2220" y="1641"/>
                  <a:pt x="2224" y="1639"/>
                  <a:pt x="2228" y="1637"/>
                </a:cubicBezTo>
                <a:cubicBezTo>
                  <a:pt x="2234" y="1633"/>
                  <a:pt x="2241" y="1630"/>
                  <a:pt x="2247" y="1626"/>
                </a:cubicBezTo>
                <a:cubicBezTo>
                  <a:pt x="2251" y="1624"/>
                  <a:pt x="2255" y="1622"/>
                  <a:pt x="2259" y="1619"/>
                </a:cubicBezTo>
                <a:cubicBezTo>
                  <a:pt x="2265" y="1616"/>
                  <a:pt x="2271" y="1613"/>
                  <a:pt x="2277" y="1609"/>
                </a:cubicBezTo>
                <a:cubicBezTo>
                  <a:pt x="2281" y="1607"/>
                  <a:pt x="2286" y="1604"/>
                  <a:pt x="2290" y="1601"/>
                </a:cubicBezTo>
                <a:cubicBezTo>
                  <a:pt x="2296" y="1598"/>
                  <a:pt x="2301" y="1595"/>
                  <a:pt x="2307" y="1591"/>
                </a:cubicBezTo>
                <a:cubicBezTo>
                  <a:pt x="2311" y="1589"/>
                  <a:pt x="2315" y="1586"/>
                  <a:pt x="2320" y="1583"/>
                </a:cubicBezTo>
                <a:cubicBezTo>
                  <a:pt x="2324" y="1581"/>
                  <a:pt x="2328" y="1578"/>
                  <a:pt x="2332" y="1576"/>
                </a:cubicBezTo>
                <a:cubicBezTo>
                  <a:pt x="2332" y="1576"/>
                  <a:pt x="2332" y="1576"/>
                  <a:pt x="2332" y="1576"/>
                </a:cubicBezTo>
                <a:cubicBezTo>
                  <a:pt x="2332" y="1576"/>
                  <a:pt x="2332" y="1576"/>
                  <a:pt x="2332" y="1576"/>
                </a:cubicBezTo>
                <a:cubicBezTo>
                  <a:pt x="2332" y="1578"/>
                  <a:pt x="2332" y="1581"/>
                  <a:pt x="2332" y="1583"/>
                </a:cubicBezTo>
                <a:cubicBezTo>
                  <a:pt x="2332" y="1586"/>
                  <a:pt x="2332" y="1590"/>
                  <a:pt x="2333" y="1593"/>
                </a:cubicBezTo>
                <a:cubicBezTo>
                  <a:pt x="2333" y="1598"/>
                  <a:pt x="2333" y="1602"/>
                  <a:pt x="2334" y="1606"/>
                </a:cubicBezTo>
                <a:cubicBezTo>
                  <a:pt x="2334" y="1610"/>
                  <a:pt x="2334" y="1613"/>
                  <a:pt x="2334" y="1616"/>
                </a:cubicBezTo>
                <a:cubicBezTo>
                  <a:pt x="2335" y="1621"/>
                  <a:pt x="2335" y="1625"/>
                  <a:pt x="2335" y="1630"/>
                </a:cubicBezTo>
                <a:cubicBezTo>
                  <a:pt x="2336" y="1633"/>
                  <a:pt x="2336" y="1636"/>
                  <a:pt x="2336" y="1639"/>
                </a:cubicBezTo>
                <a:cubicBezTo>
                  <a:pt x="2337" y="1644"/>
                  <a:pt x="2337" y="1649"/>
                  <a:pt x="2338" y="1653"/>
                </a:cubicBezTo>
                <a:cubicBezTo>
                  <a:pt x="2338" y="1656"/>
                  <a:pt x="2338" y="1659"/>
                  <a:pt x="2338" y="1662"/>
                </a:cubicBezTo>
                <a:cubicBezTo>
                  <a:pt x="2339" y="1667"/>
                  <a:pt x="2340" y="1673"/>
                  <a:pt x="2340" y="1678"/>
                </a:cubicBezTo>
                <a:cubicBezTo>
                  <a:pt x="2341" y="1681"/>
                  <a:pt x="2341" y="1683"/>
                  <a:pt x="2341" y="1685"/>
                </a:cubicBezTo>
                <a:cubicBezTo>
                  <a:pt x="2342" y="1693"/>
                  <a:pt x="2343" y="1700"/>
                  <a:pt x="2344" y="1708"/>
                </a:cubicBezTo>
                <a:close/>
                <a:moveTo>
                  <a:pt x="2081" y="1333"/>
                </a:moveTo>
                <a:cubicBezTo>
                  <a:pt x="2080" y="1337"/>
                  <a:pt x="2080" y="1341"/>
                  <a:pt x="2079" y="1344"/>
                </a:cubicBezTo>
                <a:cubicBezTo>
                  <a:pt x="2079" y="1349"/>
                  <a:pt x="2078" y="1354"/>
                  <a:pt x="2078" y="1359"/>
                </a:cubicBezTo>
                <a:cubicBezTo>
                  <a:pt x="2077" y="1362"/>
                  <a:pt x="2077" y="1366"/>
                  <a:pt x="2077" y="1369"/>
                </a:cubicBezTo>
                <a:cubicBezTo>
                  <a:pt x="2076" y="1375"/>
                  <a:pt x="2076" y="1380"/>
                  <a:pt x="2075" y="1385"/>
                </a:cubicBezTo>
                <a:cubicBezTo>
                  <a:pt x="2075" y="1388"/>
                  <a:pt x="2075" y="1392"/>
                  <a:pt x="2074" y="1395"/>
                </a:cubicBezTo>
                <a:cubicBezTo>
                  <a:pt x="2074" y="1401"/>
                  <a:pt x="2074" y="1406"/>
                  <a:pt x="2073" y="1412"/>
                </a:cubicBezTo>
                <a:cubicBezTo>
                  <a:pt x="2073" y="1415"/>
                  <a:pt x="2073" y="1418"/>
                  <a:pt x="2073" y="1420"/>
                </a:cubicBezTo>
                <a:cubicBezTo>
                  <a:pt x="2072" y="1429"/>
                  <a:pt x="2072" y="1437"/>
                  <a:pt x="2071" y="1446"/>
                </a:cubicBezTo>
                <a:cubicBezTo>
                  <a:pt x="2071" y="1447"/>
                  <a:pt x="2071" y="1449"/>
                  <a:pt x="2071" y="1451"/>
                </a:cubicBezTo>
                <a:cubicBezTo>
                  <a:pt x="2071" y="1457"/>
                  <a:pt x="2071" y="1464"/>
                  <a:pt x="2070" y="1471"/>
                </a:cubicBezTo>
                <a:cubicBezTo>
                  <a:pt x="2070" y="1474"/>
                  <a:pt x="2070" y="1477"/>
                  <a:pt x="2070" y="1481"/>
                </a:cubicBezTo>
                <a:cubicBezTo>
                  <a:pt x="2070" y="1485"/>
                  <a:pt x="2070" y="1490"/>
                  <a:pt x="2070" y="1495"/>
                </a:cubicBezTo>
                <a:cubicBezTo>
                  <a:pt x="2069" y="1495"/>
                  <a:pt x="2068" y="1495"/>
                  <a:pt x="2068" y="1496"/>
                </a:cubicBezTo>
                <a:cubicBezTo>
                  <a:pt x="2057" y="1500"/>
                  <a:pt x="2047" y="1504"/>
                  <a:pt x="2036" y="1508"/>
                </a:cubicBezTo>
                <a:cubicBezTo>
                  <a:pt x="2035" y="1508"/>
                  <a:pt x="2035" y="1508"/>
                  <a:pt x="2034" y="1509"/>
                </a:cubicBezTo>
                <a:cubicBezTo>
                  <a:pt x="2023" y="1512"/>
                  <a:pt x="2012" y="1516"/>
                  <a:pt x="2001" y="1520"/>
                </a:cubicBezTo>
                <a:cubicBezTo>
                  <a:pt x="2001" y="1520"/>
                  <a:pt x="2000" y="1520"/>
                  <a:pt x="2000" y="1521"/>
                </a:cubicBezTo>
                <a:cubicBezTo>
                  <a:pt x="1989" y="1524"/>
                  <a:pt x="1977" y="1528"/>
                  <a:pt x="1966" y="1532"/>
                </a:cubicBezTo>
                <a:cubicBezTo>
                  <a:pt x="1966" y="1532"/>
                  <a:pt x="1966" y="1532"/>
                  <a:pt x="1966" y="1532"/>
                </a:cubicBezTo>
                <a:cubicBezTo>
                  <a:pt x="1955" y="1535"/>
                  <a:pt x="1943" y="1539"/>
                  <a:pt x="1932" y="1542"/>
                </a:cubicBezTo>
                <a:cubicBezTo>
                  <a:pt x="1931" y="1542"/>
                  <a:pt x="1931" y="1542"/>
                  <a:pt x="1930" y="1542"/>
                </a:cubicBezTo>
                <a:cubicBezTo>
                  <a:pt x="1919" y="1546"/>
                  <a:pt x="1908" y="1549"/>
                  <a:pt x="1897" y="1552"/>
                </a:cubicBezTo>
                <a:cubicBezTo>
                  <a:pt x="1896" y="1552"/>
                  <a:pt x="1895" y="1552"/>
                  <a:pt x="1894" y="1552"/>
                </a:cubicBezTo>
                <a:cubicBezTo>
                  <a:pt x="1883" y="1555"/>
                  <a:pt x="1873" y="1558"/>
                  <a:pt x="1862" y="1560"/>
                </a:cubicBezTo>
                <a:cubicBezTo>
                  <a:pt x="1860" y="1561"/>
                  <a:pt x="1859" y="1561"/>
                  <a:pt x="1858" y="1561"/>
                </a:cubicBezTo>
                <a:cubicBezTo>
                  <a:pt x="1847" y="1564"/>
                  <a:pt x="1837" y="1566"/>
                  <a:pt x="1826" y="1568"/>
                </a:cubicBezTo>
                <a:cubicBezTo>
                  <a:pt x="1825" y="1569"/>
                  <a:pt x="1823" y="1569"/>
                  <a:pt x="1822" y="1569"/>
                </a:cubicBezTo>
                <a:cubicBezTo>
                  <a:pt x="1811" y="1571"/>
                  <a:pt x="1801" y="1574"/>
                  <a:pt x="1790" y="1575"/>
                </a:cubicBezTo>
                <a:cubicBezTo>
                  <a:pt x="1789" y="1576"/>
                  <a:pt x="1788" y="1576"/>
                  <a:pt x="1787" y="1576"/>
                </a:cubicBezTo>
                <a:cubicBezTo>
                  <a:pt x="1787" y="1574"/>
                  <a:pt x="1787" y="1572"/>
                  <a:pt x="1787" y="1570"/>
                </a:cubicBezTo>
                <a:cubicBezTo>
                  <a:pt x="1787" y="1568"/>
                  <a:pt x="1787" y="1565"/>
                  <a:pt x="1787" y="1563"/>
                </a:cubicBezTo>
                <a:cubicBezTo>
                  <a:pt x="1787" y="1560"/>
                  <a:pt x="1787" y="1557"/>
                  <a:pt x="1787" y="1554"/>
                </a:cubicBezTo>
                <a:cubicBezTo>
                  <a:pt x="1787" y="1551"/>
                  <a:pt x="1786" y="1549"/>
                  <a:pt x="1786" y="1547"/>
                </a:cubicBezTo>
                <a:cubicBezTo>
                  <a:pt x="1786" y="1543"/>
                  <a:pt x="1786" y="1540"/>
                  <a:pt x="1786" y="1536"/>
                </a:cubicBezTo>
                <a:cubicBezTo>
                  <a:pt x="1786" y="1534"/>
                  <a:pt x="1786" y="1532"/>
                  <a:pt x="1786" y="1530"/>
                </a:cubicBezTo>
                <a:cubicBezTo>
                  <a:pt x="1786" y="1525"/>
                  <a:pt x="1786" y="1520"/>
                  <a:pt x="1786" y="1514"/>
                </a:cubicBezTo>
                <a:cubicBezTo>
                  <a:pt x="1786" y="1504"/>
                  <a:pt x="1786" y="1493"/>
                  <a:pt x="1786" y="1482"/>
                </a:cubicBezTo>
                <a:cubicBezTo>
                  <a:pt x="1787" y="1478"/>
                  <a:pt x="1787" y="1474"/>
                  <a:pt x="1787" y="1470"/>
                </a:cubicBezTo>
                <a:cubicBezTo>
                  <a:pt x="1787" y="1463"/>
                  <a:pt x="1787" y="1456"/>
                  <a:pt x="1788" y="1449"/>
                </a:cubicBezTo>
                <a:cubicBezTo>
                  <a:pt x="1788" y="1444"/>
                  <a:pt x="1788" y="1440"/>
                  <a:pt x="1788" y="1435"/>
                </a:cubicBezTo>
                <a:cubicBezTo>
                  <a:pt x="1789" y="1429"/>
                  <a:pt x="1789" y="1422"/>
                  <a:pt x="1789" y="1416"/>
                </a:cubicBezTo>
                <a:cubicBezTo>
                  <a:pt x="1790" y="1411"/>
                  <a:pt x="1790" y="1406"/>
                  <a:pt x="1790" y="1401"/>
                </a:cubicBezTo>
                <a:cubicBezTo>
                  <a:pt x="1791" y="1396"/>
                  <a:pt x="1791" y="1391"/>
                  <a:pt x="1792" y="1385"/>
                </a:cubicBezTo>
                <a:cubicBezTo>
                  <a:pt x="1794" y="1385"/>
                  <a:pt x="1797" y="1384"/>
                  <a:pt x="1800" y="1383"/>
                </a:cubicBezTo>
                <a:cubicBezTo>
                  <a:pt x="1803" y="1383"/>
                  <a:pt x="1806" y="1382"/>
                  <a:pt x="1809" y="1382"/>
                </a:cubicBezTo>
                <a:cubicBezTo>
                  <a:pt x="1812" y="1381"/>
                  <a:pt x="1816" y="1380"/>
                  <a:pt x="1820" y="1380"/>
                </a:cubicBezTo>
                <a:cubicBezTo>
                  <a:pt x="1822" y="1379"/>
                  <a:pt x="1825" y="1379"/>
                  <a:pt x="1828" y="1378"/>
                </a:cubicBezTo>
                <a:cubicBezTo>
                  <a:pt x="1832" y="1377"/>
                  <a:pt x="1836" y="1376"/>
                  <a:pt x="1840" y="1375"/>
                </a:cubicBezTo>
                <a:cubicBezTo>
                  <a:pt x="1842" y="1375"/>
                  <a:pt x="1844" y="1374"/>
                  <a:pt x="1847" y="1374"/>
                </a:cubicBezTo>
                <a:cubicBezTo>
                  <a:pt x="1851" y="1373"/>
                  <a:pt x="1856" y="1372"/>
                  <a:pt x="1860" y="1371"/>
                </a:cubicBezTo>
                <a:cubicBezTo>
                  <a:pt x="1862" y="1370"/>
                  <a:pt x="1864" y="1370"/>
                  <a:pt x="1866" y="1369"/>
                </a:cubicBezTo>
                <a:cubicBezTo>
                  <a:pt x="1872" y="1368"/>
                  <a:pt x="1879" y="1366"/>
                  <a:pt x="1885" y="1365"/>
                </a:cubicBezTo>
                <a:cubicBezTo>
                  <a:pt x="1886" y="1365"/>
                  <a:pt x="1886" y="1364"/>
                  <a:pt x="1887" y="1364"/>
                </a:cubicBezTo>
                <a:cubicBezTo>
                  <a:pt x="1892" y="1363"/>
                  <a:pt x="1898" y="1361"/>
                  <a:pt x="1904" y="1360"/>
                </a:cubicBezTo>
                <a:cubicBezTo>
                  <a:pt x="1906" y="1359"/>
                  <a:pt x="1908" y="1359"/>
                  <a:pt x="1910" y="1358"/>
                </a:cubicBezTo>
                <a:cubicBezTo>
                  <a:pt x="1915" y="1357"/>
                  <a:pt x="1919" y="1356"/>
                  <a:pt x="1923" y="1355"/>
                </a:cubicBezTo>
                <a:cubicBezTo>
                  <a:pt x="1926" y="1354"/>
                  <a:pt x="1928" y="1353"/>
                  <a:pt x="1930" y="1353"/>
                </a:cubicBezTo>
                <a:cubicBezTo>
                  <a:pt x="1934" y="1351"/>
                  <a:pt x="1938" y="1350"/>
                  <a:pt x="1942" y="1349"/>
                </a:cubicBezTo>
                <a:cubicBezTo>
                  <a:pt x="1945" y="1348"/>
                  <a:pt x="1947" y="1348"/>
                  <a:pt x="1950" y="1347"/>
                </a:cubicBezTo>
                <a:cubicBezTo>
                  <a:pt x="1953" y="1346"/>
                  <a:pt x="1957" y="1345"/>
                  <a:pt x="1961" y="1344"/>
                </a:cubicBezTo>
                <a:cubicBezTo>
                  <a:pt x="1963" y="1343"/>
                  <a:pt x="1966" y="1342"/>
                  <a:pt x="1969" y="1341"/>
                </a:cubicBezTo>
                <a:cubicBezTo>
                  <a:pt x="1972" y="1340"/>
                  <a:pt x="1976" y="1339"/>
                  <a:pt x="1979" y="1338"/>
                </a:cubicBezTo>
                <a:cubicBezTo>
                  <a:pt x="1982" y="1337"/>
                  <a:pt x="1985" y="1336"/>
                  <a:pt x="1988" y="1335"/>
                </a:cubicBezTo>
                <a:cubicBezTo>
                  <a:pt x="1991" y="1334"/>
                  <a:pt x="1995" y="1333"/>
                  <a:pt x="1998" y="1332"/>
                </a:cubicBezTo>
                <a:cubicBezTo>
                  <a:pt x="2001" y="1331"/>
                  <a:pt x="2004" y="1330"/>
                  <a:pt x="2007" y="1329"/>
                </a:cubicBezTo>
                <a:cubicBezTo>
                  <a:pt x="2010" y="1327"/>
                  <a:pt x="2013" y="1326"/>
                  <a:pt x="2017" y="1325"/>
                </a:cubicBezTo>
                <a:cubicBezTo>
                  <a:pt x="2019" y="1324"/>
                  <a:pt x="2022" y="1323"/>
                  <a:pt x="2025" y="1322"/>
                </a:cubicBezTo>
                <a:cubicBezTo>
                  <a:pt x="2028" y="1321"/>
                  <a:pt x="2032" y="1320"/>
                  <a:pt x="2035" y="1318"/>
                </a:cubicBezTo>
                <a:cubicBezTo>
                  <a:pt x="2038" y="1317"/>
                  <a:pt x="2041" y="1316"/>
                  <a:pt x="2044" y="1315"/>
                </a:cubicBezTo>
                <a:cubicBezTo>
                  <a:pt x="2047" y="1314"/>
                  <a:pt x="2050" y="1313"/>
                  <a:pt x="2053" y="1312"/>
                </a:cubicBezTo>
                <a:cubicBezTo>
                  <a:pt x="2056" y="1311"/>
                  <a:pt x="2059" y="1309"/>
                  <a:pt x="2062" y="1308"/>
                </a:cubicBezTo>
                <a:cubicBezTo>
                  <a:pt x="2065" y="1307"/>
                  <a:pt x="2069" y="1306"/>
                  <a:pt x="2072" y="1305"/>
                </a:cubicBezTo>
                <a:cubicBezTo>
                  <a:pt x="2075" y="1303"/>
                  <a:pt x="2078" y="1302"/>
                  <a:pt x="2080" y="1301"/>
                </a:cubicBezTo>
                <a:cubicBezTo>
                  <a:pt x="2082" y="1300"/>
                  <a:pt x="2083" y="1300"/>
                  <a:pt x="2085" y="1299"/>
                </a:cubicBezTo>
                <a:cubicBezTo>
                  <a:pt x="2085" y="1299"/>
                  <a:pt x="2085" y="1299"/>
                  <a:pt x="2085" y="1299"/>
                </a:cubicBezTo>
                <a:cubicBezTo>
                  <a:pt x="2085" y="1299"/>
                  <a:pt x="2085" y="1299"/>
                  <a:pt x="2085" y="1299"/>
                </a:cubicBezTo>
                <a:cubicBezTo>
                  <a:pt x="2084" y="1302"/>
                  <a:pt x="2084" y="1305"/>
                  <a:pt x="2084" y="1308"/>
                </a:cubicBezTo>
                <a:cubicBezTo>
                  <a:pt x="2083" y="1312"/>
                  <a:pt x="2083" y="1315"/>
                  <a:pt x="2082" y="1319"/>
                </a:cubicBezTo>
                <a:cubicBezTo>
                  <a:pt x="2082" y="1324"/>
                  <a:pt x="2081" y="1328"/>
                  <a:pt x="2081" y="1333"/>
                </a:cubicBezTo>
                <a:close/>
                <a:moveTo>
                  <a:pt x="1577" y="977"/>
                </a:moveTo>
                <a:cubicBezTo>
                  <a:pt x="1575" y="982"/>
                  <a:pt x="1573" y="988"/>
                  <a:pt x="1571" y="993"/>
                </a:cubicBezTo>
                <a:cubicBezTo>
                  <a:pt x="1565" y="993"/>
                  <a:pt x="1559" y="993"/>
                  <a:pt x="1553" y="993"/>
                </a:cubicBezTo>
                <a:cubicBezTo>
                  <a:pt x="1550" y="993"/>
                  <a:pt x="1547" y="993"/>
                  <a:pt x="1544" y="994"/>
                </a:cubicBezTo>
                <a:cubicBezTo>
                  <a:pt x="1534" y="994"/>
                  <a:pt x="1524" y="994"/>
                  <a:pt x="1515" y="994"/>
                </a:cubicBezTo>
                <a:cubicBezTo>
                  <a:pt x="1505" y="994"/>
                  <a:pt x="1496" y="994"/>
                  <a:pt x="1486" y="994"/>
                </a:cubicBezTo>
                <a:cubicBezTo>
                  <a:pt x="1483" y="994"/>
                  <a:pt x="1480" y="993"/>
                  <a:pt x="1477" y="993"/>
                </a:cubicBezTo>
                <a:cubicBezTo>
                  <a:pt x="1471" y="993"/>
                  <a:pt x="1464" y="993"/>
                  <a:pt x="1458" y="993"/>
                </a:cubicBezTo>
                <a:cubicBezTo>
                  <a:pt x="1454" y="993"/>
                  <a:pt x="1450" y="992"/>
                  <a:pt x="1447" y="992"/>
                </a:cubicBezTo>
                <a:cubicBezTo>
                  <a:pt x="1441" y="992"/>
                  <a:pt x="1435" y="992"/>
                  <a:pt x="1430" y="991"/>
                </a:cubicBezTo>
                <a:cubicBezTo>
                  <a:pt x="1426" y="991"/>
                  <a:pt x="1422" y="991"/>
                  <a:pt x="1418" y="991"/>
                </a:cubicBezTo>
                <a:cubicBezTo>
                  <a:pt x="1412" y="990"/>
                  <a:pt x="1407" y="990"/>
                  <a:pt x="1402" y="990"/>
                </a:cubicBezTo>
                <a:cubicBezTo>
                  <a:pt x="1397" y="989"/>
                  <a:pt x="1393" y="989"/>
                  <a:pt x="1389" y="989"/>
                </a:cubicBezTo>
                <a:cubicBezTo>
                  <a:pt x="1384" y="988"/>
                  <a:pt x="1379" y="988"/>
                  <a:pt x="1374" y="987"/>
                </a:cubicBezTo>
                <a:cubicBezTo>
                  <a:pt x="1369" y="987"/>
                  <a:pt x="1365" y="986"/>
                  <a:pt x="1361" y="986"/>
                </a:cubicBezTo>
                <a:cubicBezTo>
                  <a:pt x="1356" y="985"/>
                  <a:pt x="1351" y="985"/>
                  <a:pt x="1346" y="984"/>
                </a:cubicBezTo>
                <a:cubicBezTo>
                  <a:pt x="1341" y="984"/>
                  <a:pt x="1337" y="983"/>
                  <a:pt x="1333" y="983"/>
                </a:cubicBezTo>
                <a:cubicBezTo>
                  <a:pt x="1328" y="982"/>
                  <a:pt x="1323" y="982"/>
                  <a:pt x="1318" y="981"/>
                </a:cubicBezTo>
                <a:cubicBezTo>
                  <a:pt x="1313" y="980"/>
                  <a:pt x="1309" y="980"/>
                  <a:pt x="1305" y="979"/>
                </a:cubicBezTo>
                <a:cubicBezTo>
                  <a:pt x="1301" y="979"/>
                  <a:pt x="1297" y="978"/>
                  <a:pt x="1294" y="978"/>
                </a:cubicBezTo>
                <a:cubicBezTo>
                  <a:pt x="1295" y="975"/>
                  <a:pt x="1296" y="971"/>
                  <a:pt x="1297" y="968"/>
                </a:cubicBezTo>
                <a:cubicBezTo>
                  <a:pt x="1299" y="965"/>
                  <a:pt x="1300" y="961"/>
                  <a:pt x="1302" y="958"/>
                </a:cubicBezTo>
                <a:cubicBezTo>
                  <a:pt x="1303" y="953"/>
                  <a:pt x="1305" y="949"/>
                  <a:pt x="1307" y="944"/>
                </a:cubicBezTo>
                <a:cubicBezTo>
                  <a:pt x="1308" y="941"/>
                  <a:pt x="1310" y="937"/>
                  <a:pt x="1311" y="934"/>
                </a:cubicBezTo>
                <a:cubicBezTo>
                  <a:pt x="1313" y="929"/>
                  <a:pt x="1315" y="924"/>
                  <a:pt x="1317" y="920"/>
                </a:cubicBezTo>
                <a:cubicBezTo>
                  <a:pt x="1319" y="917"/>
                  <a:pt x="1320" y="914"/>
                  <a:pt x="1321" y="910"/>
                </a:cubicBezTo>
                <a:cubicBezTo>
                  <a:pt x="1324" y="905"/>
                  <a:pt x="1326" y="900"/>
                  <a:pt x="1328" y="895"/>
                </a:cubicBezTo>
                <a:cubicBezTo>
                  <a:pt x="1329" y="892"/>
                  <a:pt x="1331" y="890"/>
                  <a:pt x="1332" y="887"/>
                </a:cubicBezTo>
                <a:cubicBezTo>
                  <a:pt x="1335" y="880"/>
                  <a:pt x="1338" y="874"/>
                  <a:pt x="1341" y="867"/>
                </a:cubicBezTo>
                <a:cubicBezTo>
                  <a:pt x="1342" y="866"/>
                  <a:pt x="1342" y="865"/>
                  <a:pt x="1343" y="864"/>
                </a:cubicBezTo>
                <a:cubicBezTo>
                  <a:pt x="1346" y="856"/>
                  <a:pt x="1350" y="849"/>
                  <a:pt x="1354" y="841"/>
                </a:cubicBezTo>
                <a:cubicBezTo>
                  <a:pt x="1355" y="838"/>
                  <a:pt x="1356" y="836"/>
                  <a:pt x="1358" y="834"/>
                </a:cubicBezTo>
                <a:cubicBezTo>
                  <a:pt x="1360" y="828"/>
                  <a:pt x="1363" y="823"/>
                  <a:pt x="1366" y="818"/>
                </a:cubicBezTo>
                <a:cubicBezTo>
                  <a:pt x="1367" y="815"/>
                  <a:pt x="1369" y="812"/>
                  <a:pt x="1371" y="809"/>
                </a:cubicBezTo>
                <a:cubicBezTo>
                  <a:pt x="1373" y="805"/>
                  <a:pt x="1375" y="801"/>
                  <a:pt x="1377" y="797"/>
                </a:cubicBezTo>
                <a:cubicBezTo>
                  <a:pt x="1383" y="798"/>
                  <a:pt x="1389" y="798"/>
                  <a:pt x="1394" y="799"/>
                </a:cubicBezTo>
                <a:cubicBezTo>
                  <a:pt x="1400" y="799"/>
                  <a:pt x="1405" y="800"/>
                  <a:pt x="1410" y="800"/>
                </a:cubicBezTo>
                <a:cubicBezTo>
                  <a:pt x="1417" y="800"/>
                  <a:pt x="1423" y="801"/>
                  <a:pt x="1430" y="801"/>
                </a:cubicBezTo>
                <a:cubicBezTo>
                  <a:pt x="1435" y="801"/>
                  <a:pt x="1440" y="802"/>
                  <a:pt x="1445" y="802"/>
                </a:cubicBezTo>
                <a:cubicBezTo>
                  <a:pt x="1452" y="802"/>
                  <a:pt x="1460" y="803"/>
                  <a:pt x="1468" y="803"/>
                </a:cubicBezTo>
                <a:cubicBezTo>
                  <a:pt x="1472" y="803"/>
                  <a:pt x="1476" y="803"/>
                  <a:pt x="1480" y="803"/>
                </a:cubicBezTo>
                <a:cubicBezTo>
                  <a:pt x="1491" y="803"/>
                  <a:pt x="1503" y="804"/>
                  <a:pt x="1515" y="804"/>
                </a:cubicBezTo>
                <a:cubicBezTo>
                  <a:pt x="1526" y="804"/>
                  <a:pt x="1537" y="803"/>
                  <a:pt x="1549" y="803"/>
                </a:cubicBezTo>
                <a:cubicBezTo>
                  <a:pt x="1550" y="803"/>
                  <a:pt x="1551" y="803"/>
                  <a:pt x="1552" y="803"/>
                </a:cubicBezTo>
                <a:cubicBezTo>
                  <a:pt x="1562" y="803"/>
                  <a:pt x="1573" y="802"/>
                  <a:pt x="1584" y="802"/>
                </a:cubicBezTo>
                <a:cubicBezTo>
                  <a:pt x="1586" y="802"/>
                  <a:pt x="1587" y="802"/>
                  <a:pt x="1589" y="802"/>
                </a:cubicBezTo>
                <a:cubicBezTo>
                  <a:pt x="1599" y="801"/>
                  <a:pt x="1610" y="801"/>
                  <a:pt x="1620" y="800"/>
                </a:cubicBezTo>
                <a:cubicBezTo>
                  <a:pt x="1622" y="800"/>
                  <a:pt x="1624" y="800"/>
                  <a:pt x="1626" y="800"/>
                </a:cubicBezTo>
                <a:cubicBezTo>
                  <a:pt x="1636" y="799"/>
                  <a:pt x="1646" y="798"/>
                  <a:pt x="1657" y="797"/>
                </a:cubicBezTo>
                <a:cubicBezTo>
                  <a:pt x="1657" y="797"/>
                  <a:pt x="1658" y="797"/>
                  <a:pt x="1659" y="797"/>
                </a:cubicBezTo>
                <a:cubicBezTo>
                  <a:pt x="1659" y="797"/>
                  <a:pt x="1659" y="797"/>
                  <a:pt x="1659" y="797"/>
                </a:cubicBezTo>
                <a:cubicBezTo>
                  <a:pt x="1659" y="797"/>
                  <a:pt x="1659" y="797"/>
                  <a:pt x="1659" y="797"/>
                </a:cubicBezTo>
                <a:cubicBezTo>
                  <a:pt x="1657" y="800"/>
                  <a:pt x="1656" y="803"/>
                  <a:pt x="1654" y="805"/>
                </a:cubicBezTo>
                <a:cubicBezTo>
                  <a:pt x="1653" y="809"/>
                  <a:pt x="1651" y="813"/>
                  <a:pt x="1649" y="816"/>
                </a:cubicBezTo>
                <a:cubicBezTo>
                  <a:pt x="1646" y="821"/>
                  <a:pt x="1644" y="826"/>
                  <a:pt x="1642" y="830"/>
                </a:cubicBezTo>
                <a:cubicBezTo>
                  <a:pt x="1640" y="834"/>
                  <a:pt x="1638" y="837"/>
                  <a:pt x="1636" y="841"/>
                </a:cubicBezTo>
                <a:cubicBezTo>
                  <a:pt x="1634" y="846"/>
                  <a:pt x="1631" y="851"/>
                  <a:pt x="1629" y="856"/>
                </a:cubicBezTo>
                <a:cubicBezTo>
                  <a:pt x="1627" y="859"/>
                  <a:pt x="1626" y="863"/>
                  <a:pt x="1624" y="866"/>
                </a:cubicBezTo>
                <a:cubicBezTo>
                  <a:pt x="1621" y="871"/>
                  <a:pt x="1619" y="877"/>
                  <a:pt x="1617" y="882"/>
                </a:cubicBezTo>
                <a:cubicBezTo>
                  <a:pt x="1615" y="885"/>
                  <a:pt x="1614" y="888"/>
                  <a:pt x="1612" y="892"/>
                </a:cubicBezTo>
                <a:cubicBezTo>
                  <a:pt x="1610" y="897"/>
                  <a:pt x="1607" y="903"/>
                  <a:pt x="1604" y="909"/>
                </a:cubicBezTo>
                <a:cubicBezTo>
                  <a:pt x="1603" y="912"/>
                  <a:pt x="1602" y="914"/>
                  <a:pt x="1601" y="917"/>
                </a:cubicBezTo>
                <a:cubicBezTo>
                  <a:pt x="1597" y="926"/>
                  <a:pt x="1594" y="934"/>
                  <a:pt x="1590" y="943"/>
                </a:cubicBezTo>
                <a:cubicBezTo>
                  <a:pt x="1590" y="943"/>
                  <a:pt x="1590" y="944"/>
                  <a:pt x="1589" y="945"/>
                </a:cubicBezTo>
                <a:cubicBezTo>
                  <a:pt x="1586" y="953"/>
                  <a:pt x="1583" y="961"/>
                  <a:pt x="1580" y="969"/>
                </a:cubicBezTo>
                <a:cubicBezTo>
                  <a:pt x="1579" y="972"/>
                  <a:pt x="1578" y="974"/>
                  <a:pt x="1577" y="977"/>
                </a:cubicBezTo>
                <a:close/>
                <a:moveTo>
                  <a:pt x="1007" y="514"/>
                </a:moveTo>
                <a:cubicBezTo>
                  <a:pt x="1010" y="515"/>
                  <a:pt x="1014" y="516"/>
                  <a:pt x="1017" y="518"/>
                </a:cubicBezTo>
                <a:cubicBezTo>
                  <a:pt x="1025" y="520"/>
                  <a:pt x="1032" y="523"/>
                  <a:pt x="1040" y="525"/>
                </a:cubicBezTo>
                <a:cubicBezTo>
                  <a:pt x="1042" y="526"/>
                  <a:pt x="1044" y="527"/>
                  <a:pt x="1046" y="527"/>
                </a:cubicBezTo>
                <a:cubicBezTo>
                  <a:pt x="1055" y="530"/>
                  <a:pt x="1065" y="533"/>
                  <a:pt x="1075" y="536"/>
                </a:cubicBezTo>
                <a:cubicBezTo>
                  <a:pt x="1077" y="537"/>
                  <a:pt x="1080" y="538"/>
                  <a:pt x="1083" y="539"/>
                </a:cubicBezTo>
                <a:cubicBezTo>
                  <a:pt x="1090" y="541"/>
                  <a:pt x="1097" y="543"/>
                  <a:pt x="1104" y="545"/>
                </a:cubicBezTo>
                <a:cubicBezTo>
                  <a:pt x="1107" y="546"/>
                  <a:pt x="1111" y="547"/>
                  <a:pt x="1115" y="548"/>
                </a:cubicBezTo>
                <a:cubicBezTo>
                  <a:pt x="1121" y="549"/>
                  <a:pt x="1127" y="551"/>
                  <a:pt x="1133" y="553"/>
                </a:cubicBezTo>
                <a:cubicBezTo>
                  <a:pt x="1137" y="554"/>
                  <a:pt x="1141" y="555"/>
                  <a:pt x="1145" y="556"/>
                </a:cubicBezTo>
                <a:cubicBezTo>
                  <a:pt x="1151" y="557"/>
                  <a:pt x="1157" y="559"/>
                  <a:pt x="1162" y="560"/>
                </a:cubicBezTo>
                <a:cubicBezTo>
                  <a:pt x="1167" y="561"/>
                  <a:pt x="1171" y="562"/>
                  <a:pt x="1175" y="563"/>
                </a:cubicBezTo>
                <a:cubicBezTo>
                  <a:pt x="1181" y="564"/>
                  <a:pt x="1186" y="566"/>
                  <a:pt x="1192" y="567"/>
                </a:cubicBezTo>
                <a:cubicBezTo>
                  <a:pt x="1196" y="568"/>
                  <a:pt x="1200" y="569"/>
                  <a:pt x="1205" y="570"/>
                </a:cubicBezTo>
                <a:cubicBezTo>
                  <a:pt x="1209" y="570"/>
                  <a:pt x="1212" y="571"/>
                  <a:pt x="1216" y="572"/>
                </a:cubicBezTo>
                <a:cubicBezTo>
                  <a:pt x="1216" y="572"/>
                  <a:pt x="1216" y="572"/>
                  <a:pt x="1216" y="572"/>
                </a:cubicBezTo>
                <a:cubicBezTo>
                  <a:pt x="1216" y="572"/>
                  <a:pt x="1216" y="572"/>
                  <a:pt x="1216" y="572"/>
                </a:cubicBezTo>
                <a:cubicBezTo>
                  <a:pt x="1214" y="574"/>
                  <a:pt x="1212" y="577"/>
                  <a:pt x="1211" y="579"/>
                </a:cubicBezTo>
                <a:cubicBezTo>
                  <a:pt x="1208" y="582"/>
                  <a:pt x="1206" y="585"/>
                  <a:pt x="1204" y="588"/>
                </a:cubicBezTo>
                <a:cubicBezTo>
                  <a:pt x="1201" y="592"/>
                  <a:pt x="1198" y="596"/>
                  <a:pt x="1195" y="600"/>
                </a:cubicBezTo>
                <a:cubicBezTo>
                  <a:pt x="1193" y="603"/>
                  <a:pt x="1190" y="606"/>
                  <a:pt x="1188" y="608"/>
                </a:cubicBezTo>
                <a:cubicBezTo>
                  <a:pt x="1185" y="613"/>
                  <a:pt x="1182" y="617"/>
                  <a:pt x="1179" y="621"/>
                </a:cubicBezTo>
                <a:cubicBezTo>
                  <a:pt x="1177" y="624"/>
                  <a:pt x="1175" y="626"/>
                  <a:pt x="1173" y="629"/>
                </a:cubicBezTo>
                <a:cubicBezTo>
                  <a:pt x="1170" y="634"/>
                  <a:pt x="1167" y="638"/>
                  <a:pt x="1163" y="642"/>
                </a:cubicBezTo>
                <a:cubicBezTo>
                  <a:pt x="1162" y="645"/>
                  <a:pt x="1160" y="648"/>
                  <a:pt x="1158" y="650"/>
                </a:cubicBezTo>
                <a:cubicBezTo>
                  <a:pt x="1154" y="656"/>
                  <a:pt x="1151" y="661"/>
                  <a:pt x="1147" y="666"/>
                </a:cubicBezTo>
                <a:cubicBezTo>
                  <a:pt x="1146" y="668"/>
                  <a:pt x="1145" y="670"/>
                  <a:pt x="1143" y="672"/>
                </a:cubicBezTo>
                <a:cubicBezTo>
                  <a:pt x="1139" y="679"/>
                  <a:pt x="1134" y="686"/>
                  <a:pt x="1129" y="693"/>
                </a:cubicBezTo>
                <a:cubicBezTo>
                  <a:pt x="1128" y="695"/>
                  <a:pt x="1127" y="697"/>
                  <a:pt x="1126" y="698"/>
                </a:cubicBezTo>
                <a:cubicBezTo>
                  <a:pt x="1122" y="704"/>
                  <a:pt x="1119" y="709"/>
                  <a:pt x="1115" y="715"/>
                </a:cubicBezTo>
                <a:cubicBezTo>
                  <a:pt x="1114" y="717"/>
                  <a:pt x="1112" y="720"/>
                  <a:pt x="1111" y="723"/>
                </a:cubicBezTo>
                <a:cubicBezTo>
                  <a:pt x="1108" y="727"/>
                  <a:pt x="1106" y="731"/>
                  <a:pt x="1103" y="735"/>
                </a:cubicBezTo>
                <a:cubicBezTo>
                  <a:pt x="1098" y="733"/>
                  <a:pt x="1093" y="732"/>
                  <a:pt x="1088" y="730"/>
                </a:cubicBezTo>
                <a:cubicBezTo>
                  <a:pt x="1084" y="729"/>
                  <a:pt x="1080" y="728"/>
                  <a:pt x="1076" y="726"/>
                </a:cubicBezTo>
                <a:cubicBezTo>
                  <a:pt x="1069" y="725"/>
                  <a:pt x="1063" y="722"/>
                  <a:pt x="1057" y="720"/>
                </a:cubicBezTo>
                <a:cubicBezTo>
                  <a:pt x="1053" y="719"/>
                  <a:pt x="1050" y="718"/>
                  <a:pt x="1046" y="717"/>
                </a:cubicBezTo>
                <a:cubicBezTo>
                  <a:pt x="1038" y="714"/>
                  <a:pt x="1029" y="711"/>
                  <a:pt x="1020" y="708"/>
                </a:cubicBezTo>
                <a:cubicBezTo>
                  <a:pt x="1019" y="708"/>
                  <a:pt x="1018" y="708"/>
                  <a:pt x="1017" y="707"/>
                </a:cubicBezTo>
                <a:cubicBezTo>
                  <a:pt x="1007" y="704"/>
                  <a:pt x="998" y="700"/>
                  <a:pt x="988" y="697"/>
                </a:cubicBezTo>
                <a:cubicBezTo>
                  <a:pt x="985" y="696"/>
                  <a:pt x="982" y="694"/>
                  <a:pt x="979" y="693"/>
                </a:cubicBezTo>
                <a:cubicBezTo>
                  <a:pt x="972" y="691"/>
                  <a:pt x="966" y="688"/>
                  <a:pt x="959" y="685"/>
                </a:cubicBezTo>
                <a:cubicBezTo>
                  <a:pt x="955" y="684"/>
                  <a:pt x="952" y="682"/>
                  <a:pt x="948" y="681"/>
                </a:cubicBezTo>
                <a:cubicBezTo>
                  <a:pt x="942" y="679"/>
                  <a:pt x="936" y="676"/>
                  <a:pt x="930" y="674"/>
                </a:cubicBezTo>
                <a:cubicBezTo>
                  <a:pt x="926" y="672"/>
                  <a:pt x="922" y="670"/>
                  <a:pt x="918" y="669"/>
                </a:cubicBezTo>
                <a:cubicBezTo>
                  <a:pt x="913" y="666"/>
                  <a:pt x="907" y="664"/>
                  <a:pt x="902" y="661"/>
                </a:cubicBezTo>
                <a:cubicBezTo>
                  <a:pt x="898" y="660"/>
                  <a:pt x="894" y="658"/>
                  <a:pt x="890" y="656"/>
                </a:cubicBezTo>
                <a:cubicBezTo>
                  <a:pt x="886" y="654"/>
                  <a:pt x="881" y="652"/>
                  <a:pt x="877" y="650"/>
                </a:cubicBezTo>
                <a:cubicBezTo>
                  <a:pt x="879" y="647"/>
                  <a:pt x="881" y="645"/>
                  <a:pt x="883" y="642"/>
                </a:cubicBezTo>
                <a:cubicBezTo>
                  <a:pt x="885" y="639"/>
                  <a:pt x="887" y="637"/>
                  <a:pt x="889" y="634"/>
                </a:cubicBezTo>
                <a:cubicBezTo>
                  <a:pt x="891" y="630"/>
                  <a:pt x="894" y="627"/>
                  <a:pt x="897" y="623"/>
                </a:cubicBezTo>
                <a:cubicBezTo>
                  <a:pt x="899" y="620"/>
                  <a:pt x="901" y="618"/>
                  <a:pt x="902" y="615"/>
                </a:cubicBezTo>
                <a:cubicBezTo>
                  <a:pt x="905" y="611"/>
                  <a:pt x="908" y="608"/>
                  <a:pt x="911" y="604"/>
                </a:cubicBezTo>
                <a:cubicBezTo>
                  <a:pt x="913" y="601"/>
                  <a:pt x="915" y="599"/>
                  <a:pt x="917" y="596"/>
                </a:cubicBezTo>
                <a:cubicBezTo>
                  <a:pt x="920" y="592"/>
                  <a:pt x="923" y="588"/>
                  <a:pt x="926" y="584"/>
                </a:cubicBezTo>
                <a:cubicBezTo>
                  <a:pt x="928" y="582"/>
                  <a:pt x="930" y="580"/>
                  <a:pt x="931" y="578"/>
                </a:cubicBezTo>
                <a:cubicBezTo>
                  <a:pt x="936" y="572"/>
                  <a:pt x="940" y="567"/>
                  <a:pt x="944" y="562"/>
                </a:cubicBezTo>
                <a:cubicBezTo>
                  <a:pt x="945" y="561"/>
                  <a:pt x="945" y="560"/>
                  <a:pt x="946" y="560"/>
                </a:cubicBezTo>
                <a:cubicBezTo>
                  <a:pt x="951" y="554"/>
                  <a:pt x="956" y="548"/>
                  <a:pt x="961" y="542"/>
                </a:cubicBezTo>
                <a:cubicBezTo>
                  <a:pt x="963" y="540"/>
                  <a:pt x="964" y="538"/>
                  <a:pt x="966" y="536"/>
                </a:cubicBezTo>
                <a:cubicBezTo>
                  <a:pt x="970" y="532"/>
                  <a:pt x="973" y="528"/>
                  <a:pt x="976" y="524"/>
                </a:cubicBezTo>
                <a:cubicBezTo>
                  <a:pt x="978" y="522"/>
                  <a:pt x="980" y="519"/>
                  <a:pt x="983" y="517"/>
                </a:cubicBezTo>
                <a:cubicBezTo>
                  <a:pt x="985" y="514"/>
                  <a:pt x="988" y="511"/>
                  <a:pt x="991" y="508"/>
                </a:cubicBezTo>
                <a:cubicBezTo>
                  <a:pt x="996" y="510"/>
                  <a:pt x="1002" y="512"/>
                  <a:pt x="1007" y="514"/>
                </a:cubicBezTo>
                <a:close/>
                <a:moveTo>
                  <a:pt x="884" y="667"/>
                </a:moveTo>
                <a:cubicBezTo>
                  <a:pt x="888" y="668"/>
                  <a:pt x="892" y="670"/>
                  <a:pt x="896" y="672"/>
                </a:cubicBezTo>
                <a:cubicBezTo>
                  <a:pt x="902" y="675"/>
                  <a:pt x="908" y="677"/>
                  <a:pt x="915" y="680"/>
                </a:cubicBezTo>
                <a:cubicBezTo>
                  <a:pt x="918" y="681"/>
                  <a:pt x="921" y="683"/>
                  <a:pt x="925" y="684"/>
                </a:cubicBezTo>
                <a:cubicBezTo>
                  <a:pt x="933" y="688"/>
                  <a:pt x="941" y="691"/>
                  <a:pt x="950" y="695"/>
                </a:cubicBezTo>
                <a:cubicBezTo>
                  <a:pt x="951" y="695"/>
                  <a:pt x="952" y="696"/>
                  <a:pt x="953" y="696"/>
                </a:cubicBezTo>
                <a:cubicBezTo>
                  <a:pt x="963" y="700"/>
                  <a:pt x="973" y="704"/>
                  <a:pt x="982" y="707"/>
                </a:cubicBezTo>
                <a:cubicBezTo>
                  <a:pt x="986" y="709"/>
                  <a:pt x="989" y="710"/>
                  <a:pt x="992" y="711"/>
                </a:cubicBezTo>
                <a:cubicBezTo>
                  <a:pt x="999" y="713"/>
                  <a:pt x="1005" y="716"/>
                  <a:pt x="1012" y="718"/>
                </a:cubicBezTo>
                <a:cubicBezTo>
                  <a:pt x="1016" y="719"/>
                  <a:pt x="1020" y="721"/>
                  <a:pt x="1024" y="722"/>
                </a:cubicBezTo>
                <a:cubicBezTo>
                  <a:pt x="1029" y="724"/>
                  <a:pt x="1035" y="726"/>
                  <a:pt x="1041" y="728"/>
                </a:cubicBezTo>
                <a:cubicBezTo>
                  <a:pt x="1046" y="729"/>
                  <a:pt x="1050" y="731"/>
                  <a:pt x="1054" y="732"/>
                </a:cubicBezTo>
                <a:cubicBezTo>
                  <a:pt x="1060" y="734"/>
                  <a:pt x="1065" y="736"/>
                  <a:pt x="1071" y="737"/>
                </a:cubicBezTo>
                <a:cubicBezTo>
                  <a:pt x="1075" y="739"/>
                  <a:pt x="1080" y="740"/>
                  <a:pt x="1084" y="741"/>
                </a:cubicBezTo>
                <a:cubicBezTo>
                  <a:pt x="1089" y="743"/>
                  <a:pt x="1093" y="744"/>
                  <a:pt x="1097" y="745"/>
                </a:cubicBezTo>
                <a:cubicBezTo>
                  <a:pt x="1097" y="745"/>
                  <a:pt x="1097" y="745"/>
                  <a:pt x="1097" y="745"/>
                </a:cubicBezTo>
                <a:cubicBezTo>
                  <a:pt x="1097" y="745"/>
                  <a:pt x="1097" y="745"/>
                  <a:pt x="1097" y="745"/>
                </a:cubicBezTo>
                <a:cubicBezTo>
                  <a:pt x="1095" y="748"/>
                  <a:pt x="1094" y="751"/>
                  <a:pt x="1092" y="753"/>
                </a:cubicBezTo>
                <a:cubicBezTo>
                  <a:pt x="1090" y="756"/>
                  <a:pt x="1089" y="759"/>
                  <a:pt x="1087" y="762"/>
                </a:cubicBezTo>
                <a:cubicBezTo>
                  <a:pt x="1085" y="766"/>
                  <a:pt x="1082" y="770"/>
                  <a:pt x="1080" y="774"/>
                </a:cubicBezTo>
                <a:cubicBezTo>
                  <a:pt x="1079" y="777"/>
                  <a:pt x="1077" y="780"/>
                  <a:pt x="1075" y="783"/>
                </a:cubicBezTo>
                <a:cubicBezTo>
                  <a:pt x="1073" y="787"/>
                  <a:pt x="1071" y="792"/>
                  <a:pt x="1068" y="796"/>
                </a:cubicBezTo>
                <a:cubicBezTo>
                  <a:pt x="1067" y="799"/>
                  <a:pt x="1065" y="801"/>
                  <a:pt x="1064" y="804"/>
                </a:cubicBezTo>
                <a:cubicBezTo>
                  <a:pt x="1061" y="809"/>
                  <a:pt x="1059" y="814"/>
                  <a:pt x="1056" y="819"/>
                </a:cubicBezTo>
                <a:cubicBezTo>
                  <a:pt x="1055" y="821"/>
                  <a:pt x="1054" y="823"/>
                  <a:pt x="1053" y="825"/>
                </a:cubicBezTo>
                <a:cubicBezTo>
                  <a:pt x="1049" y="832"/>
                  <a:pt x="1046" y="839"/>
                  <a:pt x="1042" y="846"/>
                </a:cubicBezTo>
                <a:cubicBezTo>
                  <a:pt x="1041" y="848"/>
                  <a:pt x="1041" y="850"/>
                  <a:pt x="1040" y="852"/>
                </a:cubicBezTo>
                <a:cubicBezTo>
                  <a:pt x="1037" y="857"/>
                  <a:pt x="1034" y="862"/>
                  <a:pt x="1032" y="868"/>
                </a:cubicBezTo>
                <a:cubicBezTo>
                  <a:pt x="1031" y="870"/>
                  <a:pt x="1029" y="873"/>
                  <a:pt x="1028" y="876"/>
                </a:cubicBezTo>
                <a:cubicBezTo>
                  <a:pt x="1026" y="881"/>
                  <a:pt x="1024" y="885"/>
                  <a:pt x="1022" y="889"/>
                </a:cubicBezTo>
                <a:cubicBezTo>
                  <a:pt x="1021" y="892"/>
                  <a:pt x="1019" y="896"/>
                  <a:pt x="1018" y="899"/>
                </a:cubicBezTo>
                <a:cubicBezTo>
                  <a:pt x="1016" y="902"/>
                  <a:pt x="1015" y="905"/>
                  <a:pt x="1013" y="908"/>
                </a:cubicBezTo>
                <a:cubicBezTo>
                  <a:pt x="1009" y="906"/>
                  <a:pt x="1004" y="905"/>
                  <a:pt x="999" y="903"/>
                </a:cubicBezTo>
                <a:cubicBezTo>
                  <a:pt x="994" y="901"/>
                  <a:pt x="990" y="900"/>
                  <a:pt x="986" y="898"/>
                </a:cubicBezTo>
                <a:cubicBezTo>
                  <a:pt x="980" y="896"/>
                  <a:pt x="973" y="893"/>
                  <a:pt x="967" y="891"/>
                </a:cubicBezTo>
                <a:cubicBezTo>
                  <a:pt x="963" y="889"/>
                  <a:pt x="959" y="888"/>
                  <a:pt x="955" y="886"/>
                </a:cubicBezTo>
                <a:cubicBezTo>
                  <a:pt x="949" y="884"/>
                  <a:pt x="942" y="881"/>
                  <a:pt x="935" y="878"/>
                </a:cubicBezTo>
                <a:cubicBezTo>
                  <a:pt x="932" y="877"/>
                  <a:pt x="929" y="875"/>
                  <a:pt x="925" y="874"/>
                </a:cubicBezTo>
                <a:cubicBezTo>
                  <a:pt x="915" y="870"/>
                  <a:pt x="905" y="865"/>
                  <a:pt x="896" y="861"/>
                </a:cubicBezTo>
                <a:cubicBezTo>
                  <a:pt x="895" y="860"/>
                  <a:pt x="894" y="860"/>
                  <a:pt x="893" y="859"/>
                </a:cubicBezTo>
                <a:cubicBezTo>
                  <a:pt x="884" y="855"/>
                  <a:pt x="875" y="851"/>
                  <a:pt x="866" y="847"/>
                </a:cubicBezTo>
                <a:cubicBezTo>
                  <a:pt x="863" y="845"/>
                  <a:pt x="859" y="844"/>
                  <a:pt x="856" y="842"/>
                </a:cubicBezTo>
                <a:cubicBezTo>
                  <a:pt x="849" y="839"/>
                  <a:pt x="843" y="836"/>
                  <a:pt x="837" y="833"/>
                </a:cubicBezTo>
                <a:cubicBezTo>
                  <a:pt x="833" y="831"/>
                  <a:pt x="829" y="829"/>
                  <a:pt x="825" y="826"/>
                </a:cubicBezTo>
                <a:cubicBezTo>
                  <a:pt x="819" y="824"/>
                  <a:pt x="814" y="821"/>
                  <a:pt x="808" y="818"/>
                </a:cubicBezTo>
                <a:cubicBezTo>
                  <a:pt x="804" y="815"/>
                  <a:pt x="800" y="813"/>
                  <a:pt x="796" y="811"/>
                </a:cubicBezTo>
                <a:cubicBezTo>
                  <a:pt x="791" y="808"/>
                  <a:pt x="787" y="806"/>
                  <a:pt x="782" y="803"/>
                </a:cubicBezTo>
                <a:cubicBezTo>
                  <a:pt x="784" y="801"/>
                  <a:pt x="785" y="798"/>
                  <a:pt x="786" y="796"/>
                </a:cubicBezTo>
                <a:cubicBezTo>
                  <a:pt x="788" y="793"/>
                  <a:pt x="790" y="790"/>
                  <a:pt x="791" y="787"/>
                </a:cubicBezTo>
                <a:cubicBezTo>
                  <a:pt x="793" y="783"/>
                  <a:pt x="795" y="780"/>
                  <a:pt x="797" y="776"/>
                </a:cubicBezTo>
                <a:cubicBezTo>
                  <a:pt x="799" y="773"/>
                  <a:pt x="800" y="771"/>
                  <a:pt x="802" y="768"/>
                </a:cubicBezTo>
                <a:cubicBezTo>
                  <a:pt x="804" y="764"/>
                  <a:pt x="807" y="760"/>
                  <a:pt x="809" y="756"/>
                </a:cubicBezTo>
                <a:cubicBezTo>
                  <a:pt x="810" y="754"/>
                  <a:pt x="811" y="752"/>
                  <a:pt x="813" y="749"/>
                </a:cubicBezTo>
                <a:cubicBezTo>
                  <a:pt x="816" y="744"/>
                  <a:pt x="819" y="739"/>
                  <a:pt x="822" y="734"/>
                </a:cubicBezTo>
                <a:cubicBezTo>
                  <a:pt x="823" y="733"/>
                  <a:pt x="823" y="732"/>
                  <a:pt x="824" y="731"/>
                </a:cubicBezTo>
                <a:cubicBezTo>
                  <a:pt x="828" y="725"/>
                  <a:pt x="832" y="718"/>
                  <a:pt x="836" y="712"/>
                </a:cubicBezTo>
                <a:cubicBezTo>
                  <a:pt x="837" y="711"/>
                  <a:pt x="838" y="709"/>
                  <a:pt x="839" y="707"/>
                </a:cubicBezTo>
                <a:cubicBezTo>
                  <a:pt x="842" y="703"/>
                  <a:pt x="844" y="698"/>
                  <a:pt x="847" y="694"/>
                </a:cubicBezTo>
                <a:cubicBezTo>
                  <a:pt x="849" y="692"/>
                  <a:pt x="850" y="689"/>
                  <a:pt x="852" y="687"/>
                </a:cubicBezTo>
                <a:cubicBezTo>
                  <a:pt x="854" y="683"/>
                  <a:pt x="857" y="679"/>
                  <a:pt x="859" y="676"/>
                </a:cubicBezTo>
                <a:cubicBezTo>
                  <a:pt x="861" y="673"/>
                  <a:pt x="863" y="671"/>
                  <a:pt x="864" y="668"/>
                </a:cubicBezTo>
                <a:cubicBezTo>
                  <a:pt x="866" y="666"/>
                  <a:pt x="868" y="663"/>
                  <a:pt x="870" y="660"/>
                </a:cubicBezTo>
                <a:cubicBezTo>
                  <a:pt x="875" y="662"/>
                  <a:pt x="880" y="664"/>
                  <a:pt x="884" y="667"/>
                </a:cubicBezTo>
                <a:close/>
                <a:moveTo>
                  <a:pt x="791" y="822"/>
                </a:moveTo>
                <a:cubicBezTo>
                  <a:pt x="794" y="824"/>
                  <a:pt x="798" y="826"/>
                  <a:pt x="802" y="828"/>
                </a:cubicBezTo>
                <a:cubicBezTo>
                  <a:pt x="808" y="831"/>
                  <a:pt x="814" y="834"/>
                  <a:pt x="820" y="837"/>
                </a:cubicBezTo>
                <a:cubicBezTo>
                  <a:pt x="824" y="839"/>
                  <a:pt x="828" y="841"/>
                  <a:pt x="831" y="843"/>
                </a:cubicBezTo>
                <a:cubicBezTo>
                  <a:pt x="838" y="847"/>
                  <a:pt x="845" y="850"/>
                  <a:pt x="851" y="853"/>
                </a:cubicBezTo>
                <a:cubicBezTo>
                  <a:pt x="855" y="855"/>
                  <a:pt x="858" y="856"/>
                  <a:pt x="861" y="858"/>
                </a:cubicBezTo>
                <a:cubicBezTo>
                  <a:pt x="871" y="863"/>
                  <a:pt x="881" y="867"/>
                  <a:pt x="891" y="872"/>
                </a:cubicBezTo>
                <a:cubicBezTo>
                  <a:pt x="891" y="872"/>
                  <a:pt x="892" y="872"/>
                  <a:pt x="893" y="873"/>
                </a:cubicBezTo>
                <a:cubicBezTo>
                  <a:pt x="902" y="877"/>
                  <a:pt x="911" y="881"/>
                  <a:pt x="920" y="885"/>
                </a:cubicBezTo>
                <a:cubicBezTo>
                  <a:pt x="924" y="886"/>
                  <a:pt x="927" y="888"/>
                  <a:pt x="931" y="889"/>
                </a:cubicBezTo>
                <a:cubicBezTo>
                  <a:pt x="938" y="892"/>
                  <a:pt x="944" y="895"/>
                  <a:pt x="951" y="897"/>
                </a:cubicBezTo>
                <a:cubicBezTo>
                  <a:pt x="955" y="899"/>
                  <a:pt x="959" y="901"/>
                  <a:pt x="963" y="902"/>
                </a:cubicBezTo>
                <a:cubicBezTo>
                  <a:pt x="969" y="905"/>
                  <a:pt x="975" y="907"/>
                  <a:pt x="981" y="909"/>
                </a:cubicBezTo>
                <a:cubicBezTo>
                  <a:pt x="986" y="911"/>
                  <a:pt x="990" y="912"/>
                  <a:pt x="994" y="914"/>
                </a:cubicBezTo>
                <a:cubicBezTo>
                  <a:pt x="999" y="916"/>
                  <a:pt x="1004" y="918"/>
                  <a:pt x="1009" y="919"/>
                </a:cubicBezTo>
                <a:cubicBezTo>
                  <a:pt x="1009" y="919"/>
                  <a:pt x="1009" y="919"/>
                  <a:pt x="1009" y="919"/>
                </a:cubicBezTo>
                <a:cubicBezTo>
                  <a:pt x="1009" y="919"/>
                  <a:pt x="1009" y="919"/>
                  <a:pt x="1009" y="919"/>
                </a:cubicBezTo>
                <a:cubicBezTo>
                  <a:pt x="1007" y="922"/>
                  <a:pt x="1006" y="925"/>
                  <a:pt x="1005" y="928"/>
                </a:cubicBezTo>
                <a:cubicBezTo>
                  <a:pt x="1004" y="931"/>
                  <a:pt x="1002" y="934"/>
                  <a:pt x="1001" y="937"/>
                </a:cubicBezTo>
                <a:cubicBezTo>
                  <a:pt x="999" y="942"/>
                  <a:pt x="998" y="946"/>
                  <a:pt x="996" y="950"/>
                </a:cubicBezTo>
                <a:cubicBezTo>
                  <a:pt x="995" y="953"/>
                  <a:pt x="994" y="956"/>
                  <a:pt x="993" y="959"/>
                </a:cubicBezTo>
                <a:cubicBezTo>
                  <a:pt x="991" y="964"/>
                  <a:pt x="989" y="968"/>
                  <a:pt x="987" y="973"/>
                </a:cubicBezTo>
                <a:cubicBezTo>
                  <a:pt x="986" y="976"/>
                  <a:pt x="985" y="978"/>
                  <a:pt x="984" y="980"/>
                </a:cubicBezTo>
                <a:cubicBezTo>
                  <a:pt x="982" y="987"/>
                  <a:pt x="979" y="995"/>
                  <a:pt x="976" y="1002"/>
                </a:cubicBezTo>
                <a:cubicBezTo>
                  <a:pt x="976" y="1002"/>
                  <a:pt x="976" y="1002"/>
                  <a:pt x="976" y="1002"/>
                </a:cubicBezTo>
                <a:cubicBezTo>
                  <a:pt x="974" y="1009"/>
                  <a:pt x="971" y="1016"/>
                  <a:pt x="969" y="1024"/>
                </a:cubicBezTo>
                <a:cubicBezTo>
                  <a:pt x="968" y="1026"/>
                  <a:pt x="967" y="1028"/>
                  <a:pt x="966" y="1030"/>
                </a:cubicBezTo>
                <a:cubicBezTo>
                  <a:pt x="965" y="1035"/>
                  <a:pt x="963" y="1040"/>
                  <a:pt x="961" y="1045"/>
                </a:cubicBezTo>
                <a:cubicBezTo>
                  <a:pt x="960" y="1048"/>
                  <a:pt x="960" y="1051"/>
                  <a:pt x="959" y="1054"/>
                </a:cubicBezTo>
                <a:cubicBezTo>
                  <a:pt x="957" y="1058"/>
                  <a:pt x="956" y="1063"/>
                  <a:pt x="954" y="1067"/>
                </a:cubicBezTo>
                <a:cubicBezTo>
                  <a:pt x="953" y="1070"/>
                  <a:pt x="953" y="1073"/>
                  <a:pt x="952" y="1076"/>
                </a:cubicBezTo>
                <a:cubicBezTo>
                  <a:pt x="951" y="1080"/>
                  <a:pt x="950" y="1083"/>
                  <a:pt x="949" y="1086"/>
                </a:cubicBezTo>
                <a:cubicBezTo>
                  <a:pt x="944" y="1084"/>
                  <a:pt x="939" y="1082"/>
                  <a:pt x="934" y="1080"/>
                </a:cubicBezTo>
                <a:cubicBezTo>
                  <a:pt x="929" y="1078"/>
                  <a:pt x="925" y="1076"/>
                  <a:pt x="920" y="1074"/>
                </a:cubicBezTo>
                <a:cubicBezTo>
                  <a:pt x="914" y="1071"/>
                  <a:pt x="908" y="1068"/>
                  <a:pt x="902" y="1066"/>
                </a:cubicBezTo>
                <a:cubicBezTo>
                  <a:pt x="897" y="1064"/>
                  <a:pt x="893" y="1062"/>
                  <a:pt x="888" y="1060"/>
                </a:cubicBezTo>
                <a:cubicBezTo>
                  <a:pt x="882" y="1057"/>
                  <a:pt x="876" y="1054"/>
                  <a:pt x="869" y="1051"/>
                </a:cubicBezTo>
                <a:cubicBezTo>
                  <a:pt x="865" y="1049"/>
                  <a:pt x="861" y="1047"/>
                  <a:pt x="857" y="1045"/>
                </a:cubicBezTo>
                <a:cubicBezTo>
                  <a:pt x="850" y="1041"/>
                  <a:pt x="842" y="1038"/>
                  <a:pt x="835" y="1034"/>
                </a:cubicBezTo>
                <a:cubicBezTo>
                  <a:pt x="832" y="1032"/>
                  <a:pt x="829" y="1031"/>
                  <a:pt x="826" y="1029"/>
                </a:cubicBezTo>
                <a:cubicBezTo>
                  <a:pt x="816" y="1024"/>
                  <a:pt x="806" y="1019"/>
                  <a:pt x="796" y="1013"/>
                </a:cubicBezTo>
                <a:cubicBezTo>
                  <a:pt x="793" y="1012"/>
                  <a:pt x="791" y="1011"/>
                  <a:pt x="789" y="1009"/>
                </a:cubicBezTo>
                <a:cubicBezTo>
                  <a:pt x="781" y="1005"/>
                  <a:pt x="773" y="1001"/>
                  <a:pt x="765" y="996"/>
                </a:cubicBezTo>
                <a:cubicBezTo>
                  <a:pt x="762" y="994"/>
                  <a:pt x="758" y="992"/>
                  <a:pt x="755" y="990"/>
                </a:cubicBezTo>
                <a:cubicBezTo>
                  <a:pt x="748" y="986"/>
                  <a:pt x="742" y="983"/>
                  <a:pt x="736" y="979"/>
                </a:cubicBezTo>
                <a:cubicBezTo>
                  <a:pt x="732" y="976"/>
                  <a:pt x="728" y="974"/>
                  <a:pt x="724" y="971"/>
                </a:cubicBezTo>
                <a:cubicBezTo>
                  <a:pt x="719" y="968"/>
                  <a:pt x="714" y="965"/>
                  <a:pt x="709" y="962"/>
                </a:cubicBezTo>
                <a:cubicBezTo>
                  <a:pt x="710" y="959"/>
                  <a:pt x="711" y="956"/>
                  <a:pt x="712" y="952"/>
                </a:cubicBezTo>
                <a:cubicBezTo>
                  <a:pt x="713" y="950"/>
                  <a:pt x="714" y="947"/>
                  <a:pt x="715" y="945"/>
                </a:cubicBezTo>
                <a:cubicBezTo>
                  <a:pt x="717" y="941"/>
                  <a:pt x="719" y="936"/>
                  <a:pt x="721" y="932"/>
                </a:cubicBezTo>
                <a:cubicBezTo>
                  <a:pt x="722" y="930"/>
                  <a:pt x="723" y="928"/>
                  <a:pt x="723" y="925"/>
                </a:cubicBezTo>
                <a:cubicBezTo>
                  <a:pt x="726" y="920"/>
                  <a:pt x="728" y="915"/>
                  <a:pt x="730" y="911"/>
                </a:cubicBezTo>
                <a:cubicBezTo>
                  <a:pt x="731" y="909"/>
                  <a:pt x="731" y="908"/>
                  <a:pt x="732" y="906"/>
                </a:cubicBezTo>
                <a:cubicBezTo>
                  <a:pt x="735" y="900"/>
                  <a:pt x="738" y="893"/>
                  <a:pt x="741" y="887"/>
                </a:cubicBezTo>
                <a:cubicBezTo>
                  <a:pt x="741" y="885"/>
                  <a:pt x="742" y="884"/>
                  <a:pt x="743" y="882"/>
                </a:cubicBezTo>
                <a:cubicBezTo>
                  <a:pt x="745" y="877"/>
                  <a:pt x="747" y="873"/>
                  <a:pt x="750" y="868"/>
                </a:cubicBezTo>
                <a:cubicBezTo>
                  <a:pt x="751" y="865"/>
                  <a:pt x="752" y="863"/>
                  <a:pt x="753" y="860"/>
                </a:cubicBezTo>
                <a:cubicBezTo>
                  <a:pt x="755" y="857"/>
                  <a:pt x="757" y="853"/>
                  <a:pt x="759" y="849"/>
                </a:cubicBezTo>
                <a:cubicBezTo>
                  <a:pt x="760" y="846"/>
                  <a:pt x="761" y="843"/>
                  <a:pt x="763" y="841"/>
                </a:cubicBezTo>
                <a:cubicBezTo>
                  <a:pt x="765" y="837"/>
                  <a:pt x="766" y="834"/>
                  <a:pt x="768" y="830"/>
                </a:cubicBezTo>
                <a:cubicBezTo>
                  <a:pt x="770" y="827"/>
                  <a:pt x="771" y="824"/>
                  <a:pt x="773" y="822"/>
                </a:cubicBezTo>
                <a:cubicBezTo>
                  <a:pt x="774" y="819"/>
                  <a:pt x="775" y="817"/>
                  <a:pt x="777" y="814"/>
                </a:cubicBezTo>
                <a:cubicBezTo>
                  <a:pt x="781" y="817"/>
                  <a:pt x="786" y="819"/>
                  <a:pt x="791" y="822"/>
                </a:cubicBezTo>
                <a:close/>
                <a:moveTo>
                  <a:pt x="717" y="981"/>
                </a:moveTo>
                <a:cubicBezTo>
                  <a:pt x="722" y="984"/>
                  <a:pt x="726" y="987"/>
                  <a:pt x="730" y="990"/>
                </a:cubicBezTo>
                <a:cubicBezTo>
                  <a:pt x="736" y="993"/>
                  <a:pt x="742" y="996"/>
                  <a:pt x="748" y="1000"/>
                </a:cubicBezTo>
                <a:cubicBezTo>
                  <a:pt x="752" y="1002"/>
                  <a:pt x="756" y="1005"/>
                  <a:pt x="760" y="1007"/>
                </a:cubicBezTo>
                <a:cubicBezTo>
                  <a:pt x="767" y="1011"/>
                  <a:pt x="773" y="1014"/>
                  <a:pt x="779" y="1018"/>
                </a:cubicBezTo>
                <a:cubicBezTo>
                  <a:pt x="783" y="1020"/>
                  <a:pt x="787" y="1022"/>
                  <a:pt x="791" y="1024"/>
                </a:cubicBezTo>
                <a:cubicBezTo>
                  <a:pt x="798" y="1028"/>
                  <a:pt x="806" y="1032"/>
                  <a:pt x="813" y="1036"/>
                </a:cubicBezTo>
                <a:cubicBezTo>
                  <a:pt x="816" y="1038"/>
                  <a:pt x="819" y="1039"/>
                  <a:pt x="822" y="1041"/>
                </a:cubicBezTo>
                <a:cubicBezTo>
                  <a:pt x="832" y="1046"/>
                  <a:pt x="842" y="1051"/>
                  <a:pt x="853" y="1056"/>
                </a:cubicBezTo>
                <a:cubicBezTo>
                  <a:pt x="855" y="1057"/>
                  <a:pt x="857" y="1058"/>
                  <a:pt x="860" y="1059"/>
                </a:cubicBezTo>
                <a:cubicBezTo>
                  <a:pt x="868" y="1063"/>
                  <a:pt x="876" y="1067"/>
                  <a:pt x="884" y="1071"/>
                </a:cubicBezTo>
                <a:cubicBezTo>
                  <a:pt x="888" y="1073"/>
                  <a:pt x="892" y="1074"/>
                  <a:pt x="896" y="1076"/>
                </a:cubicBezTo>
                <a:cubicBezTo>
                  <a:pt x="903" y="1079"/>
                  <a:pt x="909" y="1082"/>
                  <a:pt x="916" y="1085"/>
                </a:cubicBezTo>
                <a:cubicBezTo>
                  <a:pt x="920" y="1087"/>
                  <a:pt x="925" y="1089"/>
                  <a:pt x="929" y="1091"/>
                </a:cubicBezTo>
                <a:cubicBezTo>
                  <a:pt x="935" y="1093"/>
                  <a:pt x="940" y="1095"/>
                  <a:pt x="945" y="1097"/>
                </a:cubicBezTo>
                <a:cubicBezTo>
                  <a:pt x="945" y="1098"/>
                  <a:pt x="945" y="1098"/>
                  <a:pt x="945" y="1098"/>
                </a:cubicBezTo>
                <a:cubicBezTo>
                  <a:pt x="945" y="1098"/>
                  <a:pt x="945" y="1098"/>
                  <a:pt x="945" y="1098"/>
                </a:cubicBezTo>
                <a:cubicBezTo>
                  <a:pt x="944" y="1101"/>
                  <a:pt x="943" y="1105"/>
                  <a:pt x="942" y="1108"/>
                </a:cubicBezTo>
                <a:cubicBezTo>
                  <a:pt x="942" y="1111"/>
                  <a:pt x="941" y="1114"/>
                  <a:pt x="940" y="1117"/>
                </a:cubicBezTo>
                <a:cubicBezTo>
                  <a:pt x="939" y="1122"/>
                  <a:pt x="937" y="1127"/>
                  <a:pt x="936" y="1131"/>
                </a:cubicBezTo>
                <a:cubicBezTo>
                  <a:pt x="935" y="1134"/>
                  <a:pt x="935" y="1137"/>
                  <a:pt x="934" y="1139"/>
                </a:cubicBezTo>
                <a:cubicBezTo>
                  <a:pt x="933" y="1145"/>
                  <a:pt x="931" y="1152"/>
                  <a:pt x="929" y="1158"/>
                </a:cubicBezTo>
                <a:cubicBezTo>
                  <a:pt x="929" y="1159"/>
                  <a:pt x="929" y="1160"/>
                  <a:pt x="929" y="1161"/>
                </a:cubicBezTo>
                <a:cubicBezTo>
                  <a:pt x="927" y="1169"/>
                  <a:pt x="925" y="1176"/>
                  <a:pt x="923" y="1184"/>
                </a:cubicBezTo>
                <a:cubicBezTo>
                  <a:pt x="923" y="1186"/>
                  <a:pt x="923" y="1188"/>
                  <a:pt x="922" y="1190"/>
                </a:cubicBezTo>
                <a:cubicBezTo>
                  <a:pt x="921" y="1196"/>
                  <a:pt x="920" y="1201"/>
                  <a:pt x="919" y="1207"/>
                </a:cubicBezTo>
                <a:cubicBezTo>
                  <a:pt x="918" y="1209"/>
                  <a:pt x="917" y="1212"/>
                  <a:pt x="917" y="1215"/>
                </a:cubicBezTo>
                <a:cubicBezTo>
                  <a:pt x="916" y="1220"/>
                  <a:pt x="915" y="1224"/>
                  <a:pt x="914" y="1229"/>
                </a:cubicBezTo>
                <a:cubicBezTo>
                  <a:pt x="913" y="1232"/>
                  <a:pt x="913" y="1235"/>
                  <a:pt x="912" y="1239"/>
                </a:cubicBezTo>
                <a:cubicBezTo>
                  <a:pt x="912" y="1243"/>
                  <a:pt x="911" y="1247"/>
                  <a:pt x="910" y="1252"/>
                </a:cubicBezTo>
                <a:cubicBezTo>
                  <a:pt x="909" y="1255"/>
                  <a:pt x="909" y="1258"/>
                  <a:pt x="908" y="1262"/>
                </a:cubicBezTo>
                <a:cubicBezTo>
                  <a:pt x="908" y="1265"/>
                  <a:pt x="907" y="1267"/>
                  <a:pt x="907" y="1270"/>
                </a:cubicBezTo>
                <a:cubicBezTo>
                  <a:pt x="902" y="1268"/>
                  <a:pt x="897" y="1266"/>
                  <a:pt x="892" y="1264"/>
                </a:cubicBezTo>
                <a:cubicBezTo>
                  <a:pt x="887" y="1261"/>
                  <a:pt x="882" y="1259"/>
                  <a:pt x="877" y="1257"/>
                </a:cubicBezTo>
                <a:cubicBezTo>
                  <a:pt x="870" y="1254"/>
                  <a:pt x="864" y="1251"/>
                  <a:pt x="858" y="1248"/>
                </a:cubicBezTo>
                <a:cubicBezTo>
                  <a:pt x="853" y="1245"/>
                  <a:pt x="848" y="1243"/>
                  <a:pt x="843" y="1240"/>
                </a:cubicBezTo>
                <a:cubicBezTo>
                  <a:pt x="837" y="1237"/>
                  <a:pt x="830" y="1234"/>
                  <a:pt x="824" y="1230"/>
                </a:cubicBezTo>
                <a:cubicBezTo>
                  <a:pt x="819" y="1228"/>
                  <a:pt x="815" y="1226"/>
                  <a:pt x="810" y="1223"/>
                </a:cubicBezTo>
                <a:cubicBezTo>
                  <a:pt x="803" y="1220"/>
                  <a:pt x="796" y="1216"/>
                  <a:pt x="789" y="1212"/>
                </a:cubicBezTo>
                <a:cubicBezTo>
                  <a:pt x="785" y="1210"/>
                  <a:pt x="781" y="1208"/>
                  <a:pt x="778" y="1206"/>
                </a:cubicBezTo>
                <a:cubicBezTo>
                  <a:pt x="768" y="1200"/>
                  <a:pt x="758" y="1194"/>
                  <a:pt x="748" y="1189"/>
                </a:cubicBezTo>
                <a:cubicBezTo>
                  <a:pt x="748" y="1188"/>
                  <a:pt x="747" y="1188"/>
                  <a:pt x="746" y="1187"/>
                </a:cubicBezTo>
                <a:cubicBezTo>
                  <a:pt x="735" y="1181"/>
                  <a:pt x="724" y="1174"/>
                  <a:pt x="714" y="1167"/>
                </a:cubicBezTo>
                <a:cubicBezTo>
                  <a:pt x="711" y="1166"/>
                  <a:pt x="709" y="1164"/>
                  <a:pt x="706" y="1162"/>
                </a:cubicBezTo>
                <a:cubicBezTo>
                  <a:pt x="698" y="1157"/>
                  <a:pt x="690" y="1152"/>
                  <a:pt x="683" y="1147"/>
                </a:cubicBezTo>
                <a:cubicBezTo>
                  <a:pt x="679" y="1145"/>
                  <a:pt x="675" y="1142"/>
                  <a:pt x="672" y="1140"/>
                </a:cubicBezTo>
                <a:cubicBezTo>
                  <a:pt x="666" y="1136"/>
                  <a:pt x="660" y="1132"/>
                  <a:pt x="654" y="1128"/>
                </a:cubicBezTo>
                <a:cubicBezTo>
                  <a:pt x="655" y="1124"/>
                  <a:pt x="656" y="1120"/>
                  <a:pt x="657" y="1116"/>
                </a:cubicBezTo>
                <a:cubicBezTo>
                  <a:pt x="658" y="1114"/>
                  <a:pt x="658" y="1112"/>
                  <a:pt x="659" y="1110"/>
                </a:cubicBezTo>
                <a:cubicBezTo>
                  <a:pt x="660" y="1105"/>
                  <a:pt x="662" y="1099"/>
                  <a:pt x="663" y="1094"/>
                </a:cubicBezTo>
                <a:cubicBezTo>
                  <a:pt x="664" y="1093"/>
                  <a:pt x="664" y="1091"/>
                  <a:pt x="665" y="1089"/>
                </a:cubicBezTo>
                <a:cubicBezTo>
                  <a:pt x="667" y="1082"/>
                  <a:pt x="669" y="1076"/>
                  <a:pt x="671" y="1069"/>
                </a:cubicBezTo>
                <a:cubicBezTo>
                  <a:pt x="671" y="1069"/>
                  <a:pt x="671" y="1069"/>
                  <a:pt x="671" y="1068"/>
                </a:cubicBezTo>
                <a:cubicBezTo>
                  <a:pt x="673" y="1062"/>
                  <a:pt x="675" y="1055"/>
                  <a:pt x="677" y="1049"/>
                </a:cubicBezTo>
                <a:cubicBezTo>
                  <a:pt x="678" y="1047"/>
                  <a:pt x="679" y="1044"/>
                  <a:pt x="679" y="1042"/>
                </a:cubicBezTo>
                <a:cubicBezTo>
                  <a:pt x="681" y="1038"/>
                  <a:pt x="682" y="1033"/>
                  <a:pt x="684" y="1029"/>
                </a:cubicBezTo>
                <a:cubicBezTo>
                  <a:pt x="685" y="1026"/>
                  <a:pt x="686" y="1024"/>
                  <a:pt x="687" y="1021"/>
                </a:cubicBezTo>
                <a:cubicBezTo>
                  <a:pt x="688" y="1017"/>
                  <a:pt x="689" y="1013"/>
                  <a:pt x="691" y="1009"/>
                </a:cubicBezTo>
                <a:cubicBezTo>
                  <a:pt x="692" y="1006"/>
                  <a:pt x="693" y="1003"/>
                  <a:pt x="694" y="1001"/>
                </a:cubicBezTo>
                <a:cubicBezTo>
                  <a:pt x="695" y="997"/>
                  <a:pt x="697" y="993"/>
                  <a:pt x="698" y="989"/>
                </a:cubicBezTo>
                <a:cubicBezTo>
                  <a:pt x="699" y="986"/>
                  <a:pt x="700" y="984"/>
                  <a:pt x="701" y="981"/>
                </a:cubicBezTo>
                <a:cubicBezTo>
                  <a:pt x="702" y="978"/>
                  <a:pt x="703" y="976"/>
                  <a:pt x="704" y="973"/>
                </a:cubicBezTo>
                <a:cubicBezTo>
                  <a:pt x="709" y="976"/>
                  <a:pt x="713" y="979"/>
                  <a:pt x="717" y="981"/>
                </a:cubicBezTo>
                <a:close/>
                <a:moveTo>
                  <a:pt x="679" y="1159"/>
                </a:moveTo>
                <a:cubicBezTo>
                  <a:pt x="681" y="1160"/>
                  <a:pt x="682" y="1161"/>
                  <a:pt x="683" y="1162"/>
                </a:cubicBezTo>
                <a:cubicBezTo>
                  <a:pt x="692" y="1168"/>
                  <a:pt x="701" y="1174"/>
                  <a:pt x="710" y="1179"/>
                </a:cubicBezTo>
                <a:cubicBezTo>
                  <a:pt x="711" y="1180"/>
                  <a:pt x="713" y="1181"/>
                  <a:pt x="714" y="1182"/>
                </a:cubicBezTo>
                <a:cubicBezTo>
                  <a:pt x="723" y="1187"/>
                  <a:pt x="732" y="1193"/>
                  <a:pt x="742" y="1199"/>
                </a:cubicBezTo>
                <a:cubicBezTo>
                  <a:pt x="743" y="1199"/>
                  <a:pt x="744" y="1200"/>
                  <a:pt x="745" y="1200"/>
                </a:cubicBezTo>
                <a:cubicBezTo>
                  <a:pt x="754" y="1206"/>
                  <a:pt x="764" y="1212"/>
                  <a:pt x="774" y="1217"/>
                </a:cubicBezTo>
                <a:cubicBezTo>
                  <a:pt x="775" y="1218"/>
                  <a:pt x="775" y="1218"/>
                  <a:pt x="776" y="1218"/>
                </a:cubicBezTo>
                <a:cubicBezTo>
                  <a:pt x="786" y="1224"/>
                  <a:pt x="796" y="1230"/>
                  <a:pt x="806" y="1235"/>
                </a:cubicBezTo>
                <a:cubicBezTo>
                  <a:pt x="807" y="1235"/>
                  <a:pt x="807" y="1235"/>
                  <a:pt x="807" y="1235"/>
                </a:cubicBezTo>
                <a:cubicBezTo>
                  <a:pt x="817" y="1241"/>
                  <a:pt x="827" y="1246"/>
                  <a:pt x="838" y="1251"/>
                </a:cubicBezTo>
                <a:cubicBezTo>
                  <a:pt x="838" y="1251"/>
                  <a:pt x="839" y="1252"/>
                  <a:pt x="839" y="1252"/>
                </a:cubicBezTo>
                <a:cubicBezTo>
                  <a:pt x="849" y="1257"/>
                  <a:pt x="860" y="1262"/>
                  <a:pt x="870" y="1267"/>
                </a:cubicBezTo>
                <a:cubicBezTo>
                  <a:pt x="871" y="1267"/>
                  <a:pt x="872" y="1268"/>
                  <a:pt x="873" y="1268"/>
                </a:cubicBezTo>
                <a:cubicBezTo>
                  <a:pt x="883" y="1273"/>
                  <a:pt x="893" y="1277"/>
                  <a:pt x="903" y="1282"/>
                </a:cubicBezTo>
                <a:cubicBezTo>
                  <a:pt x="903" y="1282"/>
                  <a:pt x="904" y="1282"/>
                  <a:pt x="905" y="1283"/>
                </a:cubicBezTo>
                <a:cubicBezTo>
                  <a:pt x="905" y="1283"/>
                  <a:pt x="905" y="1283"/>
                  <a:pt x="905" y="1283"/>
                </a:cubicBezTo>
                <a:cubicBezTo>
                  <a:pt x="905" y="1283"/>
                  <a:pt x="905" y="1283"/>
                  <a:pt x="905" y="1283"/>
                </a:cubicBezTo>
                <a:cubicBezTo>
                  <a:pt x="904" y="1287"/>
                  <a:pt x="904" y="1291"/>
                  <a:pt x="903" y="1295"/>
                </a:cubicBezTo>
                <a:cubicBezTo>
                  <a:pt x="903" y="1298"/>
                  <a:pt x="902" y="1301"/>
                  <a:pt x="902" y="1304"/>
                </a:cubicBezTo>
                <a:cubicBezTo>
                  <a:pt x="901" y="1310"/>
                  <a:pt x="900" y="1315"/>
                  <a:pt x="899" y="1321"/>
                </a:cubicBezTo>
                <a:cubicBezTo>
                  <a:pt x="899" y="1323"/>
                  <a:pt x="899" y="1325"/>
                  <a:pt x="899" y="1327"/>
                </a:cubicBezTo>
                <a:cubicBezTo>
                  <a:pt x="898" y="1335"/>
                  <a:pt x="897" y="1343"/>
                  <a:pt x="896" y="1351"/>
                </a:cubicBezTo>
                <a:cubicBezTo>
                  <a:pt x="896" y="1352"/>
                  <a:pt x="896" y="1352"/>
                  <a:pt x="896" y="1353"/>
                </a:cubicBezTo>
                <a:cubicBezTo>
                  <a:pt x="895" y="1360"/>
                  <a:pt x="894" y="1367"/>
                  <a:pt x="894" y="1374"/>
                </a:cubicBezTo>
                <a:cubicBezTo>
                  <a:pt x="893" y="1377"/>
                  <a:pt x="893" y="1379"/>
                  <a:pt x="893" y="1382"/>
                </a:cubicBezTo>
                <a:cubicBezTo>
                  <a:pt x="893" y="1387"/>
                  <a:pt x="892" y="1393"/>
                  <a:pt x="892" y="1398"/>
                </a:cubicBezTo>
                <a:cubicBezTo>
                  <a:pt x="891" y="1401"/>
                  <a:pt x="891" y="1404"/>
                  <a:pt x="891" y="1407"/>
                </a:cubicBezTo>
                <a:cubicBezTo>
                  <a:pt x="891" y="1412"/>
                  <a:pt x="890" y="1417"/>
                  <a:pt x="890" y="1422"/>
                </a:cubicBezTo>
                <a:cubicBezTo>
                  <a:pt x="890" y="1425"/>
                  <a:pt x="890" y="1428"/>
                  <a:pt x="889" y="1431"/>
                </a:cubicBezTo>
                <a:cubicBezTo>
                  <a:pt x="889" y="1436"/>
                  <a:pt x="889" y="1441"/>
                  <a:pt x="889" y="1446"/>
                </a:cubicBezTo>
                <a:cubicBezTo>
                  <a:pt x="889" y="1449"/>
                  <a:pt x="889" y="1452"/>
                  <a:pt x="888" y="1455"/>
                </a:cubicBezTo>
                <a:cubicBezTo>
                  <a:pt x="888" y="1458"/>
                  <a:pt x="888" y="1461"/>
                  <a:pt x="888" y="1464"/>
                </a:cubicBezTo>
                <a:cubicBezTo>
                  <a:pt x="886" y="1463"/>
                  <a:pt x="884" y="1462"/>
                  <a:pt x="882" y="1462"/>
                </a:cubicBezTo>
                <a:cubicBezTo>
                  <a:pt x="880" y="1460"/>
                  <a:pt x="877" y="1459"/>
                  <a:pt x="874" y="1458"/>
                </a:cubicBezTo>
                <a:cubicBezTo>
                  <a:pt x="871" y="1456"/>
                  <a:pt x="868" y="1455"/>
                  <a:pt x="864" y="1453"/>
                </a:cubicBezTo>
                <a:cubicBezTo>
                  <a:pt x="862" y="1452"/>
                  <a:pt x="859" y="1450"/>
                  <a:pt x="856" y="1449"/>
                </a:cubicBezTo>
                <a:cubicBezTo>
                  <a:pt x="853" y="1447"/>
                  <a:pt x="850" y="1446"/>
                  <a:pt x="846" y="1444"/>
                </a:cubicBezTo>
                <a:cubicBezTo>
                  <a:pt x="844" y="1443"/>
                  <a:pt x="841" y="1442"/>
                  <a:pt x="838" y="1440"/>
                </a:cubicBezTo>
                <a:cubicBezTo>
                  <a:pt x="835" y="1439"/>
                  <a:pt x="832" y="1437"/>
                  <a:pt x="828" y="1435"/>
                </a:cubicBezTo>
                <a:cubicBezTo>
                  <a:pt x="826" y="1434"/>
                  <a:pt x="823" y="1432"/>
                  <a:pt x="820" y="1431"/>
                </a:cubicBezTo>
                <a:cubicBezTo>
                  <a:pt x="817" y="1429"/>
                  <a:pt x="814" y="1428"/>
                  <a:pt x="811" y="1426"/>
                </a:cubicBezTo>
                <a:cubicBezTo>
                  <a:pt x="808" y="1424"/>
                  <a:pt x="805" y="1423"/>
                  <a:pt x="803" y="1422"/>
                </a:cubicBezTo>
                <a:cubicBezTo>
                  <a:pt x="799" y="1420"/>
                  <a:pt x="796" y="1418"/>
                  <a:pt x="793" y="1416"/>
                </a:cubicBezTo>
                <a:cubicBezTo>
                  <a:pt x="790" y="1415"/>
                  <a:pt x="788" y="1413"/>
                  <a:pt x="785" y="1412"/>
                </a:cubicBezTo>
                <a:cubicBezTo>
                  <a:pt x="782" y="1410"/>
                  <a:pt x="778" y="1408"/>
                  <a:pt x="775" y="1406"/>
                </a:cubicBezTo>
                <a:cubicBezTo>
                  <a:pt x="773" y="1405"/>
                  <a:pt x="770" y="1404"/>
                  <a:pt x="768" y="1402"/>
                </a:cubicBezTo>
                <a:cubicBezTo>
                  <a:pt x="764" y="1400"/>
                  <a:pt x="761" y="1398"/>
                  <a:pt x="758" y="1396"/>
                </a:cubicBezTo>
                <a:cubicBezTo>
                  <a:pt x="755" y="1395"/>
                  <a:pt x="753" y="1393"/>
                  <a:pt x="750" y="1392"/>
                </a:cubicBezTo>
                <a:cubicBezTo>
                  <a:pt x="747" y="1390"/>
                  <a:pt x="743" y="1388"/>
                  <a:pt x="740" y="1386"/>
                </a:cubicBezTo>
                <a:cubicBezTo>
                  <a:pt x="738" y="1384"/>
                  <a:pt x="735" y="1383"/>
                  <a:pt x="733" y="1382"/>
                </a:cubicBezTo>
                <a:cubicBezTo>
                  <a:pt x="729" y="1379"/>
                  <a:pt x="726" y="1377"/>
                  <a:pt x="722" y="1375"/>
                </a:cubicBezTo>
                <a:cubicBezTo>
                  <a:pt x="720" y="1374"/>
                  <a:pt x="718" y="1372"/>
                  <a:pt x="716" y="1371"/>
                </a:cubicBezTo>
                <a:cubicBezTo>
                  <a:pt x="712" y="1368"/>
                  <a:pt x="707" y="1365"/>
                  <a:pt x="703" y="1363"/>
                </a:cubicBezTo>
                <a:cubicBezTo>
                  <a:pt x="701" y="1362"/>
                  <a:pt x="700" y="1361"/>
                  <a:pt x="699" y="1360"/>
                </a:cubicBezTo>
                <a:cubicBezTo>
                  <a:pt x="693" y="1357"/>
                  <a:pt x="688" y="1353"/>
                  <a:pt x="682" y="1349"/>
                </a:cubicBezTo>
                <a:cubicBezTo>
                  <a:pt x="681" y="1349"/>
                  <a:pt x="680" y="1348"/>
                  <a:pt x="679" y="1347"/>
                </a:cubicBezTo>
                <a:cubicBezTo>
                  <a:pt x="674" y="1344"/>
                  <a:pt x="670" y="1341"/>
                  <a:pt x="666" y="1338"/>
                </a:cubicBezTo>
                <a:cubicBezTo>
                  <a:pt x="664" y="1337"/>
                  <a:pt x="662" y="1335"/>
                  <a:pt x="660" y="1334"/>
                </a:cubicBezTo>
                <a:cubicBezTo>
                  <a:pt x="656" y="1331"/>
                  <a:pt x="653" y="1329"/>
                  <a:pt x="649" y="1327"/>
                </a:cubicBezTo>
                <a:cubicBezTo>
                  <a:pt x="647" y="1325"/>
                  <a:pt x="645" y="1323"/>
                  <a:pt x="643" y="1322"/>
                </a:cubicBezTo>
                <a:cubicBezTo>
                  <a:pt x="639" y="1320"/>
                  <a:pt x="636" y="1317"/>
                  <a:pt x="633" y="1315"/>
                </a:cubicBezTo>
                <a:cubicBezTo>
                  <a:pt x="631" y="1313"/>
                  <a:pt x="628" y="1311"/>
                  <a:pt x="626" y="1310"/>
                </a:cubicBezTo>
                <a:cubicBezTo>
                  <a:pt x="623" y="1308"/>
                  <a:pt x="621" y="1306"/>
                  <a:pt x="618" y="1304"/>
                </a:cubicBezTo>
                <a:cubicBezTo>
                  <a:pt x="619" y="1300"/>
                  <a:pt x="619" y="1296"/>
                  <a:pt x="620" y="1291"/>
                </a:cubicBezTo>
                <a:cubicBezTo>
                  <a:pt x="620" y="1289"/>
                  <a:pt x="621" y="1287"/>
                  <a:pt x="621" y="1285"/>
                </a:cubicBezTo>
                <a:cubicBezTo>
                  <a:pt x="622" y="1279"/>
                  <a:pt x="623" y="1272"/>
                  <a:pt x="624" y="1266"/>
                </a:cubicBezTo>
                <a:cubicBezTo>
                  <a:pt x="624" y="1265"/>
                  <a:pt x="624" y="1264"/>
                  <a:pt x="625" y="1263"/>
                </a:cubicBezTo>
                <a:cubicBezTo>
                  <a:pt x="626" y="1256"/>
                  <a:pt x="627" y="1249"/>
                  <a:pt x="628" y="1242"/>
                </a:cubicBezTo>
                <a:cubicBezTo>
                  <a:pt x="629" y="1240"/>
                  <a:pt x="629" y="1238"/>
                  <a:pt x="629" y="1236"/>
                </a:cubicBezTo>
                <a:cubicBezTo>
                  <a:pt x="630" y="1231"/>
                  <a:pt x="631" y="1225"/>
                  <a:pt x="632" y="1220"/>
                </a:cubicBezTo>
                <a:cubicBezTo>
                  <a:pt x="633" y="1218"/>
                  <a:pt x="633" y="1215"/>
                  <a:pt x="634" y="1212"/>
                </a:cubicBezTo>
                <a:cubicBezTo>
                  <a:pt x="635" y="1208"/>
                  <a:pt x="636" y="1203"/>
                  <a:pt x="637" y="1199"/>
                </a:cubicBezTo>
                <a:cubicBezTo>
                  <a:pt x="637" y="1196"/>
                  <a:pt x="638" y="1193"/>
                  <a:pt x="639" y="1190"/>
                </a:cubicBezTo>
                <a:cubicBezTo>
                  <a:pt x="640" y="1186"/>
                  <a:pt x="641" y="1182"/>
                  <a:pt x="642" y="1178"/>
                </a:cubicBezTo>
                <a:cubicBezTo>
                  <a:pt x="642" y="1175"/>
                  <a:pt x="643" y="1172"/>
                  <a:pt x="644" y="1169"/>
                </a:cubicBezTo>
                <a:cubicBezTo>
                  <a:pt x="645" y="1165"/>
                  <a:pt x="646" y="1161"/>
                  <a:pt x="647" y="1157"/>
                </a:cubicBezTo>
                <a:cubicBezTo>
                  <a:pt x="647" y="1153"/>
                  <a:pt x="648" y="1150"/>
                  <a:pt x="649" y="1147"/>
                </a:cubicBezTo>
                <a:cubicBezTo>
                  <a:pt x="649" y="1145"/>
                  <a:pt x="650" y="1142"/>
                  <a:pt x="651" y="1140"/>
                </a:cubicBezTo>
                <a:cubicBezTo>
                  <a:pt x="651" y="1140"/>
                  <a:pt x="652" y="1141"/>
                  <a:pt x="653" y="1141"/>
                </a:cubicBezTo>
                <a:cubicBezTo>
                  <a:pt x="661" y="1147"/>
                  <a:pt x="670" y="1153"/>
                  <a:pt x="679" y="1159"/>
                </a:cubicBezTo>
                <a:close/>
                <a:moveTo>
                  <a:pt x="621" y="1321"/>
                </a:moveTo>
                <a:cubicBezTo>
                  <a:pt x="623" y="1323"/>
                  <a:pt x="626" y="1325"/>
                  <a:pt x="629" y="1327"/>
                </a:cubicBezTo>
                <a:cubicBezTo>
                  <a:pt x="631" y="1329"/>
                  <a:pt x="634" y="1331"/>
                  <a:pt x="637" y="1333"/>
                </a:cubicBezTo>
                <a:cubicBezTo>
                  <a:pt x="640" y="1334"/>
                  <a:pt x="642" y="1336"/>
                  <a:pt x="645" y="1338"/>
                </a:cubicBezTo>
                <a:cubicBezTo>
                  <a:pt x="648" y="1340"/>
                  <a:pt x="651" y="1342"/>
                  <a:pt x="653" y="1344"/>
                </a:cubicBezTo>
                <a:cubicBezTo>
                  <a:pt x="656" y="1346"/>
                  <a:pt x="659" y="1348"/>
                  <a:pt x="662" y="1350"/>
                </a:cubicBezTo>
                <a:cubicBezTo>
                  <a:pt x="664" y="1352"/>
                  <a:pt x="667" y="1354"/>
                  <a:pt x="670" y="1356"/>
                </a:cubicBezTo>
                <a:cubicBezTo>
                  <a:pt x="673" y="1357"/>
                  <a:pt x="676" y="1359"/>
                  <a:pt x="678" y="1361"/>
                </a:cubicBezTo>
                <a:cubicBezTo>
                  <a:pt x="681" y="1363"/>
                  <a:pt x="684" y="1365"/>
                  <a:pt x="687" y="1367"/>
                </a:cubicBezTo>
                <a:cubicBezTo>
                  <a:pt x="690" y="1369"/>
                  <a:pt x="692" y="1370"/>
                  <a:pt x="695" y="1372"/>
                </a:cubicBezTo>
                <a:cubicBezTo>
                  <a:pt x="698" y="1374"/>
                  <a:pt x="701" y="1376"/>
                  <a:pt x="704" y="1378"/>
                </a:cubicBezTo>
                <a:cubicBezTo>
                  <a:pt x="707" y="1379"/>
                  <a:pt x="709" y="1381"/>
                  <a:pt x="712" y="1383"/>
                </a:cubicBezTo>
                <a:cubicBezTo>
                  <a:pt x="715" y="1385"/>
                  <a:pt x="718" y="1387"/>
                  <a:pt x="721" y="1389"/>
                </a:cubicBezTo>
                <a:cubicBezTo>
                  <a:pt x="724" y="1390"/>
                  <a:pt x="727" y="1392"/>
                  <a:pt x="729" y="1393"/>
                </a:cubicBezTo>
                <a:cubicBezTo>
                  <a:pt x="732" y="1395"/>
                  <a:pt x="736" y="1397"/>
                  <a:pt x="739" y="1399"/>
                </a:cubicBezTo>
                <a:cubicBezTo>
                  <a:pt x="741" y="1401"/>
                  <a:pt x="744" y="1402"/>
                  <a:pt x="747" y="1404"/>
                </a:cubicBezTo>
                <a:cubicBezTo>
                  <a:pt x="750" y="1406"/>
                  <a:pt x="753" y="1408"/>
                  <a:pt x="757" y="1410"/>
                </a:cubicBezTo>
                <a:cubicBezTo>
                  <a:pt x="759" y="1411"/>
                  <a:pt x="762" y="1412"/>
                  <a:pt x="764" y="1414"/>
                </a:cubicBezTo>
                <a:cubicBezTo>
                  <a:pt x="768" y="1416"/>
                  <a:pt x="771" y="1418"/>
                  <a:pt x="775" y="1420"/>
                </a:cubicBezTo>
                <a:cubicBezTo>
                  <a:pt x="777" y="1421"/>
                  <a:pt x="779" y="1423"/>
                  <a:pt x="782" y="1424"/>
                </a:cubicBezTo>
                <a:cubicBezTo>
                  <a:pt x="786" y="1426"/>
                  <a:pt x="790" y="1428"/>
                  <a:pt x="794" y="1431"/>
                </a:cubicBezTo>
                <a:cubicBezTo>
                  <a:pt x="796" y="1432"/>
                  <a:pt x="798" y="1433"/>
                  <a:pt x="799" y="1433"/>
                </a:cubicBezTo>
                <a:cubicBezTo>
                  <a:pt x="805" y="1437"/>
                  <a:pt x="811" y="1440"/>
                  <a:pt x="817" y="1443"/>
                </a:cubicBezTo>
                <a:cubicBezTo>
                  <a:pt x="819" y="1444"/>
                  <a:pt x="820" y="1444"/>
                  <a:pt x="822" y="1445"/>
                </a:cubicBezTo>
                <a:cubicBezTo>
                  <a:pt x="826" y="1448"/>
                  <a:pt x="831" y="1450"/>
                  <a:pt x="835" y="1452"/>
                </a:cubicBezTo>
                <a:cubicBezTo>
                  <a:pt x="837" y="1453"/>
                  <a:pt x="840" y="1454"/>
                  <a:pt x="842" y="1456"/>
                </a:cubicBezTo>
                <a:cubicBezTo>
                  <a:pt x="846" y="1457"/>
                  <a:pt x="849" y="1459"/>
                  <a:pt x="853" y="1461"/>
                </a:cubicBezTo>
                <a:cubicBezTo>
                  <a:pt x="856" y="1462"/>
                  <a:pt x="858" y="1464"/>
                  <a:pt x="861" y="1465"/>
                </a:cubicBezTo>
                <a:cubicBezTo>
                  <a:pt x="864" y="1466"/>
                  <a:pt x="868" y="1468"/>
                  <a:pt x="871" y="1470"/>
                </a:cubicBezTo>
                <a:cubicBezTo>
                  <a:pt x="874" y="1471"/>
                  <a:pt x="877" y="1472"/>
                  <a:pt x="880" y="1474"/>
                </a:cubicBezTo>
                <a:cubicBezTo>
                  <a:pt x="882" y="1475"/>
                  <a:pt x="885" y="1476"/>
                  <a:pt x="888" y="1477"/>
                </a:cubicBezTo>
                <a:cubicBezTo>
                  <a:pt x="888" y="1477"/>
                  <a:pt x="888" y="1477"/>
                  <a:pt x="888" y="1477"/>
                </a:cubicBezTo>
                <a:cubicBezTo>
                  <a:pt x="888" y="1477"/>
                  <a:pt x="888" y="1477"/>
                  <a:pt x="888" y="1477"/>
                </a:cubicBezTo>
                <a:cubicBezTo>
                  <a:pt x="888" y="1481"/>
                  <a:pt x="888" y="1485"/>
                  <a:pt x="887" y="1488"/>
                </a:cubicBezTo>
                <a:cubicBezTo>
                  <a:pt x="887" y="1490"/>
                  <a:pt x="887" y="1493"/>
                  <a:pt x="887" y="1495"/>
                </a:cubicBezTo>
                <a:cubicBezTo>
                  <a:pt x="887" y="1502"/>
                  <a:pt x="887" y="1508"/>
                  <a:pt x="887" y="1514"/>
                </a:cubicBezTo>
                <a:cubicBezTo>
                  <a:pt x="887" y="1521"/>
                  <a:pt x="887" y="1528"/>
                  <a:pt x="887" y="1535"/>
                </a:cubicBezTo>
                <a:cubicBezTo>
                  <a:pt x="887" y="1537"/>
                  <a:pt x="887" y="1539"/>
                  <a:pt x="887" y="1541"/>
                </a:cubicBezTo>
                <a:cubicBezTo>
                  <a:pt x="888" y="1546"/>
                  <a:pt x="888" y="1550"/>
                  <a:pt x="888" y="1555"/>
                </a:cubicBezTo>
                <a:cubicBezTo>
                  <a:pt x="888" y="1557"/>
                  <a:pt x="888" y="1560"/>
                  <a:pt x="888" y="1563"/>
                </a:cubicBezTo>
                <a:cubicBezTo>
                  <a:pt x="888" y="1567"/>
                  <a:pt x="888" y="1571"/>
                  <a:pt x="888" y="1575"/>
                </a:cubicBezTo>
                <a:cubicBezTo>
                  <a:pt x="889" y="1578"/>
                  <a:pt x="889" y="1581"/>
                  <a:pt x="889" y="1584"/>
                </a:cubicBezTo>
                <a:cubicBezTo>
                  <a:pt x="889" y="1587"/>
                  <a:pt x="889" y="1591"/>
                  <a:pt x="889" y="1595"/>
                </a:cubicBezTo>
                <a:cubicBezTo>
                  <a:pt x="889" y="1598"/>
                  <a:pt x="890" y="1601"/>
                  <a:pt x="890" y="1604"/>
                </a:cubicBezTo>
                <a:cubicBezTo>
                  <a:pt x="890" y="1608"/>
                  <a:pt x="890" y="1611"/>
                  <a:pt x="891" y="1615"/>
                </a:cubicBezTo>
                <a:cubicBezTo>
                  <a:pt x="891" y="1618"/>
                  <a:pt x="891" y="1621"/>
                  <a:pt x="891" y="1624"/>
                </a:cubicBezTo>
                <a:cubicBezTo>
                  <a:pt x="891" y="1628"/>
                  <a:pt x="892" y="1631"/>
                  <a:pt x="892" y="1635"/>
                </a:cubicBezTo>
                <a:cubicBezTo>
                  <a:pt x="892" y="1638"/>
                  <a:pt x="892" y="1641"/>
                  <a:pt x="893" y="1644"/>
                </a:cubicBezTo>
                <a:cubicBezTo>
                  <a:pt x="893" y="1648"/>
                  <a:pt x="893" y="1651"/>
                  <a:pt x="894" y="1655"/>
                </a:cubicBezTo>
                <a:cubicBezTo>
                  <a:pt x="894" y="1658"/>
                  <a:pt x="894" y="1661"/>
                  <a:pt x="895" y="1664"/>
                </a:cubicBezTo>
                <a:cubicBezTo>
                  <a:pt x="895" y="1666"/>
                  <a:pt x="895" y="1668"/>
                  <a:pt x="895" y="1670"/>
                </a:cubicBezTo>
                <a:cubicBezTo>
                  <a:pt x="893" y="1669"/>
                  <a:pt x="892" y="1668"/>
                  <a:pt x="890" y="1667"/>
                </a:cubicBezTo>
                <a:cubicBezTo>
                  <a:pt x="887" y="1666"/>
                  <a:pt x="883" y="1664"/>
                  <a:pt x="880" y="1663"/>
                </a:cubicBezTo>
                <a:cubicBezTo>
                  <a:pt x="877" y="1661"/>
                  <a:pt x="873" y="1660"/>
                  <a:pt x="870" y="1658"/>
                </a:cubicBezTo>
                <a:cubicBezTo>
                  <a:pt x="867" y="1657"/>
                  <a:pt x="864" y="1655"/>
                  <a:pt x="861" y="1654"/>
                </a:cubicBezTo>
                <a:cubicBezTo>
                  <a:pt x="857" y="1652"/>
                  <a:pt x="854" y="1650"/>
                  <a:pt x="851" y="1649"/>
                </a:cubicBezTo>
                <a:cubicBezTo>
                  <a:pt x="847" y="1647"/>
                  <a:pt x="844" y="1645"/>
                  <a:pt x="841" y="1644"/>
                </a:cubicBezTo>
                <a:cubicBezTo>
                  <a:pt x="838" y="1642"/>
                  <a:pt x="834" y="1641"/>
                  <a:pt x="831" y="1639"/>
                </a:cubicBezTo>
                <a:cubicBezTo>
                  <a:pt x="828" y="1637"/>
                  <a:pt x="825" y="1636"/>
                  <a:pt x="822" y="1634"/>
                </a:cubicBezTo>
                <a:cubicBezTo>
                  <a:pt x="819" y="1632"/>
                  <a:pt x="815" y="1631"/>
                  <a:pt x="812" y="1629"/>
                </a:cubicBezTo>
                <a:cubicBezTo>
                  <a:pt x="809" y="1627"/>
                  <a:pt x="806" y="1626"/>
                  <a:pt x="803" y="1624"/>
                </a:cubicBezTo>
                <a:cubicBezTo>
                  <a:pt x="799" y="1622"/>
                  <a:pt x="796" y="1620"/>
                  <a:pt x="793" y="1618"/>
                </a:cubicBezTo>
                <a:cubicBezTo>
                  <a:pt x="790" y="1617"/>
                  <a:pt x="787" y="1615"/>
                  <a:pt x="784" y="1613"/>
                </a:cubicBezTo>
                <a:cubicBezTo>
                  <a:pt x="780" y="1612"/>
                  <a:pt x="777" y="1610"/>
                  <a:pt x="774" y="1608"/>
                </a:cubicBezTo>
                <a:cubicBezTo>
                  <a:pt x="771" y="1606"/>
                  <a:pt x="768" y="1604"/>
                  <a:pt x="765" y="1603"/>
                </a:cubicBezTo>
                <a:cubicBezTo>
                  <a:pt x="761" y="1601"/>
                  <a:pt x="758" y="1599"/>
                  <a:pt x="755" y="1597"/>
                </a:cubicBezTo>
                <a:cubicBezTo>
                  <a:pt x="752" y="1595"/>
                  <a:pt x="749" y="1594"/>
                  <a:pt x="746" y="1592"/>
                </a:cubicBezTo>
                <a:cubicBezTo>
                  <a:pt x="743" y="1590"/>
                  <a:pt x="739" y="1588"/>
                  <a:pt x="736" y="1586"/>
                </a:cubicBezTo>
                <a:cubicBezTo>
                  <a:pt x="733" y="1584"/>
                  <a:pt x="730" y="1582"/>
                  <a:pt x="728" y="1581"/>
                </a:cubicBezTo>
                <a:cubicBezTo>
                  <a:pt x="724" y="1578"/>
                  <a:pt x="720" y="1576"/>
                  <a:pt x="717" y="1574"/>
                </a:cubicBezTo>
                <a:cubicBezTo>
                  <a:pt x="714" y="1572"/>
                  <a:pt x="712" y="1571"/>
                  <a:pt x="709" y="1569"/>
                </a:cubicBezTo>
                <a:cubicBezTo>
                  <a:pt x="705" y="1567"/>
                  <a:pt x="702" y="1564"/>
                  <a:pt x="698" y="1562"/>
                </a:cubicBezTo>
                <a:cubicBezTo>
                  <a:pt x="695" y="1560"/>
                  <a:pt x="693" y="1559"/>
                  <a:pt x="691" y="1557"/>
                </a:cubicBezTo>
                <a:cubicBezTo>
                  <a:pt x="686" y="1554"/>
                  <a:pt x="681" y="1551"/>
                  <a:pt x="677" y="1548"/>
                </a:cubicBezTo>
                <a:cubicBezTo>
                  <a:pt x="675" y="1547"/>
                  <a:pt x="674" y="1546"/>
                  <a:pt x="673" y="1545"/>
                </a:cubicBezTo>
                <a:cubicBezTo>
                  <a:pt x="667" y="1541"/>
                  <a:pt x="661" y="1537"/>
                  <a:pt x="655" y="1533"/>
                </a:cubicBezTo>
                <a:cubicBezTo>
                  <a:pt x="654" y="1532"/>
                  <a:pt x="652" y="1531"/>
                  <a:pt x="651" y="1530"/>
                </a:cubicBezTo>
                <a:cubicBezTo>
                  <a:pt x="646" y="1527"/>
                  <a:pt x="642" y="1524"/>
                  <a:pt x="637" y="1520"/>
                </a:cubicBezTo>
                <a:cubicBezTo>
                  <a:pt x="635" y="1519"/>
                  <a:pt x="633" y="1517"/>
                  <a:pt x="631" y="1516"/>
                </a:cubicBezTo>
                <a:cubicBezTo>
                  <a:pt x="627" y="1513"/>
                  <a:pt x="624" y="1510"/>
                  <a:pt x="620" y="1508"/>
                </a:cubicBezTo>
                <a:cubicBezTo>
                  <a:pt x="617" y="1506"/>
                  <a:pt x="615" y="1504"/>
                  <a:pt x="613" y="1502"/>
                </a:cubicBezTo>
                <a:cubicBezTo>
                  <a:pt x="610" y="1500"/>
                  <a:pt x="607" y="1498"/>
                  <a:pt x="604" y="1495"/>
                </a:cubicBezTo>
                <a:cubicBezTo>
                  <a:pt x="604" y="1491"/>
                  <a:pt x="604" y="1486"/>
                  <a:pt x="604" y="1481"/>
                </a:cubicBezTo>
                <a:cubicBezTo>
                  <a:pt x="604" y="1479"/>
                  <a:pt x="604" y="1476"/>
                  <a:pt x="604" y="1474"/>
                </a:cubicBezTo>
                <a:cubicBezTo>
                  <a:pt x="604" y="1466"/>
                  <a:pt x="605" y="1458"/>
                  <a:pt x="605" y="1451"/>
                </a:cubicBezTo>
                <a:cubicBezTo>
                  <a:pt x="605" y="1450"/>
                  <a:pt x="605" y="1449"/>
                  <a:pt x="605" y="1448"/>
                </a:cubicBezTo>
                <a:cubicBezTo>
                  <a:pt x="605" y="1441"/>
                  <a:pt x="606" y="1434"/>
                  <a:pt x="606" y="1428"/>
                </a:cubicBezTo>
                <a:cubicBezTo>
                  <a:pt x="606" y="1425"/>
                  <a:pt x="606" y="1422"/>
                  <a:pt x="607" y="1419"/>
                </a:cubicBezTo>
                <a:cubicBezTo>
                  <a:pt x="607" y="1414"/>
                  <a:pt x="607" y="1409"/>
                  <a:pt x="608" y="1404"/>
                </a:cubicBezTo>
                <a:cubicBezTo>
                  <a:pt x="608" y="1401"/>
                  <a:pt x="608" y="1398"/>
                  <a:pt x="608" y="1395"/>
                </a:cubicBezTo>
                <a:cubicBezTo>
                  <a:pt x="609" y="1390"/>
                  <a:pt x="609" y="1386"/>
                  <a:pt x="609" y="1381"/>
                </a:cubicBezTo>
                <a:cubicBezTo>
                  <a:pt x="610" y="1378"/>
                  <a:pt x="610" y="1375"/>
                  <a:pt x="610" y="1371"/>
                </a:cubicBezTo>
                <a:cubicBezTo>
                  <a:pt x="611" y="1367"/>
                  <a:pt x="611" y="1363"/>
                  <a:pt x="612" y="1358"/>
                </a:cubicBezTo>
                <a:cubicBezTo>
                  <a:pt x="612" y="1355"/>
                  <a:pt x="612" y="1351"/>
                  <a:pt x="613" y="1348"/>
                </a:cubicBezTo>
                <a:cubicBezTo>
                  <a:pt x="613" y="1344"/>
                  <a:pt x="614" y="1340"/>
                  <a:pt x="614" y="1335"/>
                </a:cubicBezTo>
                <a:cubicBezTo>
                  <a:pt x="615" y="1332"/>
                  <a:pt x="615" y="1328"/>
                  <a:pt x="615" y="1325"/>
                </a:cubicBezTo>
                <a:cubicBezTo>
                  <a:pt x="616" y="1323"/>
                  <a:pt x="616" y="1320"/>
                  <a:pt x="616" y="1318"/>
                </a:cubicBezTo>
                <a:cubicBezTo>
                  <a:pt x="618" y="1319"/>
                  <a:pt x="619" y="1320"/>
                  <a:pt x="621" y="1321"/>
                </a:cubicBezTo>
                <a:close/>
                <a:moveTo>
                  <a:pt x="608" y="1514"/>
                </a:moveTo>
                <a:cubicBezTo>
                  <a:pt x="611" y="1516"/>
                  <a:pt x="613" y="1518"/>
                  <a:pt x="616" y="1520"/>
                </a:cubicBezTo>
                <a:cubicBezTo>
                  <a:pt x="619" y="1522"/>
                  <a:pt x="622" y="1524"/>
                  <a:pt x="625" y="1527"/>
                </a:cubicBezTo>
                <a:cubicBezTo>
                  <a:pt x="628" y="1529"/>
                  <a:pt x="631" y="1531"/>
                  <a:pt x="634" y="1533"/>
                </a:cubicBezTo>
                <a:cubicBezTo>
                  <a:pt x="637" y="1535"/>
                  <a:pt x="640" y="1537"/>
                  <a:pt x="643" y="1539"/>
                </a:cubicBezTo>
                <a:cubicBezTo>
                  <a:pt x="646" y="1541"/>
                  <a:pt x="649" y="1543"/>
                  <a:pt x="652" y="1545"/>
                </a:cubicBezTo>
                <a:cubicBezTo>
                  <a:pt x="655" y="1547"/>
                  <a:pt x="658" y="1550"/>
                  <a:pt x="661" y="1552"/>
                </a:cubicBezTo>
                <a:cubicBezTo>
                  <a:pt x="664" y="1554"/>
                  <a:pt x="667" y="1556"/>
                  <a:pt x="670" y="1557"/>
                </a:cubicBezTo>
                <a:cubicBezTo>
                  <a:pt x="673" y="1560"/>
                  <a:pt x="676" y="1562"/>
                  <a:pt x="679" y="1564"/>
                </a:cubicBezTo>
                <a:cubicBezTo>
                  <a:pt x="682" y="1566"/>
                  <a:pt x="685" y="1568"/>
                  <a:pt x="688" y="1570"/>
                </a:cubicBezTo>
                <a:cubicBezTo>
                  <a:pt x="691" y="1572"/>
                  <a:pt x="694" y="1574"/>
                  <a:pt x="698" y="1576"/>
                </a:cubicBezTo>
                <a:cubicBezTo>
                  <a:pt x="701" y="1578"/>
                  <a:pt x="703" y="1580"/>
                  <a:pt x="706" y="1581"/>
                </a:cubicBezTo>
                <a:cubicBezTo>
                  <a:pt x="710" y="1583"/>
                  <a:pt x="713" y="1586"/>
                  <a:pt x="716" y="1588"/>
                </a:cubicBezTo>
                <a:cubicBezTo>
                  <a:pt x="719" y="1589"/>
                  <a:pt x="722" y="1591"/>
                  <a:pt x="725" y="1593"/>
                </a:cubicBezTo>
                <a:cubicBezTo>
                  <a:pt x="728" y="1595"/>
                  <a:pt x="732" y="1597"/>
                  <a:pt x="735" y="1599"/>
                </a:cubicBezTo>
                <a:cubicBezTo>
                  <a:pt x="738" y="1601"/>
                  <a:pt x="741" y="1602"/>
                  <a:pt x="743" y="1604"/>
                </a:cubicBezTo>
                <a:cubicBezTo>
                  <a:pt x="747" y="1606"/>
                  <a:pt x="750" y="1608"/>
                  <a:pt x="754" y="1610"/>
                </a:cubicBezTo>
                <a:cubicBezTo>
                  <a:pt x="757" y="1612"/>
                  <a:pt x="759" y="1614"/>
                  <a:pt x="762" y="1615"/>
                </a:cubicBezTo>
                <a:cubicBezTo>
                  <a:pt x="766" y="1617"/>
                  <a:pt x="770" y="1619"/>
                  <a:pt x="773" y="1621"/>
                </a:cubicBezTo>
                <a:cubicBezTo>
                  <a:pt x="776" y="1623"/>
                  <a:pt x="779" y="1624"/>
                  <a:pt x="781" y="1626"/>
                </a:cubicBezTo>
                <a:cubicBezTo>
                  <a:pt x="785" y="1628"/>
                  <a:pt x="789" y="1630"/>
                  <a:pt x="793" y="1632"/>
                </a:cubicBezTo>
                <a:cubicBezTo>
                  <a:pt x="796" y="1634"/>
                  <a:pt x="798" y="1635"/>
                  <a:pt x="800" y="1636"/>
                </a:cubicBezTo>
                <a:cubicBezTo>
                  <a:pt x="805" y="1639"/>
                  <a:pt x="810" y="1641"/>
                  <a:pt x="815" y="1644"/>
                </a:cubicBezTo>
                <a:cubicBezTo>
                  <a:pt x="816" y="1645"/>
                  <a:pt x="818" y="1646"/>
                  <a:pt x="820" y="1646"/>
                </a:cubicBezTo>
                <a:cubicBezTo>
                  <a:pt x="826" y="1650"/>
                  <a:pt x="833" y="1653"/>
                  <a:pt x="839" y="1656"/>
                </a:cubicBezTo>
                <a:cubicBezTo>
                  <a:pt x="841" y="1657"/>
                  <a:pt x="843" y="1658"/>
                  <a:pt x="845" y="1659"/>
                </a:cubicBezTo>
                <a:cubicBezTo>
                  <a:pt x="849" y="1661"/>
                  <a:pt x="854" y="1664"/>
                  <a:pt x="859" y="1666"/>
                </a:cubicBezTo>
                <a:cubicBezTo>
                  <a:pt x="861" y="1667"/>
                  <a:pt x="864" y="1668"/>
                  <a:pt x="867" y="1670"/>
                </a:cubicBezTo>
                <a:cubicBezTo>
                  <a:pt x="871" y="1672"/>
                  <a:pt x="874" y="1673"/>
                  <a:pt x="878" y="1675"/>
                </a:cubicBezTo>
                <a:cubicBezTo>
                  <a:pt x="881" y="1677"/>
                  <a:pt x="884" y="1678"/>
                  <a:pt x="887" y="1679"/>
                </a:cubicBezTo>
                <a:cubicBezTo>
                  <a:pt x="890" y="1681"/>
                  <a:pt x="893" y="1682"/>
                  <a:pt x="897" y="1684"/>
                </a:cubicBezTo>
                <a:cubicBezTo>
                  <a:pt x="897" y="1684"/>
                  <a:pt x="897" y="1684"/>
                  <a:pt x="897" y="1684"/>
                </a:cubicBezTo>
                <a:cubicBezTo>
                  <a:pt x="897" y="1684"/>
                  <a:pt x="897" y="1684"/>
                  <a:pt x="897" y="1684"/>
                </a:cubicBezTo>
                <a:cubicBezTo>
                  <a:pt x="897" y="1689"/>
                  <a:pt x="898" y="1694"/>
                  <a:pt x="898" y="1700"/>
                </a:cubicBezTo>
                <a:cubicBezTo>
                  <a:pt x="899" y="1703"/>
                  <a:pt x="899" y="1706"/>
                  <a:pt x="900" y="1709"/>
                </a:cubicBezTo>
                <a:cubicBezTo>
                  <a:pt x="901" y="1718"/>
                  <a:pt x="902" y="1727"/>
                  <a:pt x="903" y="1736"/>
                </a:cubicBezTo>
                <a:cubicBezTo>
                  <a:pt x="903" y="1737"/>
                  <a:pt x="904" y="1739"/>
                  <a:pt x="904" y="1741"/>
                </a:cubicBezTo>
                <a:cubicBezTo>
                  <a:pt x="905" y="1748"/>
                  <a:pt x="906" y="1755"/>
                  <a:pt x="907" y="1762"/>
                </a:cubicBezTo>
                <a:cubicBezTo>
                  <a:pt x="908" y="1766"/>
                  <a:pt x="909" y="1769"/>
                  <a:pt x="909" y="1772"/>
                </a:cubicBezTo>
                <a:cubicBezTo>
                  <a:pt x="910" y="1778"/>
                  <a:pt x="911" y="1783"/>
                  <a:pt x="912" y="1789"/>
                </a:cubicBezTo>
                <a:cubicBezTo>
                  <a:pt x="913" y="1793"/>
                  <a:pt x="913" y="1796"/>
                  <a:pt x="914" y="1800"/>
                </a:cubicBezTo>
                <a:cubicBezTo>
                  <a:pt x="915" y="1805"/>
                  <a:pt x="916" y="1811"/>
                  <a:pt x="917" y="1816"/>
                </a:cubicBezTo>
                <a:cubicBezTo>
                  <a:pt x="918" y="1820"/>
                  <a:pt x="919" y="1823"/>
                  <a:pt x="920" y="1827"/>
                </a:cubicBezTo>
                <a:cubicBezTo>
                  <a:pt x="921" y="1832"/>
                  <a:pt x="922" y="1837"/>
                  <a:pt x="923" y="1842"/>
                </a:cubicBezTo>
                <a:cubicBezTo>
                  <a:pt x="924" y="1846"/>
                  <a:pt x="925" y="1850"/>
                  <a:pt x="926" y="1854"/>
                </a:cubicBezTo>
                <a:cubicBezTo>
                  <a:pt x="927" y="1859"/>
                  <a:pt x="928" y="1864"/>
                  <a:pt x="929" y="1869"/>
                </a:cubicBezTo>
                <a:cubicBezTo>
                  <a:pt x="930" y="1873"/>
                  <a:pt x="931" y="1877"/>
                  <a:pt x="932" y="1881"/>
                </a:cubicBezTo>
                <a:cubicBezTo>
                  <a:pt x="933" y="1883"/>
                  <a:pt x="933" y="1886"/>
                  <a:pt x="934" y="1889"/>
                </a:cubicBezTo>
                <a:cubicBezTo>
                  <a:pt x="932" y="1888"/>
                  <a:pt x="930" y="1887"/>
                  <a:pt x="928" y="1886"/>
                </a:cubicBezTo>
                <a:cubicBezTo>
                  <a:pt x="925" y="1885"/>
                  <a:pt x="921" y="1884"/>
                  <a:pt x="918" y="1882"/>
                </a:cubicBezTo>
                <a:cubicBezTo>
                  <a:pt x="914" y="1881"/>
                  <a:pt x="910" y="1879"/>
                  <a:pt x="907" y="1877"/>
                </a:cubicBezTo>
                <a:cubicBezTo>
                  <a:pt x="903" y="1876"/>
                  <a:pt x="900" y="1874"/>
                  <a:pt x="897" y="1873"/>
                </a:cubicBezTo>
                <a:cubicBezTo>
                  <a:pt x="893" y="1871"/>
                  <a:pt x="889" y="1869"/>
                  <a:pt x="885" y="1867"/>
                </a:cubicBezTo>
                <a:cubicBezTo>
                  <a:pt x="882" y="1866"/>
                  <a:pt x="879" y="1864"/>
                  <a:pt x="875" y="1863"/>
                </a:cubicBezTo>
                <a:cubicBezTo>
                  <a:pt x="872" y="1861"/>
                  <a:pt x="868" y="1859"/>
                  <a:pt x="864" y="1857"/>
                </a:cubicBezTo>
                <a:cubicBezTo>
                  <a:pt x="861" y="1856"/>
                  <a:pt x="858" y="1854"/>
                  <a:pt x="854" y="1853"/>
                </a:cubicBezTo>
                <a:cubicBezTo>
                  <a:pt x="851" y="1851"/>
                  <a:pt x="847" y="1849"/>
                  <a:pt x="843" y="1847"/>
                </a:cubicBezTo>
                <a:cubicBezTo>
                  <a:pt x="840" y="1846"/>
                  <a:pt x="837" y="1844"/>
                  <a:pt x="833" y="1842"/>
                </a:cubicBezTo>
                <a:cubicBezTo>
                  <a:pt x="830" y="1840"/>
                  <a:pt x="826" y="1838"/>
                  <a:pt x="822" y="1836"/>
                </a:cubicBezTo>
                <a:cubicBezTo>
                  <a:pt x="819" y="1835"/>
                  <a:pt x="816" y="1833"/>
                  <a:pt x="813" y="1832"/>
                </a:cubicBezTo>
                <a:cubicBezTo>
                  <a:pt x="809" y="1829"/>
                  <a:pt x="805" y="1827"/>
                  <a:pt x="801" y="1825"/>
                </a:cubicBezTo>
                <a:cubicBezTo>
                  <a:pt x="798" y="1824"/>
                  <a:pt x="795" y="1822"/>
                  <a:pt x="792" y="1820"/>
                </a:cubicBezTo>
                <a:cubicBezTo>
                  <a:pt x="788" y="1818"/>
                  <a:pt x="784" y="1816"/>
                  <a:pt x="781" y="1814"/>
                </a:cubicBezTo>
                <a:cubicBezTo>
                  <a:pt x="778" y="1812"/>
                  <a:pt x="775" y="1811"/>
                  <a:pt x="772" y="1809"/>
                </a:cubicBezTo>
                <a:cubicBezTo>
                  <a:pt x="768" y="1807"/>
                  <a:pt x="764" y="1805"/>
                  <a:pt x="760" y="1802"/>
                </a:cubicBezTo>
                <a:cubicBezTo>
                  <a:pt x="757" y="1801"/>
                  <a:pt x="754" y="1799"/>
                  <a:pt x="751" y="1797"/>
                </a:cubicBezTo>
                <a:cubicBezTo>
                  <a:pt x="747" y="1795"/>
                  <a:pt x="744" y="1793"/>
                  <a:pt x="740" y="1790"/>
                </a:cubicBezTo>
                <a:cubicBezTo>
                  <a:pt x="737" y="1789"/>
                  <a:pt x="734" y="1787"/>
                  <a:pt x="731" y="1785"/>
                </a:cubicBezTo>
                <a:cubicBezTo>
                  <a:pt x="727" y="1783"/>
                  <a:pt x="723" y="1780"/>
                  <a:pt x="719" y="1778"/>
                </a:cubicBezTo>
                <a:cubicBezTo>
                  <a:pt x="717" y="1776"/>
                  <a:pt x="714" y="1774"/>
                  <a:pt x="711" y="1773"/>
                </a:cubicBezTo>
                <a:cubicBezTo>
                  <a:pt x="707" y="1770"/>
                  <a:pt x="703" y="1767"/>
                  <a:pt x="698" y="1764"/>
                </a:cubicBezTo>
                <a:cubicBezTo>
                  <a:pt x="696" y="1763"/>
                  <a:pt x="694" y="1761"/>
                  <a:pt x="692" y="1760"/>
                </a:cubicBezTo>
                <a:cubicBezTo>
                  <a:pt x="686" y="1756"/>
                  <a:pt x="680" y="1753"/>
                  <a:pt x="675" y="1749"/>
                </a:cubicBezTo>
                <a:cubicBezTo>
                  <a:pt x="674" y="1748"/>
                  <a:pt x="673" y="1748"/>
                  <a:pt x="672" y="1747"/>
                </a:cubicBezTo>
                <a:cubicBezTo>
                  <a:pt x="666" y="1743"/>
                  <a:pt x="659" y="1738"/>
                  <a:pt x="653" y="1734"/>
                </a:cubicBezTo>
                <a:cubicBezTo>
                  <a:pt x="651" y="1732"/>
                  <a:pt x="649" y="1731"/>
                  <a:pt x="647" y="1729"/>
                </a:cubicBezTo>
                <a:cubicBezTo>
                  <a:pt x="642" y="1726"/>
                  <a:pt x="638" y="1723"/>
                  <a:pt x="634" y="1720"/>
                </a:cubicBezTo>
                <a:cubicBezTo>
                  <a:pt x="631" y="1718"/>
                  <a:pt x="628" y="1716"/>
                  <a:pt x="626" y="1714"/>
                </a:cubicBezTo>
                <a:cubicBezTo>
                  <a:pt x="623" y="1712"/>
                  <a:pt x="619" y="1709"/>
                  <a:pt x="616" y="1707"/>
                </a:cubicBezTo>
                <a:cubicBezTo>
                  <a:pt x="615" y="1704"/>
                  <a:pt x="615" y="1700"/>
                  <a:pt x="615" y="1697"/>
                </a:cubicBezTo>
                <a:cubicBezTo>
                  <a:pt x="614" y="1693"/>
                  <a:pt x="614" y="1688"/>
                  <a:pt x="613" y="1684"/>
                </a:cubicBezTo>
                <a:cubicBezTo>
                  <a:pt x="613" y="1680"/>
                  <a:pt x="612" y="1676"/>
                  <a:pt x="612" y="1672"/>
                </a:cubicBezTo>
                <a:cubicBezTo>
                  <a:pt x="611" y="1668"/>
                  <a:pt x="611" y="1664"/>
                  <a:pt x="611" y="1660"/>
                </a:cubicBezTo>
                <a:cubicBezTo>
                  <a:pt x="610" y="1656"/>
                  <a:pt x="610" y="1652"/>
                  <a:pt x="609" y="1648"/>
                </a:cubicBezTo>
                <a:cubicBezTo>
                  <a:pt x="609" y="1644"/>
                  <a:pt x="609" y="1640"/>
                  <a:pt x="608" y="1636"/>
                </a:cubicBezTo>
                <a:cubicBezTo>
                  <a:pt x="608" y="1631"/>
                  <a:pt x="608" y="1627"/>
                  <a:pt x="607" y="1623"/>
                </a:cubicBezTo>
                <a:cubicBezTo>
                  <a:pt x="607" y="1619"/>
                  <a:pt x="607" y="1615"/>
                  <a:pt x="607" y="1612"/>
                </a:cubicBezTo>
                <a:cubicBezTo>
                  <a:pt x="606" y="1607"/>
                  <a:pt x="606" y="1602"/>
                  <a:pt x="606" y="1598"/>
                </a:cubicBezTo>
                <a:cubicBezTo>
                  <a:pt x="606" y="1594"/>
                  <a:pt x="605" y="1591"/>
                  <a:pt x="605" y="1587"/>
                </a:cubicBezTo>
                <a:cubicBezTo>
                  <a:pt x="605" y="1582"/>
                  <a:pt x="605" y="1577"/>
                  <a:pt x="605" y="1573"/>
                </a:cubicBezTo>
                <a:cubicBezTo>
                  <a:pt x="605" y="1569"/>
                  <a:pt x="604" y="1566"/>
                  <a:pt x="604" y="1563"/>
                </a:cubicBezTo>
                <a:cubicBezTo>
                  <a:pt x="604" y="1558"/>
                  <a:pt x="604" y="1552"/>
                  <a:pt x="604" y="1547"/>
                </a:cubicBezTo>
                <a:cubicBezTo>
                  <a:pt x="604" y="1544"/>
                  <a:pt x="604" y="1541"/>
                  <a:pt x="604" y="1539"/>
                </a:cubicBezTo>
                <a:cubicBezTo>
                  <a:pt x="604" y="1531"/>
                  <a:pt x="604" y="1523"/>
                  <a:pt x="604" y="1514"/>
                </a:cubicBezTo>
                <a:cubicBezTo>
                  <a:pt x="604" y="1513"/>
                  <a:pt x="604" y="1512"/>
                  <a:pt x="604" y="1510"/>
                </a:cubicBezTo>
                <a:cubicBezTo>
                  <a:pt x="605" y="1512"/>
                  <a:pt x="606" y="1513"/>
                  <a:pt x="608" y="1514"/>
                </a:cubicBezTo>
                <a:close/>
                <a:moveTo>
                  <a:pt x="622" y="1727"/>
                </a:moveTo>
                <a:cubicBezTo>
                  <a:pt x="625" y="1729"/>
                  <a:pt x="628" y="1731"/>
                  <a:pt x="631" y="1733"/>
                </a:cubicBezTo>
                <a:cubicBezTo>
                  <a:pt x="634" y="1735"/>
                  <a:pt x="638" y="1738"/>
                  <a:pt x="641" y="1740"/>
                </a:cubicBezTo>
                <a:cubicBezTo>
                  <a:pt x="644" y="1742"/>
                  <a:pt x="647" y="1744"/>
                  <a:pt x="650" y="1746"/>
                </a:cubicBezTo>
                <a:cubicBezTo>
                  <a:pt x="654" y="1749"/>
                  <a:pt x="657" y="1751"/>
                  <a:pt x="661" y="1754"/>
                </a:cubicBezTo>
                <a:cubicBezTo>
                  <a:pt x="664" y="1756"/>
                  <a:pt x="667" y="1758"/>
                  <a:pt x="670" y="1760"/>
                </a:cubicBezTo>
                <a:cubicBezTo>
                  <a:pt x="673" y="1762"/>
                  <a:pt x="677" y="1765"/>
                  <a:pt x="681" y="1767"/>
                </a:cubicBezTo>
                <a:cubicBezTo>
                  <a:pt x="683" y="1769"/>
                  <a:pt x="686" y="1771"/>
                  <a:pt x="689" y="1773"/>
                </a:cubicBezTo>
                <a:cubicBezTo>
                  <a:pt x="693" y="1775"/>
                  <a:pt x="697" y="1778"/>
                  <a:pt x="700" y="1780"/>
                </a:cubicBezTo>
                <a:cubicBezTo>
                  <a:pt x="703" y="1782"/>
                  <a:pt x="706" y="1784"/>
                  <a:pt x="709" y="1786"/>
                </a:cubicBezTo>
                <a:cubicBezTo>
                  <a:pt x="713" y="1788"/>
                  <a:pt x="717" y="1790"/>
                  <a:pt x="720" y="1792"/>
                </a:cubicBezTo>
                <a:cubicBezTo>
                  <a:pt x="723" y="1794"/>
                  <a:pt x="726" y="1796"/>
                  <a:pt x="729" y="1798"/>
                </a:cubicBezTo>
                <a:cubicBezTo>
                  <a:pt x="733" y="1800"/>
                  <a:pt x="737" y="1802"/>
                  <a:pt x="741" y="1805"/>
                </a:cubicBezTo>
                <a:cubicBezTo>
                  <a:pt x="744" y="1807"/>
                  <a:pt x="746" y="1808"/>
                  <a:pt x="749" y="1810"/>
                </a:cubicBezTo>
                <a:cubicBezTo>
                  <a:pt x="753" y="1812"/>
                  <a:pt x="757" y="1815"/>
                  <a:pt x="761" y="1817"/>
                </a:cubicBezTo>
                <a:cubicBezTo>
                  <a:pt x="764" y="1818"/>
                  <a:pt x="767" y="1820"/>
                  <a:pt x="770" y="1822"/>
                </a:cubicBezTo>
                <a:cubicBezTo>
                  <a:pt x="774" y="1824"/>
                  <a:pt x="778" y="1826"/>
                  <a:pt x="782" y="1828"/>
                </a:cubicBezTo>
                <a:cubicBezTo>
                  <a:pt x="785" y="1830"/>
                  <a:pt x="788" y="1832"/>
                  <a:pt x="790" y="1833"/>
                </a:cubicBezTo>
                <a:cubicBezTo>
                  <a:pt x="795" y="1835"/>
                  <a:pt x="799" y="1838"/>
                  <a:pt x="803" y="1840"/>
                </a:cubicBezTo>
                <a:cubicBezTo>
                  <a:pt x="806" y="1841"/>
                  <a:pt x="808" y="1843"/>
                  <a:pt x="811" y="1844"/>
                </a:cubicBezTo>
                <a:cubicBezTo>
                  <a:pt x="816" y="1847"/>
                  <a:pt x="820" y="1849"/>
                  <a:pt x="824" y="1851"/>
                </a:cubicBezTo>
                <a:cubicBezTo>
                  <a:pt x="827" y="1852"/>
                  <a:pt x="829" y="1854"/>
                  <a:pt x="832" y="1855"/>
                </a:cubicBezTo>
                <a:cubicBezTo>
                  <a:pt x="837" y="1858"/>
                  <a:pt x="842" y="1860"/>
                  <a:pt x="846" y="1862"/>
                </a:cubicBezTo>
                <a:cubicBezTo>
                  <a:pt x="849" y="1863"/>
                  <a:pt x="851" y="1864"/>
                  <a:pt x="853" y="1866"/>
                </a:cubicBezTo>
                <a:cubicBezTo>
                  <a:pt x="859" y="1869"/>
                  <a:pt x="865" y="1871"/>
                  <a:pt x="872" y="1874"/>
                </a:cubicBezTo>
                <a:cubicBezTo>
                  <a:pt x="873" y="1875"/>
                  <a:pt x="874" y="1875"/>
                  <a:pt x="874" y="1876"/>
                </a:cubicBezTo>
                <a:cubicBezTo>
                  <a:pt x="882" y="1879"/>
                  <a:pt x="889" y="1882"/>
                  <a:pt x="896" y="1886"/>
                </a:cubicBezTo>
                <a:cubicBezTo>
                  <a:pt x="898" y="1887"/>
                  <a:pt x="900" y="1888"/>
                  <a:pt x="903" y="1889"/>
                </a:cubicBezTo>
                <a:cubicBezTo>
                  <a:pt x="908" y="1891"/>
                  <a:pt x="912" y="1893"/>
                  <a:pt x="917" y="1895"/>
                </a:cubicBezTo>
                <a:cubicBezTo>
                  <a:pt x="920" y="1896"/>
                  <a:pt x="923" y="1897"/>
                  <a:pt x="926" y="1899"/>
                </a:cubicBezTo>
                <a:cubicBezTo>
                  <a:pt x="930" y="1900"/>
                  <a:pt x="934" y="1902"/>
                  <a:pt x="938" y="1904"/>
                </a:cubicBezTo>
                <a:cubicBezTo>
                  <a:pt x="938" y="1904"/>
                  <a:pt x="938" y="1904"/>
                  <a:pt x="938" y="1904"/>
                </a:cubicBezTo>
                <a:cubicBezTo>
                  <a:pt x="938" y="1904"/>
                  <a:pt x="938" y="1904"/>
                  <a:pt x="938" y="1904"/>
                </a:cubicBezTo>
                <a:cubicBezTo>
                  <a:pt x="939" y="1910"/>
                  <a:pt x="941" y="1916"/>
                  <a:pt x="943" y="1923"/>
                </a:cubicBezTo>
                <a:cubicBezTo>
                  <a:pt x="944" y="1925"/>
                  <a:pt x="944" y="1928"/>
                  <a:pt x="945" y="1931"/>
                </a:cubicBezTo>
                <a:cubicBezTo>
                  <a:pt x="948" y="1941"/>
                  <a:pt x="951" y="1950"/>
                  <a:pt x="954" y="1960"/>
                </a:cubicBezTo>
                <a:cubicBezTo>
                  <a:pt x="955" y="1963"/>
                  <a:pt x="956" y="1966"/>
                  <a:pt x="957" y="1969"/>
                </a:cubicBezTo>
                <a:cubicBezTo>
                  <a:pt x="959" y="1975"/>
                  <a:pt x="961" y="1982"/>
                  <a:pt x="963" y="1988"/>
                </a:cubicBezTo>
                <a:cubicBezTo>
                  <a:pt x="964" y="1992"/>
                  <a:pt x="965" y="1996"/>
                  <a:pt x="967" y="2000"/>
                </a:cubicBezTo>
                <a:cubicBezTo>
                  <a:pt x="969" y="2005"/>
                  <a:pt x="971" y="2011"/>
                  <a:pt x="973" y="2017"/>
                </a:cubicBezTo>
                <a:cubicBezTo>
                  <a:pt x="974" y="2021"/>
                  <a:pt x="976" y="2025"/>
                  <a:pt x="977" y="2029"/>
                </a:cubicBezTo>
                <a:cubicBezTo>
                  <a:pt x="979" y="2034"/>
                  <a:pt x="981" y="2040"/>
                  <a:pt x="983" y="2045"/>
                </a:cubicBezTo>
                <a:cubicBezTo>
                  <a:pt x="984" y="2049"/>
                  <a:pt x="986" y="2053"/>
                  <a:pt x="988" y="2058"/>
                </a:cubicBezTo>
                <a:cubicBezTo>
                  <a:pt x="990" y="2063"/>
                  <a:pt x="992" y="2068"/>
                  <a:pt x="994" y="2073"/>
                </a:cubicBezTo>
                <a:cubicBezTo>
                  <a:pt x="995" y="2077"/>
                  <a:pt x="997" y="2082"/>
                  <a:pt x="999" y="2086"/>
                </a:cubicBezTo>
                <a:cubicBezTo>
                  <a:pt x="1001" y="2091"/>
                  <a:pt x="1003" y="2096"/>
                  <a:pt x="1005" y="2101"/>
                </a:cubicBezTo>
                <a:cubicBezTo>
                  <a:pt x="1007" y="2105"/>
                  <a:pt x="1009" y="2110"/>
                  <a:pt x="1010" y="2114"/>
                </a:cubicBezTo>
                <a:cubicBezTo>
                  <a:pt x="1012" y="2116"/>
                  <a:pt x="1013" y="2119"/>
                  <a:pt x="1014" y="2122"/>
                </a:cubicBezTo>
                <a:cubicBezTo>
                  <a:pt x="1012" y="2121"/>
                  <a:pt x="1010" y="2121"/>
                  <a:pt x="1008" y="2120"/>
                </a:cubicBezTo>
                <a:cubicBezTo>
                  <a:pt x="1005" y="2119"/>
                  <a:pt x="1001" y="2117"/>
                  <a:pt x="997" y="2116"/>
                </a:cubicBezTo>
                <a:cubicBezTo>
                  <a:pt x="993" y="2115"/>
                  <a:pt x="989" y="2113"/>
                  <a:pt x="985" y="2112"/>
                </a:cubicBezTo>
                <a:cubicBezTo>
                  <a:pt x="981" y="2110"/>
                  <a:pt x="978" y="2109"/>
                  <a:pt x="974" y="2107"/>
                </a:cubicBezTo>
                <a:cubicBezTo>
                  <a:pt x="970" y="2106"/>
                  <a:pt x="966" y="2104"/>
                  <a:pt x="962" y="2102"/>
                </a:cubicBezTo>
                <a:cubicBezTo>
                  <a:pt x="958" y="2101"/>
                  <a:pt x="954" y="2100"/>
                  <a:pt x="951" y="2098"/>
                </a:cubicBezTo>
                <a:cubicBezTo>
                  <a:pt x="947" y="2096"/>
                  <a:pt x="943" y="2095"/>
                  <a:pt x="939" y="2093"/>
                </a:cubicBezTo>
                <a:cubicBezTo>
                  <a:pt x="935" y="2092"/>
                  <a:pt x="931" y="2090"/>
                  <a:pt x="928" y="2089"/>
                </a:cubicBezTo>
                <a:cubicBezTo>
                  <a:pt x="924" y="2087"/>
                  <a:pt x="920" y="2085"/>
                  <a:pt x="916" y="2083"/>
                </a:cubicBezTo>
                <a:cubicBezTo>
                  <a:pt x="912" y="2082"/>
                  <a:pt x="908" y="2080"/>
                  <a:pt x="905" y="2079"/>
                </a:cubicBezTo>
                <a:cubicBezTo>
                  <a:pt x="901" y="2077"/>
                  <a:pt x="897" y="2075"/>
                  <a:pt x="893" y="2073"/>
                </a:cubicBezTo>
                <a:cubicBezTo>
                  <a:pt x="889" y="2072"/>
                  <a:pt x="886" y="2070"/>
                  <a:pt x="882" y="2068"/>
                </a:cubicBezTo>
                <a:cubicBezTo>
                  <a:pt x="878" y="2066"/>
                  <a:pt x="874" y="2065"/>
                  <a:pt x="870" y="2063"/>
                </a:cubicBezTo>
                <a:cubicBezTo>
                  <a:pt x="867" y="2061"/>
                  <a:pt x="863" y="2059"/>
                  <a:pt x="860" y="2058"/>
                </a:cubicBezTo>
                <a:cubicBezTo>
                  <a:pt x="856" y="2056"/>
                  <a:pt x="852" y="2054"/>
                  <a:pt x="848" y="2052"/>
                </a:cubicBezTo>
                <a:cubicBezTo>
                  <a:pt x="844" y="2050"/>
                  <a:pt x="841" y="2048"/>
                  <a:pt x="837" y="2047"/>
                </a:cubicBezTo>
                <a:cubicBezTo>
                  <a:pt x="833" y="2044"/>
                  <a:pt x="829" y="2042"/>
                  <a:pt x="825" y="2040"/>
                </a:cubicBezTo>
                <a:cubicBezTo>
                  <a:pt x="822" y="2039"/>
                  <a:pt x="818" y="2037"/>
                  <a:pt x="815" y="2035"/>
                </a:cubicBezTo>
                <a:cubicBezTo>
                  <a:pt x="811" y="2033"/>
                  <a:pt x="807" y="2031"/>
                  <a:pt x="803" y="2029"/>
                </a:cubicBezTo>
                <a:cubicBezTo>
                  <a:pt x="800" y="2027"/>
                  <a:pt x="796" y="2025"/>
                  <a:pt x="793" y="2023"/>
                </a:cubicBezTo>
                <a:cubicBezTo>
                  <a:pt x="789" y="2021"/>
                  <a:pt x="785" y="2019"/>
                  <a:pt x="781" y="2016"/>
                </a:cubicBezTo>
                <a:cubicBezTo>
                  <a:pt x="778" y="2015"/>
                  <a:pt x="774" y="2013"/>
                  <a:pt x="771" y="2011"/>
                </a:cubicBezTo>
                <a:cubicBezTo>
                  <a:pt x="767" y="2009"/>
                  <a:pt x="763" y="2006"/>
                  <a:pt x="759" y="2004"/>
                </a:cubicBezTo>
                <a:cubicBezTo>
                  <a:pt x="756" y="2002"/>
                  <a:pt x="753" y="2000"/>
                  <a:pt x="750" y="1998"/>
                </a:cubicBezTo>
                <a:cubicBezTo>
                  <a:pt x="745" y="1996"/>
                  <a:pt x="741" y="1993"/>
                  <a:pt x="736" y="1990"/>
                </a:cubicBezTo>
                <a:cubicBezTo>
                  <a:pt x="733" y="1989"/>
                  <a:pt x="731" y="1987"/>
                  <a:pt x="728" y="1986"/>
                </a:cubicBezTo>
                <a:cubicBezTo>
                  <a:pt x="722" y="1981"/>
                  <a:pt x="715" y="1977"/>
                  <a:pt x="708" y="1973"/>
                </a:cubicBezTo>
                <a:cubicBezTo>
                  <a:pt x="706" y="1972"/>
                  <a:pt x="704" y="1971"/>
                  <a:pt x="702" y="1969"/>
                </a:cubicBezTo>
                <a:cubicBezTo>
                  <a:pt x="697" y="1966"/>
                  <a:pt x="692" y="1962"/>
                  <a:pt x="686" y="1959"/>
                </a:cubicBezTo>
                <a:cubicBezTo>
                  <a:pt x="683" y="1957"/>
                  <a:pt x="680" y="1955"/>
                  <a:pt x="678" y="1953"/>
                </a:cubicBezTo>
                <a:cubicBezTo>
                  <a:pt x="674" y="1950"/>
                  <a:pt x="670" y="1948"/>
                  <a:pt x="666" y="1945"/>
                </a:cubicBezTo>
                <a:cubicBezTo>
                  <a:pt x="664" y="1937"/>
                  <a:pt x="661" y="1928"/>
                  <a:pt x="659" y="1920"/>
                </a:cubicBezTo>
                <a:cubicBezTo>
                  <a:pt x="659" y="1919"/>
                  <a:pt x="659" y="1919"/>
                  <a:pt x="658" y="1918"/>
                </a:cubicBezTo>
                <a:cubicBezTo>
                  <a:pt x="656" y="1909"/>
                  <a:pt x="653" y="1899"/>
                  <a:pt x="651" y="1890"/>
                </a:cubicBezTo>
                <a:cubicBezTo>
                  <a:pt x="650" y="1887"/>
                  <a:pt x="649" y="1883"/>
                  <a:pt x="648" y="1880"/>
                </a:cubicBezTo>
                <a:cubicBezTo>
                  <a:pt x="647" y="1874"/>
                  <a:pt x="645" y="1867"/>
                  <a:pt x="644" y="1861"/>
                </a:cubicBezTo>
                <a:cubicBezTo>
                  <a:pt x="643" y="1857"/>
                  <a:pt x="642" y="1853"/>
                  <a:pt x="641" y="1850"/>
                </a:cubicBezTo>
                <a:cubicBezTo>
                  <a:pt x="640" y="1844"/>
                  <a:pt x="639" y="1838"/>
                  <a:pt x="637" y="1832"/>
                </a:cubicBezTo>
                <a:cubicBezTo>
                  <a:pt x="636" y="1828"/>
                  <a:pt x="636" y="1824"/>
                  <a:pt x="635" y="1820"/>
                </a:cubicBezTo>
                <a:cubicBezTo>
                  <a:pt x="634" y="1814"/>
                  <a:pt x="632" y="1809"/>
                  <a:pt x="631" y="1803"/>
                </a:cubicBezTo>
                <a:cubicBezTo>
                  <a:pt x="631" y="1799"/>
                  <a:pt x="630" y="1795"/>
                  <a:pt x="629" y="1791"/>
                </a:cubicBezTo>
                <a:cubicBezTo>
                  <a:pt x="628" y="1785"/>
                  <a:pt x="627" y="1780"/>
                  <a:pt x="626" y="1774"/>
                </a:cubicBezTo>
                <a:cubicBezTo>
                  <a:pt x="625" y="1770"/>
                  <a:pt x="625" y="1766"/>
                  <a:pt x="624" y="1761"/>
                </a:cubicBezTo>
                <a:cubicBezTo>
                  <a:pt x="623" y="1756"/>
                  <a:pt x="622" y="1751"/>
                  <a:pt x="621" y="1745"/>
                </a:cubicBezTo>
                <a:cubicBezTo>
                  <a:pt x="621" y="1741"/>
                  <a:pt x="620" y="1737"/>
                  <a:pt x="619" y="1732"/>
                </a:cubicBezTo>
                <a:cubicBezTo>
                  <a:pt x="619" y="1729"/>
                  <a:pt x="618" y="1726"/>
                  <a:pt x="618" y="1724"/>
                </a:cubicBezTo>
                <a:cubicBezTo>
                  <a:pt x="619" y="1725"/>
                  <a:pt x="621" y="1726"/>
                  <a:pt x="622" y="1727"/>
                </a:cubicBezTo>
                <a:close/>
                <a:moveTo>
                  <a:pt x="676" y="1966"/>
                </a:moveTo>
                <a:cubicBezTo>
                  <a:pt x="679" y="1968"/>
                  <a:pt x="682" y="1970"/>
                  <a:pt x="685" y="1972"/>
                </a:cubicBezTo>
                <a:cubicBezTo>
                  <a:pt x="689" y="1975"/>
                  <a:pt x="693" y="1977"/>
                  <a:pt x="697" y="1980"/>
                </a:cubicBezTo>
                <a:cubicBezTo>
                  <a:pt x="700" y="1982"/>
                  <a:pt x="703" y="1984"/>
                  <a:pt x="706" y="1986"/>
                </a:cubicBezTo>
                <a:cubicBezTo>
                  <a:pt x="710" y="1988"/>
                  <a:pt x="714" y="1991"/>
                  <a:pt x="718" y="1993"/>
                </a:cubicBezTo>
                <a:cubicBezTo>
                  <a:pt x="721" y="1995"/>
                  <a:pt x="724" y="1997"/>
                  <a:pt x="728" y="1999"/>
                </a:cubicBezTo>
                <a:cubicBezTo>
                  <a:pt x="732" y="2002"/>
                  <a:pt x="736" y="2004"/>
                  <a:pt x="739" y="2006"/>
                </a:cubicBezTo>
                <a:cubicBezTo>
                  <a:pt x="743" y="2008"/>
                  <a:pt x="746" y="2010"/>
                  <a:pt x="749" y="2012"/>
                </a:cubicBezTo>
                <a:cubicBezTo>
                  <a:pt x="753" y="2014"/>
                  <a:pt x="757" y="2017"/>
                  <a:pt x="761" y="2019"/>
                </a:cubicBezTo>
                <a:cubicBezTo>
                  <a:pt x="764" y="2021"/>
                  <a:pt x="768" y="2023"/>
                  <a:pt x="771" y="2025"/>
                </a:cubicBezTo>
                <a:cubicBezTo>
                  <a:pt x="775" y="2027"/>
                  <a:pt x="779" y="2029"/>
                  <a:pt x="783" y="2031"/>
                </a:cubicBezTo>
                <a:cubicBezTo>
                  <a:pt x="786" y="2033"/>
                  <a:pt x="790" y="2035"/>
                  <a:pt x="793" y="2037"/>
                </a:cubicBezTo>
                <a:cubicBezTo>
                  <a:pt x="797" y="2039"/>
                  <a:pt x="801" y="2041"/>
                  <a:pt x="805" y="2043"/>
                </a:cubicBezTo>
                <a:cubicBezTo>
                  <a:pt x="808" y="2045"/>
                  <a:pt x="812" y="2047"/>
                  <a:pt x="815" y="2049"/>
                </a:cubicBezTo>
                <a:cubicBezTo>
                  <a:pt x="819" y="2051"/>
                  <a:pt x="823" y="2053"/>
                  <a:pt x="827" y="2055"/>
                </a:cubicBezTo>
                <a:cubicBezTo>
                  <a:pt x="831" y="2057"/>
                  <a:pt x="834" y="2058"/>
                  <a:pt x="838" y="2060"/>
                </a:cubicBezTo>
                <a:cubicBezTo>
                  <a:pt x="842" y="2062"/>
                  <a:pt x="846" y="2064"/>
                  <a:pt x="850" y="2066"/>
                </a:cubicBezTo>
                <a:cubicBezTo>
                  <a:pt x="853" y="2068"/>
                  <a:pt x="857" y="2069"/>
                  <a:pt x="860" y="2071"/>
                </a:cubicBezTo>
                <a:cubicBezTo>
                  <a:pt x="864" y="2073"/>
                  <a:pt x="868" y="2075"/>
                  <a:pt x="872" y="2077"/>
                </a:cubicBezTo>
                <a:cubicBezTo>
                  <a:pt x="876" y="2079"/>
                  <a:pt x="879" y="2080"/>
                  <a:pt x="883" y="2082"/>
                </a:cubicBezTo>
                <a:cubicBezTo>
                  <a:pt x="887" y="2084"/>
                  <a:pt x="891" y="2086"/>
                  <a:pt x="895" y="2088"/>
                </a:cubicBezTo>
                <a:cubicBezTo>
                  <a:pt x="899" y="2089"/>
                  <a:pt x="902" y="2091"/>
                  <a:pt x="906" y="2092"/>
                </a:cubicBezTo>
                <a:cubicBezTo>
                  <a:pt x="910" y="2094"/>
                  <a:pt x="914" y="2096"/>
                  <a:pt x="919" y="2098"/>
                </a:cubicBezTo>
                <a:cubicBezTo>
                  <a:pt x="922" y="2099"/>
                  <a:pt x="925" y="2101"/>
                  <a:pt x="929" y="2102"/>
                </a:cubicBezTo>
                <a:cubicBezTo>
                  <a:pt x="933" y="2104"/>
                  <a:pt x="938" y="2106"/>
                  <a:pt x="943" y="2108"/>
                </a:cubicBezTo>
                <a:cubicBezTo>
                  <a:pt x="946" y="2109"/>
                  <a:pt x="949" y="2110"/>
                  <a:pt x="952" y="2111"/>
                </a:cubicBezTo>
                <a:cubicBezTo>
                  <a:pt x="959" y="2115"/>
                  <a:pt x="967" y="2118"/>
                  <a:pt x="975" y="2121"/>
                </a:cubicBezTo>
                <a:cubicBezTo>
                  <a:pt x="976" y="2121"/>
                  <a:pt x="978" y="2122"/>
                  <a:pt x="979" y="2122"/>
                </a:cubicBezTo>
                <a:cubicBezTo>
                  <a:pt x="986" y="2125"/>
                  <a:pt x="992" y="2127"/>
                  <a:pt x="998" y="2129"/>
                </a:cubicBezTo>
                <a:cubicBezTo>
                  <a:pt x="1001" y="2130"/>
                  <a:pt x="1004" y="2131"/>
                  <a:pt x="1007" y="2132"/>
                </a:cubicBezTo>
                <a:cubicBezTo>
                  <a:pt x="1012" y="2134"/>
                  <a:pt x="1016" y="2136"/>
                  <a:pt x="1021" y="2137"/>
                </a:cubicBezTo>
                <a:cubicBezTo>
                  <a:pt x="1021" y="2137"/>
                  <a:pt x="1021" y="2137"/>
                  <a:pt x="1021" y="2137"/>
                </a:cubicBezTo>
                <a:cubicBezTo>
                  <a:pt x="1021" y="2137"/>
                  <a:pt x="1021" y="2137"/>
                  <a:pt x="1021" y="2137"/>
                </a:cubicBezTo>
                <a:cubicBezTo>
                  <a:pt x="1025" y="2146"/>
                  <a:pt x="1028" y="2154"/>
                  <a:pt x="1032" y="2162"/>
                </a:cubicBezTo>
                <a:cubicBezTo>
                  <a:pt x="1033" y="2164"/>
                  <a:pt x="1034" y="2165"/>
                  <a:pt x="1034" y="2167"/>
                </a:cubicBezTo>
                <a:cubicBezTo>
                  <a:pt x="1039" y="2177"/>
                  <a:pt x="1044" y="2187"/>
                  <a:pt x="1049" y="2197"/>
                </a:cubicBezTo>
                <a:cubicBezTo>
                  <a:pt x="1051" y="2200"/>
                  <a:pt x="1053" y="2203"/>
                  <a:pt x="1054" y="2206"/>
                </a:cubicBezTo>
                <a:cubicBezTo>
                  <a:pt x="1058" y="2213"/>
                  <a:pt x="1061" y="2220"/>
                  <a:pt x="1065" y="2227"/>
                </a:cubicBezTo>
                <a:cubicBezTo>
                  <a:pt x="1067" y="2231"/>
                  <a:pt x="1069" y="2235"/>
                  <a:pt x="1071" y="2239"/>
                </a:cubicBezTo>
                <a:cubicBezTo>
                  <a:pt x="1075" y="2245"/>
                  <a:pt x="1078" y="2251"/>
                  <a:pt x="1081" y="2257"/>
                </a:cubicBezTo>
                <a:cubicBezTo>
                  <a:pt x="1084" y="2261"/>
                  <a:pt x="1086" y="2265"/>
                  <a:pt x="1088" y="2269"/>
                </a:cubicBezTo>
                <a:cubicBezTo>
                  <a:pt x="1092" y="2275"/>
                  <a:pt x="1095" y="2280"/>
                  <a:pt x="1098" y="2286"/>
                </a:cubicBezTo>
                <a:cubicBezTo>
                  <a:pt x="1101" y="2290"/>
                  <a:pt x="1103" y="2294"/>
                  <a:pt x="1106" y="2299"/>
                </a:cubicBezTo>
                <a:cubicBezTo>
                  <a:pt x="1109" y="2304"/>
                  <a:pt x="1113" y="2310"/>
                  <a:pt x="1116" y="2315"/>
                </a:cubicBezTo>
                <a:cubicBezTo>
                  <a:pt x="1119" y="2319"/>
                  <a:pt x="1121" y="2323"/>
                  <a:pt x="1124" y="2328"/>
                </a:cubicBezTo>
                <a:cubicBezTo>
                  <a:pt x="1127" y="2333"/>
                  <a:pt x="1131" y="2338"/>
                  <a:pt x="1134" y="2344"/>
                </a:cubicBezTo>
                <a:cubicBezTo>
                  <a:pt x="1137" y="2348"/>
                  <a:pt x="1140" y="2352"/>
                  <a:pt x="1143" y="2356"/>
                </a:cubicBezTo>
                <a:cubicBezTo>
                  <a:pt x="1145" y="2359"/>
                  <a:pt x="1146" y="2362"/>
                  <a:pt x="1148" y="2365"/>
                </a:cubicBezTo>
                <a:cubicBezTo>
                  <a:pt x="1147" y="2364"/>
                  <a:pt x="1145" y="2364"/>
                  <a:pt x="1143" y="2364"/>
                </a:cubicBezTo>
                <a:cubicBezTo>
                  <a:pt x="1139" y="2363"/>
                  <a:pt x="1135" y="2362"/>
                  <a:pt x="1132" y="2361"/>
                </a:cubicBezTo>
                <a:cubicBezTo>
                  <a:pt x="1127" y="2359"/>
                  <a:pt x="1123" y="2358"/>
                  <a:pt x="1118" y="2357"/>
                </a:cubicBezTo>
                <a:cubicBezTo>
                  <a:pt x="1115" y="2356"/>
                  <a:pt x="1111" y="2355"/>
                  <a:pt x="1107" y="2354"/>
                </a:cubicBezTo>
                <a:cubicBezTo>
                  <a:pt x="1102" y="2353"/>
                  <a:pt x="1098" y="2351"/>
                  <a:pt x="1094" y="2350"/>
                </a:cubicBezTo>
                <a:cubicBezTo>
                  <a:pt x="1090" y="2349"/>
                  <a:pt x="1086" y="2348"/>
                  <a:pt x="1082" y="2347"/>
                </a:cubicBezTo>
                <a:cubicBezTo>
                  <a:pt x="1078" y="2345"/>
                  <a:pt x="1074" y="2344"/>
                  <a:pt x="1069" y="2343"/>
                </a:cubicBezTo>
                <a:cubicBezTo>
                  <a:pt x="1065" y="2341"/>
                  <a:pt x="1062" y="2340"/>
                  <a:pt x="1058" y="2339"/>
                </a:cubicBezTo>
                <a:cubicBezTo>
                  <a:pt x="1053" y="2338"/>
                  <a:pt x="1049" y="2336"/>
                  <a:pt x="1045" y="2335"/>
                </a:cubicBezTo>
                <a:cubicBezTo>
                  <a:pt x="1041" y="2334"/>
                  <a:pt x="1037" y="2332"/>
                  <a:pt x="1033" y="2331"/>
                </a:cubicBezTo>
                <a:cubicBezTo>
                  <a:pt x="1029" y="2330"/>
                  <a:pt x="1025" y="2328"/>
                  <a:pt x="1021" y="2327"/>
                </a:cubicBezTo>
                <a:cubicBezTo>
                  <a:pt x="1017" y="2325"/>
                  <a:pt x="1013" y="2324"/>
                  <a:pt x="1009" y="2323"/>
                </a:cubicBezTo>
                <a:cubicBezTo>
                  <a:pt x="1005" y="2321"/>
                  <a:pt x="1001" y="2320"/>
                  <a:pt x="997" y="2318"/>
                </a:cubicBezTo>
                <a:cubicBezTo>
                  <a:pt x="993" y="2317"/>
                  <a:pt x="989" y="2315"/>
                  <a:pt x="985" y="2314"/>
                </a:cubicBezTo>
                <a:cubicBezTo>
                  <a:pt x="981" y="2312"/>
                  <a:pt x="977" y="2311"/>
                  <a:pt x="972" y="2309"/>
                </a:cubicBezTo>
                <a:cubicBezTo>
                  <a:pt x="969" y="2308"/>
                  <a:pt x="965" y="2306"/>
                  <a:pt x="961" y="2305"/>
                </a:cubicBezTo>
                <a:cubicBezTo>
                  <a:pt x="957" y="2303"/>
                  <a:pt x="953" y="2301"/>
                  <a:pt x="949" y="2300"/>
                </a:cubicBezTo>
                <a:cubicBezTo>
                  <a:pt x="945" y="2298"/>
                  <a:pt x="941" y="2297"/>
                  <a:pt x="938" y="2295"/>
                </a:cubicBezTo>
                <a:cubicBezTo>
                  <a:pt x="933" y="2293"/>
                  <a:pt x="929" y="2291"/>
                  <a:pt x="925" y="2290"/>
                </a:cubicBezTo>
                <a:cubicBezTo>
                  <a:pt x="921" y="2288"/>
                  <a:pt x="918" y="2287"/>
                  <a:pt x="914" y="2285"/>
                </a:cubicBezTo>
                <a:cubicBezTo>
                  <a:pt x="910" y="2283"/>
                  <a:pt x="905" y="2281"/>
                  <a:pt x="901" y="2279"/>
                </a:cubicBezTo>
                <a:cubicBezTo>
                  <a:pt x="898" y="2278"/>
                  <a:pt x="894" y="2276"/>
                  <a:pt x="891" y="2275"/>
                </a:cubicBezTo>
                <a:cubicBezTo>
                  <a:pt x="886" y="2273"/>
                  <a:pt x="882" y="2270"/>
                  <a:pt x="877" y="2268"/>
                </a:cubicBezTo>
                <a:cubicBezTo>
                  <a:pt x="874" y="2267"/>
                  <a:pt x="871" y="2265"/>
                  <a:pt x="868" y="2264"/>
                </a:cubicBezTo>
                <a:cubicBezTo>
                  <a:pt x="863" y="2261"/>
                  <a:pt x="858" y="2259"/>
                  <a:pt x="853" y="2257"/>
                </a:cubicBezTo>
                <a:cubicBezTo>
                  <a:pt x="850" y="2255"/>
                  <a:pt x="847" y="2254"/>
                  <a:pt x="845" y="2253"/>
                </a:cubicBezTo>
                <a:cubicBezTo>
                  <a:pt x="839" y="2250"/>
                  <a:pt x="832" y="2246"/>
                  <a:pt x="826" y="2243"/>
                </a:cubicBezTo>
                <a:cubicBezTo>
                  <a:pt x="825" y="2242"/>
                  <a:pt x="823" y="2242"/>
                  <a:pt x="822" y="2241"/>
                </a:cubicBezTo>
                <a:cubicBezTo>
                  <a:pt x="814" y="2237"/>
                  <a:pt x="807" y="2233"/>
                  <a:pt x="799" y="2229"/>
                </a:cubicBezTo>
                <a:cubicBezTo>
                  <a:pt x="797" y="2228"/>
                  <a:pt x="796" y="2227"/>
                  <a:pt x="794" y="2226"/>
                </a:cubicBezTo>
                <a:cubicBezTo>
                  <a:pt x="788" y="2223"/>
                  <a:pt x="783" y="2220"/>
                  <a:pt x="778" y="2217"/>
                </a:cubicBezTo>
                <a:cubicBezTo>
                  <a:pt x="772" y="2207"/>
                  <a:pt x="767" y="2196"/>
                  <a:pt x="762" y="2186"/>
                </a:cubicBezTo>
                <a:cubicBezTo>
                  <a:pt x="761" y="2184"/>
                  <a:pt x="760" y="2182"/>
                  <a:pt x="759" y="2180"/>
                </a:cubicBezTo>
                <a:cubicBezTo>
                  <a:pt x="755" y="2172"/>
                  <a:pt x="750" y="2163"/>
                  <a:pt x="746" y="2154"/>
                </a:cubicBezTo>
                <a:cubicBezTo>
                  <a:pt x="744" y="2150"/>
                  <a:pt x="743" y="2146"/>
                  <a:pt x="741" y="2142"/>
                </a:cubicBezTo>
                <a:cubicBezTo>
                  <a:pt x="738" y="2136"/>
                  <a:pt x="734" y="2129"/>
                  <a:pt x="731" y="2122"/>
                </a:cubicBezTo>
                <a:cubicBezTo>
                  <a:pt x="729" y="2117"/>
                  <a:pt x="728" y="2113"/>
                  <a:pt x="726" y="2108"/>
                </a:cubicBezTo>
                <a:cubicBezTo>
                  <a:pt x="723" y="2102"/>
                  <a:pt x="720" y="2095"/>
                  <a:pt x="717" y="2089"/>
                </a:cubicBezTo>
                <a:cubicBezTo>
                  <a:pt x="715" y="2084"/>
                  <a:pt x="714" y="2080"/>
                  <a:pt x="712" y="2075"/>
                </a:cubicBezTo>
                <a:cubicBezTo>
                  <a:pt x="709" y="2069"/>
                  <a:pt x="707" y="2062"/>
                  <a:pt x="704" y="2056"/>
                </a:cubicBezTo>
                <a:cubicBezTo>
                  <a:pt x="702" y="2051"/>
                  <a:pt x="700" y="2046"/>
                  <a:pt x="699" y="2041"/>
                </a:cubicBezTo>
                <a:cubicBezTo>
                  <a:pt x="696" y="2035"/>
                  <a:pt x="694" y="2029"/>
                  <a:pt x="692" y="2022"/>
                </a:cubicBezTo>
                <a:cubicBezTo>
                  <a:pt x="690" y="2018"/>
                  <a:pt x="688" y="2013"/>
                  <a:pt x="686" y="2008"/>
                </a:cubicBezTo>
                <a:cubicBezTo>
                  <a:pt x="684" y="2001"/>
                  <a:pt x="682" y="1995"/>
                  <a:pt x="680" y="1989"/>
                </a:cubicBezTo>
                <a:cubicBezTo>
                  <a:pt x="678" y="1984"/>
                  <a:pt x="677" y="1979"/>
                  <a:pt x="675" y="1974"/>
                </a:cubicBezTo>
                <a:cubicBezTo>
                  <a:pt x="674" y="1970"/>
                  <a:pt x="673" y="1967"/>
                  <a:pt x="672" y="1964"/>
                </a:cubicBezTo>
                <a:cubicBezTo>
                  <a:pt x="673" y="1965"/>
                  <a:pt x="674" y="1965"/>
                  <a:pt x="676" y="1966"/>
                </a:cubicBezTo>
                <a:close/>
                <a:moveTo>
                  <a:pt x="791" y="2238"/>
                </a:moveTo>
                <a:cubicBezTo>
                  <a:pt x="794" y="2240"/>
                  <a:pt x="797" y="2242"/>
                  <a:pt x="801" y="2243"/>
                </a:cubicBezTo>
                <a:cubicBezTo>
                  <a:pt x="805" y="2246"/>
                  <a:pt x="809" y="2248"/>
                  <a:pt x="813" y="2250"/>
                </a:cubicBezTo>
                <a:cubicBezTo>
                  <a:pt x="817" y="2252"/>
                  <a:pt x="820" y="2254"/>
                  <a:pt x="824" y="2255"/>
                </a:cubicBezTo>
                <a:cubicBezTo>
                  <a:pt x="828" y="2258"/>
                  <a:pt x="832" y="2260"/>
                  <a:pt x="836" y="2262"/>
                </a:cubicBezTo>
                <a:cubicBezTo>
                  <a:pt x="840" y="2264"/>
                  <a:pt x="843" y="2265"/>
                  <a:pt x="847" y="2267"/>
                </a:cubicBezTo>
                <a:cubicBezTo>
                  <a:pt x="851" y="2269"/>
                  <a:pt x="855" y="2271"/>
                  <a:pt x="859" y="2273"/>
                </a:cubicBezTo>
                <a:cubicBezTo>
                  <a:pt x="863" y="2275"/>
                  <a:pt x="866" y="2276"/>
                  <a:pt x="870" y="2278"/>
                </a:cubicBezTo>
                <a:cubicBezTo>
                  <a:pt x="874" y="2280"/>
                  <a:pt x="878" y="2282"/>
                  <a:pt x="883" y="2284"/>
                </a:cubicBezTo>
                <a:cubicBezTo>
                  <a:pt x="886" y="2286"/>
                  <a:pt x="890" y="2287"/>
                  <a:pt x="893" y="2289"/>
                </a:cubicBezTo>
                <a:cubicBezTo>
                  <a:pt x="898" y="2291"/>
                  <a:pt x="902" y="2293"/>
                  <a:pt x="906" y="2295"/>
                </a:cubicBezTo>
                <a:cubicBezTo>
                  <a:pt x="910" y="2296"/>
                  <a:pt x="913" y="2298"/>
                  <a:pt x="917" y="2299"/>
                </a:cubicBezTo>
                <a:cubicBezTo>
                  <a:pt x="921" y="2301"/>
                  <a:pt x="925" y="2303"/>
                  <a:pt x="930" y="2305"/>
                </a:cubicBezTo>
                <a:cubicBezTo>
                  <a:pt x="933" y="2306"/>
                  <a:pt x="937" y="2308"/>
                  <a:pt x="941" y="2309"/>
                </a:cubicBezTo>
                <a:cubicBezTo>
                  <a:pt x="945" y="2311"/>
                  <a:pt x="949" y="2313"/>
                  <a:pt x="953" y="2314"/>
                </a:cubicBezTo>
                <a:cubicBezTo>
                  <a:pt x="957" y="2316"/>
                  <a:pt x="961" y="2317"/>
                  <a:pt x="964" y="2319"/>
                </a:cubicBezTo>
                <a:cubicBezTo>
                  <a:pt x="969" y="2320"/>
                  <a:pt x="973" y="2322"/>
                  <a:pt x="977" y="2324"/>
                </a:cubicBezTo>
                <a:cubicBezTo>
                  <a:pt x="981" y="2325"/>
                  <a:pt x="985" y="2326"/>
                  <a:pt x="988" y="2328"/>
                </a:cubicBezTo>
                <a:cubicBezTo>
                  <a:pt x="993" y="2329"/>
                  <a:pt x="997" y="2331"/>
                  <a:pt x="1002" y="2333"/>
                </a:cubicBezTo>
                <a:cubicBezTo>
                  <a:pt x="1005" y="2334"/>
                  <a:pt x="1009" y="2335"/>
                  <a:pt x="1012" y="2337"/>
                </a:cubicBezTo>
                <a:cubicBezTo>
                  <a:pt x="1017" y="2338"/>
                  <a:pt x="1021" y="2340"/>
                  <a:pt x="1026" y="2341"/>
                </a:cubicBezTo>
                <a:cubicBezTo>
                  <a:pt x="1030" y="2342"/>
                  <a:pt x="1033" y="2344"/>
                  <a:pt x="1037" y="2345"/>
                </a:cubicBezTo>
                <a:cubicBezTo>
                  <a:pt x="1041" y="2346"/>
                  <a:pt x="1046" y="2348"/>
                  <a:pt x="1051" y="2349"/>
                </a:cubicBezTo>
                <a:cubicBezTo>
                  <a:pt x="1054" y="2351"/>
                  <a:pt x="1058" y="2352"/>
                  <a:pt x="1061" y="2353"/>
                </a:cubicBezTo>
                <a:cubicBezTo>
                  <a:pt x="1066" y="2354"/>
                  <a:pt x="1071" y="2356"/>
                  <a:pt x="1076" y="2357"/>
                </a:cubicBezTo>
                <a:cubicBezTo>
                  <a:pt x="1079" y="2358"/>
                  <a:pt x="1082" y="2359"/>
                  <a:pt x="1086" y="2360"/>
                </a:cubicBezTo>
                <a:cubicBezTo>
                  <a:pt x="1092" y="2362"/>
                  <a:pt x="1098" y="2364"/>
                  <a:pt x="1104" y="2365"/>
                </a:cubicBezTo>
                <a:cubicBezTo>
                  <a:pt x="1106" y="2366"/>
                  <a:pt x="1108" y="2367"/>
                  <a:pt x="1110" y="2367"/>
                </a:cubicBezTo>
                <a:cubicBezTo>
                  <a:pt x="1118" y="2369"/>
                  <a:pt x="1127" y="2372"/>
                  <a:pt x="1135" y="2374"/>
                </a:cubicBezTo>
                <a:cubicBezTo>
                  <a:pt x="1137" y="2374"/>
                  <a:pt x="1140" y="2375"/>
                  <a:pt x="1142" y="2376"/>
                </a:cubicBezTo>
                <a:cubicBezTo>
                  <a:pt x="1148" y="2377"/>
                  <a:pt x="1153" y="2378"/>
                  <a:pt x="1159" y="2380"/>
                </a:cubicBezTo>
                <a:cubicBezTo>
                  <a:pt x="1159" y="2380"/>
                  <a:pt x="1159" y="2380"/>
                  <a:pt x="1159" y="2380"/>
                </a:cubicBezTo>
                <a:cubicBezTo>
                  <a:pt x="1159" y="2380"/>
                  <a:pt x="1159" y="2380"/>
                  <a:pt x="1159" y="2380"/>
                </a:cubicBezTo>
                <a:cubicBezTo>
                  <a:pt x="1166" y="2390"/>
                  <a:pt x="1173" y="2400"/>
                  <a:pt x="1180" y="2410"/>
                </a:cubicBezTo>
                <a:cubicBezTo>
                  <a:pt x="1180" y="2410"/>
                  <a:pt x="1181" y="2410"/>
                  <a:pt x="1181" y="2411"/>
                </a:cubicBezTo>
                <a:cubicBezTo>
                  <a:pt x="1188" y="2421"/>
                  <a:pt x="1195" y="2430"/>
                  <a:pt x="1203" y="2440"/>
                </a:cubicBezTo>
                <a:cubicBezTo>
                  <a:pt x="1205" y="2443"/>
                  <a:pt x="1208" y="2447"/>
                  <a:pt x="1211" y="2450"/>
                </a:cubicBezTo>
                <a:cubicBezTo>
                  <a:pt x="1216" y="2457"/>
                  <a:pt x="1221" y="2463"/>
                  <a:pt x="1227" y="2470"/>
                </a:cubicBezTo>
                <a:cubicBezTo>
                  <a:pt x="1230" y="2474"/>
                  <a:pt x="1233" y="2477"/>
                  <a:pt x="1236" y="2481"/>
                </a:cubicBezTo>
                <a:cubicBezTo>
                  <a:pt x="1241" y="2487"/>
                  <a:pt x="1246" y="2493"/>
                  <a:pt x="1251" y="2499"/>
                </a:cubicBezTo>
                <a:cubicBezTo>
                  <a:pt x="1254" y="2503"/>
                  <a:pt x="1258" y="2507"/>
                  <a:pt x="1262" y="2511"/>
                </a:cubicBezTo>
                <a:cubicBezTo>
                  <a:pt x="1266" y="2517"/>
                  <a:pt x="1271" y="2522"/>
                  <a:pt x="1276" y="2528"/>
                </a:cubicBezTo>
                <a:cubicBezTo>
                  <a:pt x="1280" y="2532"/>
                  <a:pt x="1284" y="2536"/>
                  <a:pt x="1287" y="2540"/>
                </a:cubicBezTo>
                <a:cubicBezTo>
                  <a:pt x="1292" y="2545"/>
                  <a:pt x="1297" y="2550"/>
                  <a:pt x="1302" y="2556"/>
                </a:cubicBezTo>
                <a:cubicBezTo>
                  <a:pt x="1306" y="2560"/>
                  <a:pt x="1310" y="2564"/>
                  <a:pt x="1314" y="2568"/>
                </a:cubicBezTo>
                <a:cubicBezTo>
                  <a:pt x="1319" y="2573"/>
                  <a:pt x="1324" y="2578"/>
                  <a:pt x="1329" y="2583"/>
                </a:cubicBezTo>
                <a:cubicBezTo>
                  <a:pt x="1332" y="2587"/>
                  <a:pt x="1336" y="2591"/>
                  <a:pt x="1340" y="2595"/>
                </a:cubicBezTo>
                <a:cubicBezTo>
                  <a:pt x="1343" y="2597"/>
                  <a:pt x="1346" y="2600"/>
                  <a:pt x="1349" y="2603"/>
                </a:cubicBezTo>
                <a:cubicBezTo>
                  <a:pt x="1348" y="2603"/>
                  <a:pt x="1346" y="2603"/>
                  <a:pt x="1345" y="2603"/>
                </a:cubicBezTo>
                <a:cubicBezTo>
                  <a:pt x="1342" y="2602"/>
                  <a:pt x="1338" y="2602"/>
                  <a:pt x="1335" y="2601"/>
                </a:cubicBezTo>
                <a:cubicBezTo>
                  <a:pt x="1330" y="2601"/>
                  <a:pt x="1326" y="2600"/>
                  <a:pt x="1321" y="2600"/>
                </a:cubicBezTo>
                <a:cubicBezTo>
                  <a:pt x="1318" y="2599"/>
                  <a:pt x="1314" y="2599"/>
                  <a:pt x="1311" y="2598"/>
                </a:cubicBezTo>
                <a:cubicBezTo>
                  <a:pt x="1306" y="2598"/>
                  <a:pt x="1302" y="2597"/>
                  <a:pt x="1298" y="2597"/>
                </a:cubicBezTo>
                <a:cubicBezTo>
                  <a:pt x="1294" y="2596"/>
                  <a:pt x="1290" y="2595"/>
                  <a:pt x="1287" y="2595"/>
                </a:cubicBezTo>
                <a:cubicBezTo>
                  <a:pt x="1283" y="2594"/>
                  <a:pt x="1278" y="2594"/>
                  <a:pt x="1274" y="2593"/>
                </a:cubicBezTo>
                <a:cubicBezTo>
                  <a:pt x="1270" y="2592"/>
                  <a:pt x="1267" y="2592"/>
                  <a:pt x="1263" y="2591"/>
                </a:cubicBezTo>
                <a:cubicBezTo>
                  <a:pt x="1259" y="2590"/>
                  <a:pt x="1255" y="2590"/>
                  <a:pt x="1250" y="2589"/>
                </a:cubicBezTo>
                <a:cubicBezTo>
                  <a:pt x="1247" y="2588"/>
                  <a:pt x="1243" y="2588"/>
                  <a:pt x="1240" y="2587"/>
                </a:cubicBezTo>
                <a:cubicBezTo>
                  <a:pt x="1235" y="2586"/>
                  <a:pt x="1231" y="2585"/>
                  <a:pt x="1227" y="2584"/>
                </a:cubicBezTo>
                <a:cubicBezTo>
                  <a:pt x="1223" y="2584"/>
                  <a:pt x="1220" y="2583"/>
                  <a:pt x="1216" y="2582"/>
                </a:cubicBezTo>
                <a:cubicBezTo>
                  <a:pt x="1212" y="2582"/>
                  <a:pt x="1207" y="2581"/>
                  <a:pt x="1203" y="2580"/>
                </a:cubicBezTo>
                <a:cubicBezTo>
                  <a:pt x="1200" y="2579"/>
                  <a:pt x="1196" y="2578"/>
                  <a:pt x="1193" y="2577"/>
                </a:cubicBezTo>
                <a:cubicBezTo>
                  <a:pt x="1188" y="2577"/>
                  <a:pt x="1184" y="2576"/>
                  <a:pt x="1180" y="2575"/>
                </a:cubicBezTo>
                <a:cubicBezTo>
                  <a:pt x="1176" y="2574"/>
                  <a:pt x="1173" y="2573"/>
                  <a:pt x="1169" y="2572"/>
                </a:cubicBezTo>
                <a:cubicBezTo>
                  <a:pt x="1165" y="2571"/>
                  <a:pt x="1161" y="2570"/>
                  <a:pt x="1156" y="2569"/>
                </a:cubicBezTo>
                <a:cubicBezTo>
                  <a:pt x="1153" y="2568"/>
                  <a:pt x="1149" y="2567"/>
                  <a:pt x="1146" y="2567"/>
                </a:cubicBezTo>
                <a:cubicBezTo>
                  <a:pt x="1142" y="2565"/>
                  <a:pt x="1137" y="2564"/>
                  <a:pt x="1133" y="2563"/>
                </a:cubicBezTo>
                <a:cubicBezTo>
                  <a:pt x="1129" y="2562"/>
                  <a:pt x="1126" y="2561"/>
                  <a:pt x="1123" y="2560"/>
                </a:cubicBezTo>
                <a:cubicBezTo>
                  <a:pt x="1118" y="2559"/>
                  <a:pt x="1114" y="2558"/>
                  <a:pt x="1110" y="2557"/>
                </a:cubicBezTo>
                <a:cubicBezTo>
                  <a:pt x="1106" y="2556"/>
                  <a:pt x="1103" y="2555"/>
                  <a:pt x="1100" y="2554"/>
                </a:cubicBezTo>
                <a:cubicBezTo>
                  <a:pt x="1095" y="2553"/>
                  <a:pt x="1091" y="2551"/>
                  <a:pt x="1086" y="2550"/>
                </a:cubicBezTo>
                <a:cubicBezTo>
                  <a:pt x="1083" y="2549"/>
                  <a:pt x="1080" y="2548"/>
                  <a:pt x="1077" y="2547"/>
                </a:cubicBezTo>
                <a:cubicBezTo>
                  <a:pt x="1072" y="2546"/>
                  <a:pt x="1067" y="2544"/>
                  <a:pt x="1062" y="2543"/>
                </a:cubicBezTo>
                <a:cubicBezTo>
                  <a:pt x="1060" y="2542"/>
                  <a:pt x="1057" y="2541"/>
                  <a:pt x="1054" y="2540"/>
                </a:cubicBezTo>
                <a:cubicBezTo>
                  <a:pt x="1048" y="2538"/>
                  <a:pt x="1043" y="2537"/>
                  <a:pt x="1037" y="2535"/>
                </a:cubicBezTo>
                <a:cubicBezTo>
                  <a:pt x="1035" y="2534"/>
                  <a:pt x="1033" y="2533"/>
                  <a:pt x="1031" y="2533"/>
                </a:cubicBezTo>
                <a:cubicBezTo>
                  <a:pt x="1024" y="2530"/>
                  <a:pt x="1016" y="2527"/>
                  <a:pt x="1009" y="2525"/>
                </a:cubicBezTo>
                <a:cubicBezTo>
                  <a:pt x="1008" y="2524"/>
                  <a:pt x="1007" y="2524"/>
                  <a:pt x="1006" y="2524"/>
                </a:cubicBezTo>
                <a:cubicBezTo>
                  <a:pt x="1000" y="2522"/>
                  <a:pt x="993" y="2519"/>
                  <a:pt x="987" y="2517"/>
                </a:cubicBezTo>
                <a:cubicBezTo>
                  <a:pt x="983" y="2512"/>
                  <a:pt x="978" y="2507"/>
                  <a:pt x="974" y="2502"/>
                </a:cubicBezTo>
                <a:cubicBezTo>
                  <a:pt x="974" y="2502"/>
                  <a:pt x="973" y="2501"/>
                  <a:pt x="973" y="2501"/>
                </a:cubicBezTo>
                <a:cubicBezTo>
                  <a:pt x="968" y="2495"/>
                  <a:pt x="963" y="2489"/>
                  <a:pt x="958" y="2484"/>
                </a:cubicBezTo>
                <a:cubicBezTo>
                  <a:pt x="957" y="2482"/>
                  <a:pt x="955" y="2480"/>
                  <a:pt x="954" y="2478"/>
                </a:cubicBezTo>
                <a:cubicBezTo>
                  <a:pt x="950" y="2474"/>
                  <a:pt x="947" y="2471"/>
                  <a:pt x="944" y="2467"/>
                </a:cubicBezTo>
                <a:cubicBezTo>
                  <a:pt x="942" y="2464"/>
                  <a:pt x="940" y="2462"/>
                  <a:pt x="938" y="2460"/>
                </a:cubicBezTo>
                <a:cubicBezTo>
                  <a:pt x="936" y="2456"/>
                  <a:pt x="933" y="2453"/>
                  <a:pt x="930" y="2449"/>
                </a:cubicBezTo>
                <a:cubicBezTo>
                  <a:pt x="928" y="2447"/>
                  <a:pt x="926" y="2445"/>
                  <a:pt x="924" y="2442"/>
                </a:cubicBezTo>
                <a:cubicBezTo>
                  <a:pt x="921" y="2439"/>
                  <a:pt x="919" y="2435"/>
                  <a:pt x="916" y="2432"/>
                </a:cubicBezTo>
                <a:cubicBezTo>
                  <a:pt x="914" y="2429"/>
                  <a:pt x="912" y="2427"/>
                  <a:pt x="910" y="2424"/>
                </a:cubicBezTo>
                <a:cubicBezTo>
                  <a:pt x="908" y="2421"/>
                  <a:pt x="905" y="2418"/>
                  <a:pt x="903" y="2414"/>
                </a:cubicBezTo>
                <a:cubicBezTo>
                  <a:pt x="901" y="2412"/>
                  <a:pt x="899" y="2409"/>
                  <a:pt x="897" y="2406"/>
                </a:cubicBezTo>
                <a:cubicBezTo>
                  <a:pt x="894" y="2403"/>
                  <a:pt x="892" y="2400"/>
                  <a:pt x="889" y="2396"/>
                </a:cubicBezTo>
                <a:cubicBezTo>
                  <a:pt x="888" y="2394"/>
                  <a:pt x="886" y="2391"/>
                  <a:pt x="884" y="2388"/>
                </a:cubicBezTo>
                <a:cubicBezTo>
                  <a:pt x="881" y="2385"/>
                  <a:pt x="879" y="2381"/>
                  <a:pt x="877" y="2378"/>
                </a:cubicBezTo>
                <a:cubicBezTo>
                  <a:pt x="875" y="2375"/>
                  <a:pt x="873" y="2373"/>
                  <a:pt x="871" y="2370"/>
                </a:cubicBezTo>
                <a:cubicBezTo>
                  <a:pt x="868" y="2367"/>
                  <a:pt x="866" y="2363"/>
                  <a:pt x="864" y="2360"/>
                </a:cubicBezTo>
                <a:cubicBezTo>
                  <a:pt x="862" y="2357"/>
                  <a:pt x="860" y="2354"/>
                  <a:pt x="858" y="2351"/>
                </a:cubicBezTo>
                <a:cubicBezTo>
                  <a:pt x="856" y="2348"/>
                  <a:pt x="854" y="2345"/>
                  <a:pt x="851" y="2341"/>
                </a:cubicBezTo>
                <a:cubicBezTo>
                  <a:pt x="850" y="2338"/>
                  <a:pt x="848" y="2336"/>
                  <a:pt x="846" y="2333"/>
                </a:cubicBezTo>
                <a:cubicBezTo>
                  <a:pt x="844" y="2329"/>
                  <a:pt x="841" y="2326"/>
                  <a:pt x="839" y="2323"/>
                </a:cubicBezTo>
                <a:cubicBezTo>
                  <a:pt x="837" y="2320"/>
                  <a:pt x="836" y="2317"/>
                  <a:pt x="834" y="2314"/>
                </a:cubicBezTo>
                <a:cubicBezTo>
                  <a:pt x="832" y="2311"/>
                  <a:pt x="830" y="2307"/>
                  <a:pt x="827" y="2304"/>
                </a:cubicBezTo>
                <a:cubicBezTo>
                  <a:pt x="826" y="2301"/>
                  <a:pt x="824" y="2298"/>
                  <a:pt x="822" y="2295"/>
                </a:cubicBezTo>
                <a:cubicBezTo>
                  <a:pt x="820" y="2292"/>
                  <a:pt x="818" y="2288"/>
                  <a:pt x="816" y="2284"/>
                </a:cubicBezTo>
                <a:cubicBezTo>
                  <a:pt x="814" y="2282"/>
                  <a:pt x="812" y="2279"/>
                  <a:pt x="811" y="2276"/>
                </a:cubicBezTo>
                <a:cubicBezTo>
                  <a:pt x="809" y="2273"/>
                  <a:pt x="806" y="2269"/>
                  <a:pt x="804" y="2265"/>
                </a:cubicBezTo>
                <a:cubicBezTo>
                  <a:pt x="803" y="2262"/>
                  <a:pt x="801" y="2260"/>
                  <a:pt x="800" y="2257"/>
                </a:cubicBezTo>
                <a:cubicBezTo>
                  <a:pt x="797" y="2253"/>
                  <a:pt x="795" y="2249"/>
                  <a:pt x="793" y="2245"/>
                </a:cubicBezTo>
                <a:cubicBezTo>
                  <a:pt x="792" y="2243"/>
                  <a:pt x="790" y="2240"/>
                  <a:pt x="789" y="2238"/>
                </a:cubicBezTo>
                <a:cubicBezTo>
                  <a:pt x="789" y="2237"/>
                  <a:pt x="788" y="2237"/>
                  <a:pt x="788" y="2237"/>
                </a:cubicBezTo>
                <a:cubicBezTo>
                  <a:pt x="789" y="2237"/>
                  <a:pt x="790" y="2238"/>
                  <a:pt x="791" y="2238"/>
                </a:cubicBezTo>
                <a:close/>
                <a:moveTo>
                  <a:pt x="1342" y="2580"/>
                </a:moveTo>
                <a:cubicBezTo>
                  <a:pt x="1341" y="2579"/>
                  <a:pt x="1340" y="2577"/>
                  <a:pt x="1339" y="2576"/>
                </a:cubicBezTo>
                <a:cubicBezTo>
                  <a:pt x="1331" y="2569"/>
                  <a:pt x="1323" y="2561"/>
                  <a:pt x="1316" y="2552"/>
                </a:cubicBezTo>
                <a:cubicBezTo>
                  <a:pt x="1312" y="2549"/>
                  <a:pt x="1309" y="2546"/>
                  <a:pt x="1306" y="2543"/>
                </a:cubicBezTo>
                <a:cubicBezTo>
                  <a:pt x="1301" y="2537"/>
                  <a:pt x="1295" y="2531"/>
                  <a:pt x="1290" y="2525"/>
                </a:cubicBezTo>
                <a:cubicBezTo>
                  <a:pt x="1286" y="2521"/>
                  <a:pt x="1283" y="2517"/>
                  <a:pt x="1279" y="2513"/>
                </a:cubicBezTo>
                <a:cubicBezTo>
                  <a:pt x="1274" y="2508"/>
                  <a:pt x="1269" y="2502"/>
                  <a:pt x="1265" y="2496"/>
                </a:cubicBezTo>
                <a:cubicBezTo>
                  <a:pt x="1261" y="2492"/>
                  <a:pt x="1258" y="2488"/>
                  <a:pt x="1254" y="2484"/>
                </a:cubicBezTo>
                <a:cubicBezTo>
                  <a:pt x="1249" y="2478"/>
                  <a:pt x="1245" y="2473"/>
                  <a:pt x="1240" y="2467"/>
                </a:cubicBezTo>
                <a:cubicBezTo>
                  <a:pt x="1237" y="2463"/>
                  <a:pt x="1233" y="2459"/>
                  <a:pt x="1230" y="2454"/>
                </a:cubicBezTo>
                <a:cubicBezTo>
                  <a:pt x="1225" y="2449"/>
                  <a:pt x="1221" y="2443"/>
                  <a:pt x="1217" y="2438"/>
                </a:cubicBezTo>
                <a:cubicBezTo>
                  <a:pt x="1213" y="2433"/>
                  <a:pt x="1210" y="2429"/>
                  <a:pt x="1206" y="2424"/>
                </a:cubicBezTo>
                <a:cubicBezTo>
                  <a:pt x="1202" y="2419"/>
                  <a:pt x="1198" y="2413"/>
                  <a:pt x="1194" y="2408"/>
                </a:cubicBezTo>
                <a:cubicBezTo>
                  <a:pt x="1190" y="2403"/>
                  <a:pt x="1187" y="2399"/>
                  <a:pt x="1184" y="2394"/>
                </a:cubicBezTo>
                <a:cubicBezTo>
                  <a:pt x="1181" y="2391"/>
                  <a:pt x="1179" y="2387"/>
                  <a:pt x="1176" y="2384"/>
                </a:cubicBezTo>
                <a:cubicBezTo>
                  <a:pt x="1177" y="2384"/>
                  <a:pt x="1178" y="2384"/>
                  <a:pt x="1179" y="2384"/>
                </a:cubicBezTo>
                <a:cubicBezTo>
                  <a:pt x="1181" y="2385"/>
                  <a:pt x="1184" y="2386"/>
                  <a:pt x="1187" y="2386"/>
                </a:cubicBezTo>
                <a:cubicBezTo>
                  <a:pt x="1191" y="2387"/>
                  <a:pt x="1194" y="2388"/>
                  <a:pt x="1198" y="2389"/>
                </a:cubicBezTo>
                <a:cubicBezTo>
                  <a:pt x="1201" y="2389"/>
                  <a:pt x="1204" y="2390"/>
                  <a:pt x="1207" y="2391"/>
                </a:cubicBezTo>
                <a:cubicBezTo>
                  <a:pt x="1211" y="2391"/>
                  <a:pt x="1214" y="2392"/>
                  <a:pt x="1218" y="2393"/>
                </a:cubicBezTo>
                <a:cubicBezTo>
                  <a:pt x="1221" y="2393"/>
                  <a:pt x="1224" y="2394"/>
                  <a:pt x="1227" y="2394"/>
                </a:cubicBezTo>
                <a:cubicBezTo>
                  <a:pt x="1230" y="2395"/>
                  <a:pt x="1234" y="2396"/>
                  <a:pt x="1237" y="2396"/>
                </a:cubicBezTo>
                <a:cubicBezTo>
                  <a:pt x="1240" y="2397"/>
                  <a:pt x="1243" y="2398"/>
                  <a:pt x="1246" y="2398"/>
                </a:cubicBezTo>
                <a:cubicBezTo>
                  <a:pt x="1250" y="2399"/>
                  <a:pt x="1254" y="2399"/>
                  <a:pt x="1257" y="2400"/>
                </a:cubicBezTo>
                <a:cubicBezTo>
                  <a:pt x="1260" y="2400"/>
                  <a:pt x="1263" y="2401"/>
                  <a:pt x="1266" y="2402"/>
                </a:cubicBezTo>
                <a:cubicBezTo>
                  <a:pt x="1270" y="2402"/>
                  <a:pt x="1273" y="2403"/>
                  <a:pt x="1277" y="2403"/>
                </a:cubicBezTo>
                <a:cubicBezTo>
                  <a:pt x="1280" y="2404"/>
                  <a:pt x="1283" y="2404"/>
                  <a:pt x="1286" y="2405"/>
                </a:cubicBezTo>
                <a:cubicBezTo>
                  <a:pt x="1290" y="2405"/>
                  <a:pt x="1293" y="2406"/>
                  <a:pt x="1297" y="2406"/>
                </a:cubicBezTo>
                <a:cubicBezTo>
                  <a:pt x="1300" y="2407"/>
                  <a:pt x="1303" y="2407"/>
                  <a:pt x="1306" y="2408"/>
                </a:cubicBezTo>
                <a:cubicBezTo>
                  <a:pt x="1309" y="2408"/>
                  <a:pt x="1313" y="2408"/>
                  <a:pt x="1317" y="2409"/>
                </a:cubicBezTo>
                <a:cubicBezTo>
                  <a:pt x="1320" y="2409"/>
                  <a:pt x="1323" y="2410"/>
                  <a:pt x="1326" y="2410"/>
                </a:cubicBezTo>
                <a:cubicBezTo>
                  <a:pt x="1329" y="2411"/>
                  <a:pt x="1333" y="2411"/>
                  <a:pt x="1337" y="2411"/>
                </a:cubicBezTo>
                <a:cubicBezTo>
                  <a:pt x="1340" y="2412"/>
                  <a:pt x="1343" y="2412"/>
                  <a:pt x="1346" y="2412"/>
                </a:cubicBezTo>
                <a:cubicBezTo>
                  <a:pt x="1349" y="2413"/>
                  <a:pt x="1353" y="2413"/>
                  <a:pt x="1357" y="2414"/>
                </a:cubicBezTo>
                <a:cubicBezTo>
                  <a:pt x="1360" y="2414"/>
                  <a:pt x="1363" y="2414"/>
                  <a:pt x="1366" y="2415"/>
                </a:cubicBezTo>
                <a:cubicBezTo>
                  <a:pt x="1370" y="2415"/>
                  <a:pt x="1373" y="2415"/>
                  <a:pt x="1377" y="2416"/>
                </a:cubicBezTo>
                <a:cubicBezTo>
                  <a:pt x="1380" y="2416"/>
                  <a:pt x="1383" y="2416"/>
                  <a:pt x="1386" y="2416"/>
                </a:cubicBezTo>
                <a:cubicBezTo>
                  <a:pt x="1390" y="2417"/>
                  <a:pt x="1394" y="2417"/>
                  <a:pt x="1398" y="2417"/>
                </a:cubicBezTo>
                <a:cubicBezTo>
                  <a:pt x="1401" y="2418"/>
                  <a:pt x="1403" y="2418"/>
                  <a:pt x="1406" y="2418"/>
                </a:cubicBezTo>
                <a:cubicBezTo>
                  <a:pt x="1411" y="2418"/>
                  <a:pt x="1415" y="2419"/>
                  <a:pt x="1420" y="2419"/>
                </a:cubicBezTo>
                <a:cubicBezTo>
                  <a:pt x="1422" y="2419"/>
                  <a:pt x="1424" y="2419"/>
                  <a:pt x="1426" y="2419"/>
                </a:cubicBezTo>
                <a:cubicBezTo>
                  <a:pt x="1432" y="2420"/>
                  <a:pt x="1439" y="2420"/>
                  <a:pt x="1446" y="2420"/>
                </a:cubicBezTo>
                <a:cubicBezTo>
                  <a:pt x="1447" y="2420"/>
                  <a:pt x="1449" y="2420"/>
                  <a:pt x="1451" y="2420"/>
                </a:cubicBezTo>
                <a:cubicBezTo>
                  <a:pt x="1456" y="2421"/>
                  <a:pt x="1461" y="2421"/>
                  <a:pt x="1466" y="2421"/>
                </a:cubicBezTo>
                <a:cubicBezTo>
                  <a:pt x="1468" y="2421"/>
                  <a:pt x="1471" y="2421"/>
                  <a:pt x="1473" y="2421"/>
                </a:cubicBezTo>
                <a:cubicBezTo>
                  <a:pt x="1477" y="2421"/>
                  <a:pt x="1481" y="2421"/>
                  <a:pt x="1484" y="2422"/>
                </a:cubicBezTo>
                <a:cubicBezTo>
                  <a:pt x="1484" y="2422"/>
                  <a:pt x="1484" y="2422"/>
                  <a:pt x="1484" y="2422"/>
                </a:cubicBezTo>
                <a:cubicBezTo>
                  <a:pt x="1484" y="2422"/>
                  <a:pt x="1484" y="2422"/>
                  <a:pt x="1484" y="2422"/>
                </a:cubicBezTo>
                <a:cubicBezTo>
                  <a:pt x="1489" y="2428"/>
                  <a:pt x="1494" y="2434"/>
                  <a:pt x="1498" y="2440"/>
                </a:cubicBezTo>
                <a:cubicBezTo>
                  <a:pt x="1500" y="2442"/>
                  <a:pt x="1501" y="2444"/>
                  <a:pt x="1503" y="2446"/>
                </a:cubicBezTo>
                <a:cubicBezTo>
                  <a:pt x="1509" y="2454"/>
                  <a:pt x="1516" y="2462"/>
                  <a:pt x="1523" y="2471"/>
                </a:cubicBezTo>
                <a:cubicBezTo>
                  <a:pt x="1524" y="2473"/>
                  <a:pt x="1526" y="2475"/>
                  <a:pt x="1528" y="2477"/>
                </a:cubicBezTo>
                <a:cubicBezTo>
                  <a:pt x="1533" y="2483"/>
                  <a:pt x="1538" y="2489"/>
                  <a:pt x="1543" y="2495"/>
                </a:cubicBezTo>
                <a:cubicBezTo>
                  <a:pt x="1546" y="2498"/>
                  <a:pt x="1548" y="2501"/>
                  <a:pt x="1551" y="2504"/>
                </a:cubicBezTo>
                <a:cubicBezTo>
                  <a:pt x="1555" y="2509"/>
                  <a:pt x="1560" y="2514"/>
                  <a:pt x="1564" y="2519"/>
                </a:cubicBezTo>
                <a:cubicBezTo>
                  <a:pt x="1567" y="2522"/>
                  <a:pt x="1570" y="2526"/>
                  <a:pt x="1573" y="2529"/>
                </a:cubicBezTo>
                <a:cubicBezTo>
                  <a:pt x="1577" y="2534"/>
                  <a:pt x="1581" y="2538"/>
                  <a:pt x="1586" y="2543"/>
                </a:cubicBezTo>
                <a:cubicBezTo>
                  <a:pt x="1589" y="2546"/>
                  <a:pt x="1592" y="2550"/>
                  <a:pt x="1595" y="2553"/>
                </a:cubicBezTo>
                <a:cubicBezTo>
                  <a:pt x="1599" y="2557"/>
                  <a:pt x="1603" y="2562"/>
                  <a:pt x="1608" y="2566"/>
                </a:cubicBezTo>
                <a:cubicBezTo>
                  <a:pt x="1611" y="2569"/>
                  <a:pt x="1614" y="2573"/>
                  <a:pt x="1618" y="2576"/>
                </a:cubicBezTo>
                <a:cubicBezTo>
                  <a:pt x="1622" y="2580"/>
                  <a:pt x="1626" y="2585"/>
                  <a:pt x="1630" y="2589"/>
                </a:cubicBezTo>
                <a:cubicBezTo>
                  <a:pt x="1633" y="2592"/>
                  <a:pt x="1637" y="2595"/>
                  <a:pt x="1640" y="2599"/>
                </a:cubicBezTo>
                <a:cubicBezTo>
                  <a:pt x="1643" y="2601"/>
                  <a:pt x="1645" y="2604"/>
                  <a:pt x="1648" y="2606"/>
                </a:cubicBezTo>
                <a:cubicBezTo>
                  <a:pt x="1643" y="2607"/>
                  <a:pt x="1639" y="2607"/>
                  <a:pt x="1635" y="2607"/>
                </a:cubicBezTo>
                <a:cubicBezTo>
                  <a:pt x="1630" y="2608"/>
                  <a:pt x="1625" y="2608"/>
                  <a:pt x="1620" y="2608"/>
                </a:cubicBezTo>
                <a:cubicBezTo>
                  <a:pt x="1613" y="2609"/>
                  <a:pt x="1606" y="2609"/>
                  <a:pt x="1599" y="2610"/>
                </a:cubicBezTo>
                <a:cubicBezTo>
                  <a:pt x="1594" y="2610"/>
                  <a:pt x="1589" y="2610"/>
                  <a:pt x="1585" y="2610"/>
                </a:cubicBezTo>
                <a:cubicBezTo>
                  <a:pt x="1577" y="2611"/>
                  <a:pt x="1569" y="2611"/>
                  <a:pt x="1561" y="2611"/>
                </a:cubicBezTo>
                <a:cubicBezTo>
                  <a:pt x="1557" y="2611"/>
                  <a:pt x="1553" y="2612"/>
                  <a:pt x="1550" y="2612"/>
                </a:cubicBezTo>
                <a:cubicBezTo>
                  <a:pt x="1538" y="2612"/>
                  <a:pt x="1526" y="2612"/>
                  <a:pt x="1515" y="2612"/>
                </a:cubicBezTo>
                <a:cubicBezTo>
                  <a:pt x="1503" y="2612"/>
                  <a:pt x="1491" y="2612"/>
                  <a:pt x="1479" y="2612"/>
                </a:cubicBezTo>
                <a:cubicBezTo>
                  <a:pt x="1478" y="2612"/>
                  <a:pt x="1478" y="2612"/>
                  <a:pt x="1478" y="2612"/>
                </a:cubicBezTo>
                <a:cubicBezTo>
                  <a:pt x="1466" y="2611"/>
                  <a:pt x="1454" y="2611"/>
                  <a:pt x="1442" y="2610"/>
                </a:cubicBezTo>
                <a:cubicBezTo>
                  <a:pt x="1442" y="2610"/>
                  <a:pt x="1441" y="2610"/>
                  <a:pt x="1441" y="2610"/>
                </a:cubicBezTo>
                <a:cubicBezTo>
                  <a:pt x="1429" y="2610"/>
                  <a:pt x="1418" y="2609"/>
                  <a:pt x="1406" y="2608"/>
                </a:cubicBezTo>
                <a:cubicBezTo>
                  <a:pt x="1406" y="2608"/>
                  <a:pt x="1405" y="2608"/>
                  <a:pt x="1404" y="2608"/>
                </a:cubicBezTo>
                <a:cubicBezTo>
                  <a:pt x="1393" y="2607"/>
                  <a:pt x="1381" y="2606"/>
                  <a:pt x="1370" y="2605"/>
                </a:cubicBezTo>
                <a:cubicBezTo>
                  <a:pt x="1369" y="2605"/>
                  <a:pt x="1369" y="2605"/>
                  <a:pt x="1368" y="2605"/>
                </a:cubicBezTo>
                <a:cubicBezTo>
                  <a:pt x="1360" y="2597"/>
                  <a:pt x="1351" y="2588"/>
                  <a:pt x="1342" y="2580"/>
                </a:cubicBezTo>
                <a:close/>
                <a:moveTo>
                  <a:pt x="1647" y="2588"/>
                </a:moveTo>
                <a:cubicBezTo>
                  <a:pt x="1645" y="2587"/>
                  <a:pt x="1644" y="2585"/>
                  <a:pt x="1642" y="2584"/>
                </a:cubicBezTo>
                <a:cubicBezTo>
                  <a:pt x="1634" y="2576"/>
                  <a:pt x="1627" y="2569"/>
                  <a:pt x="1620" y="2561"/>
                </a:cubicBezTo>
                <a:cubicBezTo>
                  <a:pt x="1618" y="2559"/>
                  <a:pt x="1616" y="2557"/>
                  <a:pt x="1614" y="2555"/>
                </a:cubicBezTo>
                <a:cubicBezTo>
                  <a:pt x="1608" y="2549"/>
                  <a:pt x="1603" y="2544"/>
                  <a:pt x="1598" y="2538"/>
                </a:cubicBezTo>
                <a:cubicBezTo>
                  <a:pt x="1595" y="2535"/>
                  <a:pt x="1592" y="2532"/>
                  <a:pt x="1589" y="2529"/>
                </a:cubicBezTo>
                <a:cubicBezTo>
                  <a:pt x="1585" y="2524"/>
                  <a:pt x="1581" y="2520"/>
                  <a:pt x="1576" y="2515"/>
                </a:cubicBezTo>
                <a:cubicBezTo>
                  <a:pt x="1573" y="2511"/>
                  <a:pt x="1570" y="2508"/>
                  <a:pt x="1567" y="2505"/>
                </a:cubicBezTo>
                <a:cubicBezTo>
                  <a:pt x="1563" y="2500"/>
                  <a:pt x="1559" y="2495"/>
                  <a:pt x="1555" y="2491"/>
                </a:cubicBezTo>
                <a:cubicBezTo>
                  <a:pt x="1552" y="2487"/>
                  <a:pt x="1549" y="2484"/>
                  <a:pt x="1546" y="2480"/>
                </a:cubicBezTo>
                <a:cubicBezTo>
                  <a:pt x="1543" y="2476"/>
                  <a:pt x="1539" y="2471"/>
                  <a:pt x="1535" y="2466"/>
                </a:cubicBezTo>
                <a:cubicBezTo>
                  <a:pt x="1532" y="2463"/>
                  <a:pt x="1529" y="2459"/>
                  <a:pt x="1526" y="2455"/>
                </a:cubicBezTo>
                <a:cubicBezTo>
                  <a:pt x="1522" y="2451"/>
                  <a:pt x="1519" y="2446"/>
                  <a:pt x="1515" y="2442"/>
                </a:cubicBezTo>
                <a:cubicBezTo>
                  <a:pt x="1512" y="2438"/>
                  <a:pt x="1509" y="2434"/>
                  <a:pt x="1506" y="2430"/>
                </a:cubicBezTo>
                <a:cubicBezTo>
                  <a:pt x="1504" y="2428"/>
                  <a:pt x="1502" y="2425"/>
                  <a:pt x="1500" y="2422"/>
                </a:cubicBezTo>
                <a:cubicBezTo>
                  <a:pt x="1505" y="2422"/>
                  <a:pt x="1510" y="2422"/>
                  <a:pt x="1515" y="2422"/>
                </a:cubicBezTo>
                <a:cubicBezTo>
                  <a:pt x="1525" y="2422"/>
                  <a:pt x="1536" y="2422"/>
                  <a:pt x="1546" y="2422"/>
                </a:cubicBezTo>
                <a:cubicBezTo>
                  <a:pt x="1550" y="2421"/>
                  <a:pt x="1553" y="2421"/>
                  <a:pt x="1557" y="2421"/>
                </a:cubicBezTo>
                <a:cubicBezTo>
                  <a:pt x="1564" y="2421"/>
                  <a:pt x="1571" y="2421"/>
                  <a:pt x="1578" y="2421"/>
                </a:cubicBezTo>
                <a:cubicBezTo>
                  <a:pt x="1582" y="2420"/>
                  <a:pt x="1586" y="2420"/>
                  <a:pt x="1591" y="2420"/>
                </a:cubicBezTo>
                <a:cubicBezTo>
                  <a:pt x="1597" y="2420"/>
                  <a:pt x="1603" y="2419"/>
                  <a:pt x="1610" y="2419"/>
                </a:cubicBezTo>
                <a:cubicBezTo>
                  <a:pt x="1614" y="2419"/>
                  <a:pt x="1619" y="2418"/>
                  <a:pt x="1623" y="2418"/>
                </a:cubicBezTo>
                <a:cubicBezTo>
                  <a:pt x="1629" y="2417"/>
                  <a:pt x="1635" y="2417"/>
                  <a:pt x="1641" y="2417"/>
                </a:cubicBezTo>
                <a:cubicBezTo>
                  <a:pt x="1646" y="2416"/>
                  <a:pt x="1651" y="2416"/>
                  <a:pt x="1655" y="2415"/>
                </a:cubicBezTo>
                <a:cubicBezTo>
                  <a:pt x="1661" y="2415"/>
                  <a:pt x="1667" y="2414"/>
                  <a:pt x="1673" y="2414"/>
                </a:cubicBezTo>
                <a:cubicBezTo>
                  <a:pt x="1678" y="2413"/>
                  <a:pt x="1683" y="2413"/>
                  <a:pt x="1687" y="2412"/>
                </a:cubicBezTo>
                <a:cubicBezTo>
                  <a:pt x="1693" y="2411"/>
                  <a:pt x="1699" y="2411"/>
                  <a:pt x="1704" y="2410"/>
                </a:cubicBezTo>
                <a:cubicBezTo>
                  <a:pt x="1709" y="2409"/>
                  <a:pt x="1714" y="2409"/>
                  <a:pt x="1719" y="2408"/>
                </a:cubicBezTo>
                <a:cubicBezTo>
                  <a:pt x="1725" y="2407"/>
                  <a:pt x="1730" y="2407"/>
                  <a:pt x="1736" y="2406"/>
                </a:cubicBezTo>
                <a:cubicBezTo>
                  <a:pt x="1741" y="2405"/>
                  <a:pt x="1746" y="2404"/>
                  <a:pt x="1751" y="2403"/>
                </a:cubicBezTo>
                <a:cubicBezTo>
                  <a:pt x="1755" y="2403"/>
                  <a:pt x="1760" y="2402"/>
                  <a:pt x="1765" y="2401"/>
                </a:cubicBezTo>
                <a:cubicBezTo>
                  <a:pt x="1765" y="2401"/>
                  <a:pt x="1765" y="2401"/>
                  <a:pt x="1765" y="2401"/>
                </a:cubicBezTo>
                <a:cubicBezTo>
                  <a:pt x="1765" y="2401"/>
                  <a:pt x="1765" y="2401"/>
                  <a:pt x="1765" y="2401"/>
                </a:cubicBezTo>
                <a:cubicBezTo>
                  <a:pt x="1768" y="2405"/>
                  <a:pt x="1771" y="2409"/>
                  <a:pt x="1774" y="2413"/>
                </a:cubicBezTo>
                <a:cubicBezTo>
                  <a:pt x="1776" y="2416"/>
                  <a:pt x="1778" y="2419"/>
                  <a:pt x="1780" y="2422"/>
                </a:cubicBezTo>
                <a:cubicBezTo>
                  <a:pt x="1784" y="2427"/>
                  <a:pt x="1788" y="2432"/>
                  <a:pt x="1792" y="2438"/>
                </a:cubicBezTo>
                <a:cubicBezTo>
                  <a:pt x="1794" y="2440"/>
                  <a:pt x="1796" y="2442"/>
                  <a:pt x="1797" y="2444"/>
                </a:cubicBezTo>
                <a:cubicBezTo>
                  <a:pt x="1803" y="2451"/>
                  <a:pt x="1808" y="2458"/>
                  <a:pt x="1813" y="2464"/>
                </a:cubicBezTo>
                <a:cubicBezTo>
                  <a:pt x="1815" y="2467"/>
                  <a:pt x="1818" y="2469"/>
                  <a:pt x="1820" y="2472"/>
                </a:cubicBezTo>
                <a:cubicBezTo>
                  <a:pt x="1823" y="2476"/>
                  <a:pt x="1827" y="2481"/>
                  <a:pt x="1831" y="2485"/>
                </a:cubicBezTo>
                <a:cubicBezTo>
                  <a:pt x="1833" y="2488"/>
                  <a:pt x="1836" y="2491"/>
                  <a:pt x="1838" y="2494"/>
                </a:cubicBezTo>
                <a:cubicBezTo>
                  <a:pt x="1841" y="2498"/>
                  <a:pt x="1845" y="2502"/>
                  <a:pt x="1848" y="2506"/>
                </a:cubicBezTo>
                <a:cubicBezTo>
                  <a:pt x="1851" y="2509"/>
                  <a:pt x="1853" y="2512"/>
                  <a:pt x="1856" y="2515"/>
                </a:cubicBezTo>
                <a:cubicBezTo>
                  <a:pt x="1859" y="2519"/>
                  <a:pt x="1863" y="2523"/>
                  <a:pt x="1866" y="2526"/>
                </a:cubicBezTo>
                <a:cubicBezTo>
                  <a:pt x="1869" y="2529"/>
                  <a:pt x="1872" y="2532"/>
                  <a:pt x="1874" y="2535"/>
                </a:cubicBezTo>
                <a:cubicBezTo>
                  <a:pt x="1878" y="2539"/>
                  <a:pt x="1881" y="2543"/>
                  <a:pt x="1885" y="2546"/>
                </a:cubicBezTo>
                <a:cubicBezTo>
                  <a:pt x="1887" y="2549"/>
                  <a:pt x="1890" y="2552"/>
                  <a:pt x="1893" y="2555"/>
                </a:cubicBezTo>
                <a:cubicBezTo>
                  <a:pt x="1895" y="2558"/>
                  <a:pt x="1897" y="2560"/>
                  <a:pt x="1900" y="2562"/>
                </a:cubicBezTo>
                <a:cubicBezTo>
                  <a:pt x="1896" y="2563"/>
                  <a:pt x="1892" y="2564"/>
                  <a:pt x="1888" y="2565"/>
                </a:cubicBezTo>
                <a:cubicBezTo>
                  <a:pt x="1884" y="2566"/>
                  <a:pt x="1879" y="2567"/>
                  <a:pt x="1875" y="2569"/>
                </a:cubicBezTo>
                <a:cubicBezTo>
                  <a:pt x="1869" y="2570"/>
                  <a:pt x="1864" y="2571"/>
                  <a:pt x="1858" y="2573"/>
                </a:cubicBezTo>
                <a:cubicBezTo>
                  <a:pt x="1854" y="2574"/>
                  <a:pt x="1849" y="2575"/>
                  <a:pt x="1845" y="2576"/>
                </a:cubicBezTo>
                <a:cubicBezTo>
                  <a:pt x="1839" y="2577"/>
                  <a:pt x="1833" y="2578"/>
                  <a:pt x="1828" y="2579"/>
                </a:cubicBezTo>
                <a:cubicBezTo>
                  <a:pt x="1823" y="2580"/>
                  <a:pt x="1819" y="2581"/>
                  <a:pt x="1815" y="2582"/>
                </a:cubicBezTo>
                <a:cubicBezTo>
                  <a:pt x="1809" y="2583"/>
                  <a:pt x="1803" y="2584"/>
                  <a:pt x="1797" y="2586"/>
                </a:cubicBezTo>
                <a:cubicBezTo>
                  <a:pt x="1793" y="2586"/>
                  <a:pt x="1789" y="2587"/>
                  <a:pt x="1785" y="2588"/>
                </a:cubicBezTo>
                <a:cubicBezTo>
                  <a:pt x="1778" y="2589"/>
                  <a:pt x="1771" y="2590"/>
                  <a:pt x="1765" y="2591"/>
                </a:cubicBezTo>
                <a:cubicBezTo>
                  <a:pt x="1761" y="2592"/>
                  <a:pt x="1758" y="2592"/>
                  <a:pt x="1754" y="2593"/>
                </a:cubicBezTo>
                <a:cubicBezTo>
                  <a:pt x="1746" y="2594"/>
                  <a:pt x="1738" y="2596"/>
                  <a:pt x="1729" y="2597"/>
                </a:cubicBezTo>
                <a:cubicBezTo>
                  <a:pt x="1727" y="2597"/>
                  <a:pt x="1725" y="2597"/>
                  <a:pt x="1724" y="2598"/>
                </a:cubicBezTo>
                <a:cubicBezTo>
                  <a:pt x="1713" y="2599"/>
                  <a:pt x="1703" y="2600"/>
                  <a:pt x="1693" y="2602"/>
                </a:cubicBezTo>
                <a:cubicBezTo>
                  <a:pt x="1690" y="2602"/>
                  <a:pt x="1687" y="2602"/>
                  <a:pt x="1684" y="2603"/>
                </a:cubicBezTo>
                <a:cubicBezTo>
                  <a:pt x="1677" y="2603"/>
                  <a:pt x="1670" y="2604"/>
                  <a:pt x="1664" y="2605"/>
                </a:cubicBezTo>
                <a:cubicBezTo>
                  <a:pt x="1658" y="2599"/>
                  <a:pt x="1652" y="2594"/>
                  <a:pt x="1647" y="2588"/>
                </a:cubicBezTo>
                <a:close/>
                <a:moveTo>
                  <a:pt x="1896" y="2541"/>
                </a:moveTo>
                <a:cubicBezTo>
                  <a:pt x="1890" y="2534"/>
                  <a:pt x="1884" y="2528"/>
                  <a:pt x="1878" y="2522"/>
                </a:cubicBezTo>
                <a:cubicBezTo>
                  <a:pt x="1878" y="2522"/>
                  <a:pt x="1878" y="2521"/>
                  <a:pt x="1877" y="2521"/>
                </a:cubicBezTo>
                <a:cubicBezTo>
                  <a:pt x="1871" y="2514"/>
                  <a:pt x="1865" y="2507"/>
                  <a:pt x="1859" y="2500"/>
                </a:cubicBezTo>
                <a:cubicBezTo>
                  <a:pt x="1858" y="2499"/>
                  <a:pt x="1856" y="2497"/>
                  <a:pt x="1854" y="2495"/>
                </a:cubicBezTo>
                <a:cubicBezTo>
                  <a:pt x="1850" y="2490"/>
                  <a:pt x="1846" y="2485"/>
                  <a:pt x="1842" y="2480"/>
                </a:cubicBezTo>
                <a:cubicBezTo>
                  <a:pt x="1840" y="2477"/>
                  <a:pt x="1837" y="2475"/>
                  <a:pt x="1835" y="2472"/>
                </a:cubicBezTo>
                <a:cubicBezTo>
                  <a:pt x="1832" y="2468"/>
                  <a:pt x="1828" y="2463"/>
                  <a:pt x="1825" y="2459"/>
                </a:cubicBezTo>
                <a:cubicBezTo>
                  <a:pt x="1822" y="2456"/>
                  <a:pt x="1820" y="2453"/>
                  <a:pt x="1818" y="2450"/>
                </a:cubicBezTo>
                <a:cubicBezTo>
                  <a:pt x="1814" y="2446"/>
                  <a:pt x="1811" y="2442"/>
                  <a:pt x="1808" y="2438"/>
                </a:cubicBezTo>
                <a:cubicBezTo>
                  <a:pt x="1805" y="2435"/>
                  <a:pt x="1803" y="2432"/>
                  <a:pt x="1801" y="2429"/>
                </a:cubicBezTo>
                <a:cubicBezTo>
                  <a:pt x="1798" y="2425"/>
                  <a:pt x="1794" y="2421"/>
                  <a:pt x="1791" y="2416"/>
                </a:cubicBezTo>
                <a:cubicBezTo>
                  <a:pt x="1789" y="2413"/>
                  <a:pt x="1787" y="2410"/>
                  <a:pt x="1784" y="2407"/>
                </a:cubicBezTo>
                <a:cubicBezTo>
                  <a:pt x="1782" y="2404"/>
                  <a:pt x="1780" y="2402"/>
                  <a:pt x="1778" y="2399"/>
                </a:cubicBezTo>
                <a:cubicBezTo>
                  <a:pt x="1783" y="2398"/>
                  <a:pt x="1787" y="2397"/>
                  <a:pt x="1791" y="2397"/>
                </a:cubicBezTo>
                <a:cubicBezTo>
                  <a:pt x="1795" y="2396"/>
                  <a:pt x="1800" y="2395"/>
                  <a:pt x="1805" y="2394"/>
                </a:cubicBezTo>
                <a:cubicBezTo>
                  <a:pt x="1810" y="2393"/>
                  <a:pt x="1816" y="2392"/>
                  <a:pt x="1822" y="2390"/>
                </a:cubicBezTo>
                <a:cubicBezTo>
                  <a:pt x="1827" y="2389"/>
                  <a:pt x="1831" y="2389"/>
                  <a:pt x="1836" y="2388"/>
                </a:cubicBezTo>
                <a:cubicBezTo>
                  <a:pt x="1842" y="2386"/>
                  <a:pt x="1848" y="2385"/>
                  <a:pt x="1854" y="2384"/>
                </a:cubicBezTo>
                <a:cubicBezTo>
                  <a:pt x="1858" y="2383"/>
                  <a:pt x="1862" y="2382"/>
                  <a:pt x="1867" y="2381"/>
                </a:cubicBezTo>
                <a:cubicBezTo>
                  <a:pt x="1873" y="2379"/>
                  <a:pt x="1880" y="2377"/>
                  <a:pt x="1886" y="2376"/>
                </a:cubicBezTo>
                <a:cubicBezTo>
                  <a:pt x="1890" y="2375"/>
                  <a:pt x="1894" y="2374"/>
                  <a:pt x="1898" y="2373"/>
                </a:cubicBezTo>
                <a:cubicBezTo>
                  <a:pt x="1906" y="2371"/>
                  <a:pt x="1914" y="2369"/>
                  <a:pt x="1922" y="2366"/>
                </a:cubicBezTo>
                <a:cubicBezTo>
                  <a:pt x="1924" y="2366"/>
                  <a:pt x="1926" y="2365"/>
                  <a:pt x="1928" y="2365"/>
                </a:cubicBezTo>
                <a:cubicBezTo>
                  <a:pt x="1938" y="2362"/>
                  <a:pt x="1948" y="2359"/>
                  <a:pt x="1959" y="2356"/>
                </a:cubicBezTo>
                <a:cubicBezTo>
                  <a:pt x="1962" y="2355"/>
                  <a:pt x="1965" y="2354"/>
                  <a:pt x="1968" y="2353"/>
                </a:cubicBezTo>
                <a:cubicBezTo>
                  <a:pt x="1975" y="2351"/>
                  <a:pt x="1982" y="2348"/>
                  <a:pt x="1989" y="2346"/>
                </a:cubicBezTo>
                <a:cubicBezTo>
                  <a:pt x="1993" y="2345"/>
                  <a:pt x="1997" y="2343"/>
                  <a:pt x="2001" y="2342"/>
                </a:cubicBezTo>
                <a:cubicBezTo>
                  <a:pt x="2006" y="2340"/>
                  <a:pt x="2011" y="2338"/>
                  <a:pt x="2017" y="2337"/>
                </a:cubicBezTo>
                <a:cubicBezTo>
                  <a:pt x="2017" y="2337"/>
                  <a:pt x="2017" y="2337"/>
                  <a:pt x="2017" y="2337"/>
                </a:cubicBezTo>
                <a:cubicBezTo>
                  <a:pt x="2017" y="2337"/>
                  <a:pt x="2017" y="2337"/>
                  <a:pt x="2017" y="2337"/>
                </a:cubicBezTo>
                <a:cubicBezTo>
                  <a:pt x="2019" y="2340"/>
                  <a:pt x="2021" y="2343"/>
                  <a:pt x="2023" y="2346"/>
                </a:cubicBezTo>
                <a:cubicBezTo>
                  <a:pt x="2025" y="2349"/>
                  <a:pt x="2026" y="2352"/>
                  <a:pt x="2028" y="2354"/>
                </a:cubicBezTo>
                <a:cubicBezTo>
                  <a:pt x="2031" y="2359"/>
                  <a:pt x="2034" y="2363"/>
                  <a:pt x="2037" y="2367"/>
                </a:cubicBezTo>
                <a:cubicBezTo>
                  <a:pt x="2038" y="2369"/>
                  <a:pt x="2040" y="2371"/>
                  <a:pt x="2041" y="2374"/>
                </a:cubicBezTo>
                <a:cubicBezTo>
                  <a:pt x="2046" y="2380"/>
                  <a:pt x="2050" y="2386"/>
                  <a:pt x="2055" y="2393"/>
                </a:cubicBezTo>
                <a:cubicBezTo>
                  <a:pt x="2055" y="2393"/>
                  <a:pt x="2055" y="2393"/>
                  <a:pt x="2055" y="2394"/>
                </a:cubicBezTo>
                <a:cubicBezTo>
                  <a:pt x="2060" y="2400"/>
                  <a:pt x="2064" y="2406"/>
                  <a:pt x="2069" y="2412"/>
                </a:cubicBezTo>
                <a:cubicBezTo>
                  <a:pt x="2070" y="2414"/>
                  <a:pt x="2072" y="2416"/>
                  <a:pt x="2073" y="2418"/>
                </a:cubicBezTo>
                <a:cubicBezTo>
                  <a:pt x="2077" y="2423"/>
                  <a:pt x="2080" y="2427"/>
                  <a:pt x="2083" y="2431"/>
                </a:cubicBezTo>
                <a:cubicBezTo>
                  <a:pt x="2085" y="2433"/>
                  <a:pt x="2087" y="2436"/>
                  <a:pt x="2089" y="2438"/>
                </a:cubicBezTo>
                <a:cubicBezTo>
                  <a:pt x="2091" y="2442"/>
                  <a:pt x="2094" y="2446"/>
                  <a:pt x="2097" y="2450"/>
                </a:cubicBezTo>
                <a:cubicBezTo>
                  <a:pt x="2099" y="2452"/>
                  <a:pt x="2101" y="2455"/>
                  <a:pt x="2103" y="2457"/>
                </a:cubicBezTo>
                <a:cubicBezTo>
                  <a:pt x="2106" y="2461"/>
                  <a:pt x="2109" y="2465"/>
                  <a:pt x="2112" y="2468"/>
                </a:cubicBezTo>
                <a:cubicBezTo>
                  <a:pt x="2114" y="2471"/>
                  <a:pt x="2116" y="2473"/>
                  <a:pt x="2118" y="2476"/>
                </a:cubicBezTo>
                <a:cubicBezTo>
                  <a:pt x="2120" y="2478"/>
                  <a:pt x="2122" y="2481"/>
                  <a:pt x="2124" y="2483"/>
                </a:cubicBezTo>
                <a:cubicBezTo>
                  <a:pt x="2121" y="2485"/>
                  <a:pt x="2117" y="2486"/>
                  <a:pt x="2113" y="2488"/>
                </a:cubicBezTo>
                <a:cubicBezTo>
                  <a:pt x="2110" y="2490"/>
                  <a:pt x="2106" y="2491"/>
                  <a:pt x="2102" y="2493"/>
                </a:cubicBezTo>
                <a:cubicBezTo>
                  <a:pt x="2097" y="2495"/>
                  <a:pt x="2092" y="2497"/>
                  <a:pt x="2087" y="2499"/>
                </a:cubicBezTo>
                <a:cubicBezTo>
                  <a:pt x="2083" y="2501"/>
                  <a:pt x="2079" y="2502"/>
                  <a:pt x="2075" y="2504"/>
                </a:cubicBezTo>
                <a:cubicBezTo>
                  <a:pt x="2070" y="2506"/>
                  <a:pt x="2065" y="2508"/>
                  <a:pt x="2059" y="2510"/>
                </a:cubicBezTo>
                <a:cubicBezTo>
                  <a:pt x="2056" y="2512"/>
                  <a:pt x="2052" y="2513"/>
                  <a:pt x="2048" y="2515"/>
                </a:cubicBezTo>
                <a:cubicBezTo>
                  <a:pt x="2042" y="2517"/>
                  <a:pt x="2037" y="2519"/>
                  <a:pt x="2031" y="2521"/>
                </a:cubicBezTo>
                <a:cubicBezTo>
                  <a:pt x="2028" y="2522"/>
                  <a:pt x="2024" y="2523"/>
                  <a:pt x="2021" y="2525"/>
                </a:cubicBezTo>
                <a:cubicBezTo>
                  <a:pt x="2014" y="2527"/>
                  <a:pt x="2007" y="2529"/>
                  <a:pt x="2000" y="2532"/>
                </a:cubicBezTo>
                <a:cubicBezTo>
                  <a:pt x="1998" y="2533"/>
                  <a:pt x="1996" y="2533"/>
                  <a:pt x="1994" y="2534"/>
                </a:cubicBezTo>
                <a:cubicBezTo>
                  <a:pt x="1985" y="2537"/>
                  <a:pt x="1976" y="2540"/>
                  <a:pt x="1966" y="2543"/>
                </a:cubicBezTo>
                <a:cubicBezTo>
                  <a:pt x="1964" y="2544"/>
                  <a:pt x="1962" y="2544"/>
                  <a:pt x="1960" y="2545"/>
                </a:cubicBezTo>
                <a:cubicBezTo>
                  <a:pt x="1953" y="2547"/>
                  <a:pt x="1946" y="2549"/>
                  <a:pt x="1939" y="2551"/>
                </a:cubicBezTo>
                <a:cubicBezTo>
                  <a:pt x="1935" y="2552"/>
                  <a:pt x="1932" y="2553"/>
                  <a:pt x="1928" y="2554"/>
                </a:cubicBezTo>
                <a:cubicBezTo>
                  <a:pt x="1923" y="2556"/>
                  <a:pt x="1918" y="2557"/>
                  <a:pt x="1913" y="2559"/>
                </a:cubicBezTo>
                <a:cubicBezTo>
                  <a:pt x="1909" y="2555"/>
                  <a:pt x="1905" y="2551"/>
                  <a:pt x="1902" y="2547"/>
                </a:cubicBezTo>
                <a:cubicBezTo>
                  <a:pt x="1900" y="2545"/>
                  <a:pt x="1898" y="2543"/>
                  <a:pt x="1896" y="2541"/>
                </a:cubicBezTo>
                <a:close/>
                <a:moveTo>
                  <a:pt x="2122" y="2462"/>
                </a:moveTo>
                <a:cubicBezTo>
                  <a:pt x="2119" y="2458"/>
                  <a:pt x="2116" y="2453"/>
                  <a:pt x="2112" y="2449"/>
                </a:cubicBezTo>
                <a:cubicBezTo>
                  <a:pt x="2111" y="2447"/>
                  <a:pt x="2109" y="2445"/>
                  <a:pt x="2108" y="2444"/>
                </a:cubicBezTo>
                <a:cubicBezTo>
                  <a:pt x="2098" y="2431"/>
                  <a:pt x="2089" y="2419"/>
                  <a:pt x="2079" y="2406"/>
                </a:cubicBezTo>
                <a:cubicBezTo>
                  <a:pt x="2078" y="2404"/>
                  <a:pt x="2077" y="2402"/>
                  <a:pt x="2075" y="2401"/>
                </a:cubicBezTo>
                <a:cubicBezTo>
                  <a:pt x="2072" y="2396"/>
                  <a:pt x="2069" y="2392"/>
                  <a:pt x="2065" y="2387"/>
                </a:cubicBezTo>
                <a:cubicBezTo>
                  <a:pt x="2064" y="2385"/>
                  <a:pt x="2062" y="2382"/>
                  <a:pt x="2060" y="2380"/>
                </a:cubicBezTo>
                <a:cubicBezTo>
                  <a:pt x="2058" y="2376"/>
                  <a:pt x="2055" y="2372"/>
                  <a:pt x="2052" y="2368"/>
                </a:cubicBezTo>
                <a:cubicBezTo>
                  <a:pt x="2050" y="2365"/>
                  <a:pt x="2048" y="2363"/>
                  <a:pt x="2047" y="2360"/>
                </a:cubicBezTo>
                <a:cubicBezTo>
                  <a:pt x="2044" y="2356"/>
                  <a:pt x="2041" y="2352"/>
                  <a:pt x="2039" y="2349"/>
                </a:cubicBezTo>
                <a:cubicBezTo>
                  <a:pt x="2037" y="2346"/>
                  <a:pt x="2035" y="2343"/>
                  <a:pt x="2033" y="2340"/>
                </a:cubicBezTo>
                <a:cubicBezTo>
                  <a:pt x="2032" y="2338"/>
                  <a:pt x="2030" y="2335"/>
                  <a:pt x="2028" y="2332"/>
                </a:cubicBezTo>
                <a:cubicBezTo>
                  <a:pt x="2033" y="2331"/>
                  <a:pt x="2037" y="2329"/>
                  <a:pt x="2041" y="2328"/>
                </a:cubicBezTo>
                <a:cubicBezTo>
                  <a:pt x="2045" y="2326"/>
                  <a:pt x="2050" y="2325"/>
                  <a:pt x="2054" y="2323"/>
                </a:cubicBezTo>
                <a:cubicBezTo>
                  <a:pt x="2060" y="2321"/>
                  <a:pt x="2065" y="2318"/>
                  <a:pt x="2071" y="2316"/>
                </a:cubicBezTo>
                <a:cubicBezTo>
                  <a:pt x="2075" y="2315"/>
                  <a:pt x="2079" y="2313"/>
                  <a:pt x="2083" y="2311"/>
                </a:cubicBezTo>
                <a:cubicBezTo>
                  <a:pt x="2089" y="2309"/>
                  <a:pt x="2095" y="2306"/>
                  <a:pt x="2102" y="2304"/>
                </a:cubicBezTo>
                <a:cubicBezTo>
                  <a:pt x="2105" y="2302"/>
                  <a:pt x="2108" y="2301"/>
                  <a:pt x="2112" y="2299"/>
                </a:cubicBezTo>
                <a:cubicBezTo>
                  <a:pt x="2119" y="2296"/>
                  <a:pt x="2127" y="2293"/>
                  <a:pt x="2135" y="2289"/>
                </a:cubicBezTo>
                <a:cubicBezTo>
                  <a:pt x="2137" y="2288"/>
                  <a:pt x="2139" y="2288"/>
                  <a:pt x="2141" y="2287"/>
                </a:cubicBezTo>
                <a:cubicBezTo>
                  <a:pt x="2150" y="2282"/>
                  <a:pt x="2160" y="2278"/>
                  <a:pt x="2169" y="2273"/>
                </a:cubicBezTo>
                <a:cubicBezTo>
                  <a:pt x="2172" y="2272"/>
                  <a:pt x="2174" y="2271"/>
                  <a:pt x="2176" y="2270"/>
                </a:cubicBezTo>
                <a:cubicBezTo>
                  <a:pt x="2183" y="2266"/>
                  <a:pt x="2190" y="2263"/>
                  <a:pt x="2197" y="2259"/>
                </a:cubicBezTo>
                <a:cubicBezTo>
                  <a:pt x="2201" y="2258"/>
                  <a:pt x="2204" y="2256"/>
                  <a:pt x="2208" y="2254"/>
                </a:cubicBezTo>
                <a:cubicBezTo>
                  <a:pt x="2214" y="2251"/>
                  <a:pt x="2219" y="2248"/>
                  <a:pt x="2225" y="2245"/>
                </a:cubicBezTo>
                <a:cubicBezTo>
                  <a:pt x="2229" y="2243"/>
                  <a:pt x="2233" y="2241"/>
                  <a:pt x="2237" y="2239"/>
                </a:cubicBezTo>
                <a:cubicBezTo>
                  <a:pt x="2241" y="2236"/>
                  <a:pt x="2246" y="2234"/>
                  <a:pt x="2250" y="2232"/>
                </a:cubicBezTo>
                <a:cubicBezTo>
                  <a:pt x="2250" y="2232"/>
                  <a:pt x="2250" y="2232"/>
                  <a:pt x="2250" y="2232"/>
                </a:cubicBezTo>
                <a:cubicBezTo>
                  <a:pt x="2250" y="2232"/>
                  <a:pt x="2250" y="2232"/>
                  <a:pt x="2250" y="2232"/>
                </a:cubicBezTo>
                <a:cubicBezTo>
                  <a:pt x="2251" y="2234"/>
                  <a:pt x="2253" y="2237"/>
                  <a:pt x="2254" y="2240"/>
                </a:cubicBezTo>
                <a:cubicBezTo>
                  <a:pt x="2256" y="2242"/>
                  <a:pt x="2257" y="2245"/>
                  <a:pt x="2258" y="2247"/>
                </a:cubicBezTo>
                <a:cubicBezTo>
                  <a:pt x="2261" y="2251"/>
                  <a:pt x="2263" y="2255"/>
                  <a:pt x="2265" y="2258"/>
                </a:cubicBezTo>
                <a:cubicBezTo>
                  <a:pt x="2266" y="2261"/>
                  <a:pt x="2267" y="2263"/>
                  <a:pt x="2269" y="2265"/>
                </a:cubicBezTo>
                <a:cubicBezTo>
                  <a:pt x="2271" y="2270"/>
                  <a:pt x="2274" y="2274"/>
                  <a:pt x="2276" y="2278"/>
                </a:cubicBezTo>
                <a:cubicBezTo>
                  <a:pt x="2277" y="2280"/>
                  <a:pt x="2278" y="2282"/>
                  <a:pt x="2279" y="2283"/>
                </a:cubicBezTo>
                <a:cubicBezTo>
                  <a:pt x="2286" y="2296"/>
                  <a:pt x="2294" y="2308"/>
                  <a:pt x="2301" y="2319"/>
                </a:cubicBezTo>
                <a:cubicBezTo>
                  <a:pt x="2302" y="2321"/>
                  <a:pt x="2304" y="2323"/>
                  <a:pt x="2305" y="2325"/>
                </a:cubicBezTo>
                <a:cubicBezTo>
                  <a:pt x="2307" y="2329"/>
                  <a:pt x="2310" y="2333"/>
                  <a:pt x="2312" y="2337"/>
                </a:cubicBezTo>
                <a:cubicBezTo>
                  <a:pt x="2314" y="2339"/>
                  <a:pt x="2316" y="2342"/>
                  <a:pt x="2317" y="2344"/>
                </a:cubicBezTo>
                <a:cubicBezTo>
                  <a:pt x="2319" y="2348"/>
                  <a:pt x="2322" y="2351"/>
                  <a:pt x="2324" y="2354"/>
                </a:cubicBezTo>
                <a:cubicBezTo>
                  <a:pt x="2326" y="2357"/>
                  <a:pt x="2327" y="2360"/>
                  <a:pt x="2329" y="2362"/>
                </a:cubicBezTo>
                <a:cubicBezTo>
                  <a:pt x="2331" y="2365"/>
                  <a:pt x="2332" y="2367"/>
                  <a:pt x="2334" y="2369"/>
                </a:cubicBezTo>
                <a:cubicBezTo>
                  <a:pt x="2330" y="2372"/>
                  <a:pt x="2326" y="2374"/>
                  <a:pt x="2323" y="2376"/>
                </a:cubicBezTo>
                <a:cubicBezTo>
                  <a:pt x="2319" y="2379"/>
                  <a:pt x="2316" y="2381"/>
                  <a:pt x="2312" y="2383"/>
                </a:cubicBezTo>
                <a:cubicBezTo>
                  <a:pt x="2307" y="2386"/>
                  <a:pt x="2302" y="2389"/>
                  <a:pt x="2298" y="2392"/>
                </a:cubicBezTo>
                <a:cubicBezTo>
                  <a:pt x="2294" y="2394"/>
                  <a:pt x="2291" y="2396"/>
                  <a:pt x="2287" y="2398"/>
                </a:cubicBezTo>
                <a:cubicBezTo>
                  <a:pt x="2282" y="2401"/>
                  <a:pt x="2277" y="2404"/>
                  <a:pt x="2272" y="2408"/>
                </a:cubicBezTo>
                <a:cubicBezTo>
                  <a:pt x="2269" y="2409"/>
                  <a:pt x="2266" y="2411"/>
                  <a:pt x="2262" y="2413"/>
                </a:cubicBezTo>
                <a:cubicBezTo>
                  <a:pt x="2256" y="2417"/>
                  <a:pt x="2250" y="2420"/>
                  <a:pt x="2244" y="2424"/>
                </a:cubicBezTo>
                <a:cubicBezTo>
                  <a:pt x="2241" y="2425"/>
                  <a:pt x="2239" y="2426"/>
                  <a:pt x="2237" y="2427"/>
                </a:cubicBezTo>
                <a:cubicBezTo>
                  <a:pt x="2229" y="2432"/>
                  <a:pt x="2220" y="2436"/>
                  <a:pt x="2212" y="2441"/>
                </a:cubicBezTo>
                <a:cubicBezTo>
                  <a:pt x="2210" y="2442"/>
                  <a:pt x="2208" y="2443"/>
                  <a:pt x="2206" y="2444"/>
                </a:cubicBezTo>
                <a:cubicBezTo>
                  <a:pt x="2199" y="2447"/>
                  <a:pt x="2193" y="2451"/>
                  <a:pt x="2186" y="2454"/>
                </a:cubicBezTo>
                <a:cubicBezTo>
                  <a:pt x="2183" y="2456"/>
                  <a:pt x="2179" y="2457"/>
                  <a:pt x="2176" y="2459"/>
                </a:cubicBezTo>
                <a:cubicBezTo>
                  <a:pt x="2171" y="2462"/>
                  <a:pt x="2165" y="2464"/>
                  <a:pt x="2160" y="2467"/>
                </a:cubicBezTo>
                <a:cubicBezTo>
                  <a:pt x="2156" y="2469"/>
                  <a:pt x="2152" y="2470"/>
                  <a:pt x="2149" y="2472"/>
                </a:cubicBezTo>
                <a:cubicBezTo>
                  <a:pt x="2144" y="2474"/>
                  <a:pt x="2140" y="2476"/>
                  <a:pt x="2136" y="2478"/>
                </a:cubicBezTo>
                <a:cubicBezTo>
                  <a:pt x="2133" y="2475"/>
                  <a:pt x="2131" y="2472"/>
                  <a:pt x="2128" y="2469"/>
                </a:cubicBezTo>
                <a:cubicBezTo>
                  <a:pt x="2126" y="2466"/>
                  <a:pt x="2124" y="2464"/>
                  <a:pt x="2122" y="2462"/>
                </a:cubicBezTo>
                <a:close/>
                <a:moveTo>
                  <a:pt x="2327" y="2337"/>
                </a:moveTo>
                <a:cubicBezTo>
                  <a:pt x="2325" y="2335"/>
                  <a:pt x="2324" y="2333"/>
                  <a:pt x="2323" y="2331"/>
                </a:cubicBezTo>
                <a:cubicBezTo>
                  <a:pt x="2320" y="2327"/>
                  <a:pt x="2317" y="2322"/>
                  <a:pt x="2315" y="2318"/>
                </a:cubicBezTo>
                <a:cubicBezTo>
                  <a:pt x="2314" y="2317"/>
                  <a:pt x="2312" y="2315"/>
                  <a:pt x="2311" y="2313"/>
                </a:cubicBezTo>
                <a:cubicBezTo>
                  <a:pt x="2304" y="2301"/>
                  <a:pt x="2297" y="2289"/>
                  <a:pt x="2290" y="2277"/>
                </a:cubicBezTo>
                <a:cubicBezTo>
                  <a:pt x="2288" y="2275"/>
                  <a:pt x="2287" y="2273"/>
                  <a:pt x="2286" y="2271"/>
                </a:cubicBezTo>
                <a:cubicBezTo>
                  <a:pt x="2284" y="2267"/>
                  <a:pt x="2281" y="2263"/>
                  <a:pt x="2279" y="2259"/>
                </a:cubicBezTo>
                <a:cubicBezTo>
                  <a:pt x="2278" y="2257"/>
                  <a:pt x="2276" y="2254"/>
                  <a:pt x="2275" y="2252"/>
                </a:cubicBezTo>
                <a:cubicBezTo>
                  <a:pt x="2273" y="2248"/>
                  <a:pt x="2271" y="2245"/>
                  <a:pt x="2269" y="2241"/>
                </a:cubicBezTo>
                <a:cubicBezTo>
                  <a:pt x="2267" y="2239"/>
                  <a:pt x="2266" y="2236"/>
                  <a:pt x="2264" y="2233"/>
                </a:cubicBezTo>
                <a:cubicBezTo>
                  <a:pt x="2263" y="2231"/>
                  <a:pt x="2262" y="2228"/>
                  <a:pt x="2260" y="2226"/>
                </a:cubicBezTo>
                <a:cubicBezTo>
                  <a:pt x="2265" y="2223"/>
                  <a:pt x="2269" y="2221"/>
                  <a:pt x="2273" y="2218"/>
                </a:cubicBezTo>
                <a:cubicBezTo>
                  <a:pt x="2277" y="2216"/>
                  <a:pt x="2280" y="2214"/>
                  <a:pt x="2284" y="2212"/>
                </a:cubicBezTo>
                <a:cubicBezTo>
                  <a:pt x="2289" y="2209"/>
                  <a:pt x="2295" y="2206"/>
                  <a:pt x="2300" y="2202"/>
                </a:cubicBezTo>
                <a:cubicBezTo>
                  <a:pt x="2303" y="2200"/>
                  <a:pt x="2306" y="2199"/>
                  <a:pt x="2309" y="2197"/>
                </a:cubicBezTo>
                <a:cubicBezTo>
                  <a:pt x="2316" y="2193"/>
                  <a:pt x="2322" y="2188"/>
                  <a:pt x="2329" y="2184"/>
                </a:cubicBezTo>
                <a:cubicBezTo>
                  <a:pt x="2331" y="2183"/>
                  <a:pt x="2333" y="2182"/>
                  <a:pt x="2334" y="2181"/>
                </a:cubicBezTo>
                <a:cubicBezTo>
                  <a:pt x="2343" y="2175"/>
                  <a:pt x="2351" y="2170"/>
                  <a:pt x="2359" y="2164"/>
                </a:cubicBezTo>
                <a:cubicBezTo>
                  <a:pt x="2362" y="2163"/>
                  <a:pt x="2364" y="2161"/>
                  <a:pt x="2366" y="2160"/>
                </a:cubicBezTo>
                <a:cubicBezTo>
                  <a:pt x="2372" y="2156"/>
                  <a:pt x="2378" y="2152"/>
                  <a:pt x="2384" y="2147"/>
                </a:cubicBezTo>
                <a:cubicBezTo>
                  <a:pt x="2387" y="2145"/>
                  <a:pt x="2390" y="2143"/>
                  <a:pt x="2394" y="2141"/>
                </a:cubicBezTo>
                <a:cubicBezTo>
                  <a:pt x="2399" y="2137"/>
                  <a:pt x="2403" y="2133"/>
                  <a:pt x="2408" y="2130"/>
                </a:cubicBezTo>
                <a:cubicBezTo>
                  <a:pt x="2412" y="2127"/>
                  <a:pt x="2415" y="2125"/>
                  <a:pt x="2419" y="2122"/>
                </a:cubicBezTo>
                <a:cubicBezTo>
                  <a:pt x="2423" y="2119"/>
                  <a:pt x="2428" y="2115"/>
                  <a:pt x="2432" y="2112"/>
                </a:cubicBezTo>
                <a:cubicBezTo>
                  <a:pt x="2436" y="2109"/>
                  <a:pt x="2439" y="2107"/>
                  <a:pt x="2443" y="2104"/>
                </a:cubicBezTo>
                <a:cubicBezTo>
                  <a:pt x="2446" y="2101"/>
                  <a:pt x="2450" y="2099"/>
                  <a:pt x="2453" y="2096"/>
                </a:cubicBezTo>
                <a:cubicBezTo>
                  <a:pt x="2453" y="2096"/>
                  <a:pt x="2453" y="2096"/>
                  <a:pt x="2453" y="2096"/>
                </a:cubicBezTo>
                <a:cubicBezTo>
                  <a:pt x="2453" y="2096"/>
                  <a:pt x="2453" y="2096"/>
                  <a:pt x="2453" y="2096"/>
                </a:cubicBezTo>
                <a:cubicBezTo>
                  <a:pt x="2453" y="2097"/>
                  <a:pt x="2454" y="2098"/>
                  <a:pt x="2454" y="2099"/>
                </a:cubicBezTo>
                <a:cubicBezTo>
                  <a:pt x="2458" y="2109"/>
                  <a:pt x="2463" y="2118"/>
                  <a:pt x="2467" y="2128"/>
                </a:cubicBezTo>
                <a:cubicBezTo>
                  <a:pt x="2468" y="2130"/>
                  <a:pt x="2468" y="2131"/>
                  <a:pt x="2469" y="2132"/>
                </a:cubicBezTo>
                <a:cubicBezTo>
                  <a:pt x="2474" y="2142"/>
                  <a:pt x="2479" y="2152"/>
                  <a:pt x="2484" y="2162"/>
                </a:cubicBezTo>
                <a:cubicBezTo>
                  <a:pt x="2484" y="2163"/>
                  <a:pt x="2484" y="2164"/>
                  <a:pt x="2484" y="2164"/>
                </a:cubicBezTo>
                <a:cubicBezTo>
                  <a:pt x="2489" y="2174"/>
                  <a:pt x="2495" y="2184"/>
                  <a:pt x="2500" y="2194"/>
                </a:cubicBezTo>
                <a:cubicBezTo>
                  <a:pt x="2500" y="2195"/>
                  <a:pt x="2500" y="2196"/>
                  <a:pt x="2501" y="2196"/>
                </a:cubicBezTo>
                <a:cubicBezTo>
                  <a:pt x="2506" y="2206"/>
                  <a:pt x="2511" y="2216"/>
                  <a:pt x="2517" y="2226"/>
                </a:cubicBezTo>
                <a:cubicBezTo>
                  <a:pt x="2517" y="2226"/>
                  <a:pt x="2517" y="2227"/>
                  <a:pt x="2518" y="2228"/>
                </a:cubicBezTo>
                <a:cubicBezTo>
                  <a:pt x="2514" y="2231"/>
                  <a:pt x="2511" y="2234"/>
                  <a:pt x="2507" y="2237"/>
                </a:cubicBezTo>
                <a:cubicBezTo>
                  <a:pt x="2504" y="2240"/>
                  <a:pt x="2501" y="2242"/>
                  <a:pt x="2498" y="2245"/>
                </a:cubicBezTo>
                <a:cubicBezTo>
                  <a:pt x="2494" y="2249"/>
                  <a:pt x="2490" y="2253"/>
                  <a:pt x="2485" y="2256"/>
                </a:cubicBezTo>
                <a:cubicBezTo>
                  <a:pt x="2482" y="2259"/>
                  <a:pt x="2480" y="2261"/>
                  <a:pt x="2477" y="2263"/>
                </a:cubicBezTo>
                <a:cubicBezTo>
                  <a:pt x="2472" y="2268"/>
                  <a:pt x="2466" y="2272"/>
                  <a:pt x="2461" y="2276"/>
                </a:cubicBezTo>
                <a:cubicBezTo>
                  <a:pt x="2459" y="2278"/>
                  <a:pt x="2457" y="2280"/>
                  <a:pt x="2455" y="2281"/>
                </a:cubicBezTo>
                <a:cubicBezTo>
                  <a:pt x="2448" y="2287"/>
                  <a:pt x="2440" y="2293"/>
                  <a:pt x="2433" y="2299"/>
                </a:cubicBezTo>
                <a:cubicBezTo>
                  <a:pt x="2431" y="2300"/>
                  <a:pt x="2429" y="2302"/>
                  <a:pt x="2427" y="2303"/>
                </a:cubicBezTo>
                <a:cubicBezTo>
                  <a:pt x="2422" y="2307"/>
                  <a:pt x="2416" y="2312"/>
                  <a:pt x="2410" y="2316"/>
                </a:cubicBezTo>
                <a:cubicBezTo>
                  <a:pt x="2408" y="2318"/>
                  <a:pt x="2405" y="2320"/>
                  <a:pt x="2402" y="2322"/>
                </a:cubicBezTo>
                <a:cubicBezTo>
                  <a:pt x="2397" y="2326"/>
                  <a:pt x="2392" y="2329"/>
                  <a:pt x="2388" y="2332"/>
                </a:cubicBezTo>
                <a:cubicBezTo>
                  <a:pt x="2385" y="2335"/>
                  <a:pt x="2381" y="2337"/>
                  <a:pt x="2378" y="2339"/>
                </a:cubicBezTo>
                <a:cubicBezTo>
                  <a:pt x="2374" y="2342"/>
                  <a:pt x="2369" y="2345"/>
                  <a:pt x="2365" y="2349"/>
                </a:cubicBezTo>
                <a:cubicBezTo>
                  <a:pt x="2361" y="2351"/>
                  <a:pt x="2358" y="2353"/>
                  <a:pt x="2355" y="2355"/>
                </a:cubicBezTo>
                <a:cubicBezTo>
                  <a:pt x="2351" y="2358"/>
                  <a:pt x="2347" y="2360"/>
                  <a:pt x="2344" y="2363"/>
                </a:cubicBezTo>
                <a:cubicBezTo>
                  <a:pt x="2342" y="2360"/>
                  <a:pt x="2340" y="2357"/>
                  <a:pt x="2339" y="2355"/>
                </a:cubicBezTo>
                <a:cubicBezTo>
                  <a:pt x="2337" y="2353"/>
                  <a:pt x="2336" y="2350"/>
                  <a:pt x="2334" y="2348"/>
                </a:cubicBezTo>
                <a:cubicBezTo>
                  <a:pt x="2332" y="2344"/>
                  <a:pt x="2329" y="2341"/>
                  <a:pt x="2327" y="2337"/>
                </a:cubicBezTo>
                <a:close/>
                <a:moveTo>
                  <a:pt x="2510" y="2189"/>
                </a:moveTo>
                <a:cubicBezTo>
                  <a:pt x="2510" y="2188"/>
                  <a:pt x="2509" y="2186"/>
                  <a:pt x="2508" y="2185"/>
                </a:cubicBezTo>
                <a:cubicBezTo>
                  <a:pt x="2503" y="2175"/>
                  <a:pt x="2498" y="2165"/>
                  <a:pt x="2493" y="2155"/>
                </a:cubicBezTo>
                <a:cubicBezTo>
                  <a:pt x="2493" y="2155"/>
                  <a:pt x="2493" y="2154"/>
                  <a:pt x="2493" y="2154"/>
                </a:cubicBezTo>
                <a:cubicBezTo>
                  <a:pt x="2488" y="2143"/>
                  <a:pt x="2483" y="2133"/>
                  <a:pt x="2478" y="2123"/>
                </a:cubicBezTo>
                <a:cubicBezTo>
                  <a:pt x="2478" y="2122"/>
                  <a:pt x="2478" y="2122"/>
                  <a:pt x="2477" y="2121"/>
                </a:cubicBezTo>
                <a:cubicBezTo>
                  <a:pt x="2473" y="2111"/>
                  <a:pt x="2468" y="2101"/>
                  <a:pt x="2464" y="2091"/>
                </a:cubicBezTo>
                <a:cubicBezTo>
                  <a:pt x="2463" y="2090"/>
                  <a:pt x="2463" y="2089"/>
                  <a:pt x="2463" y="2088"/>
                </a:cubicBezTo>
                <a:cubicBezTo>
                  <a:pt x="2467" y="2085"/>
                  <a:pt x="2472" y="2081"/>
                  <a:pt x="2476" y="2077"/>
                </a:cubicBezTo>
                <a:cubicBezTo>
                  <a:pt x="2479" y="2075"/>
                  <a:pt x="2482" y="2072"/>
                  <a:pt x="2485" y="2070"/>
                </a:cubicBezTo>
                <a:cubicBezTo>
                  <a:pt x="2491" y="2065"/>
                  <a:pt x="2498" y="2059"/>
                  <a:pt x="2504" y="2054"/>
                </a:cubicBezTo>
                <a:cubicBezTo>
                  <a:pt x="2506" y="2052"/>
                  <a:pt x="2507" y="2051"/>
                  <a:pt x="2509" y="2050"/>
                </a:cubicBezTo>
                <a:cubicBezTo>
                  <a:pt x="2517" y="2043"/>
                  <a:pt x="2525" y="2036"/>
                  <a:pt x="2532" y="2029"/>
                </a:cubicBezTo>
                <a:cubicBezTo>
                  <a:pt x="2534" y="2027"/>
                  <a:pt x="2537" y="2025"/>
                  <a:pt x="2539" y="2023"/>
                </a:cubicBezTo>
                <a:cubicBezTo>
                  <a:pt x="2544" y="2018"/>
                  <a:pt x="2550" y="2013"/>
                  <a:pt x="2555" y="2007"/>
                </a:cubicBezTo>
                <a:cubicBezTo>
                  <a:pt x="2558" y="2005"/>
                  <a:pt x="2561" y="2002"/>
                  <a:pt x="2564" y="1999"/>
                </a:cubicBezTo>
                <a:cubicBezTo>
                  <a:pt x="2569" y="1995"/>
                  <a:pt x="2573" y="1990"/>
                  <a:pt x="2578" y="1985"/>
                </a:cubicBezTo>
                <a:cubicBezTo>
                  <a:pt x="2581" y="1982"/>
                  <a:pt x="2584" y="1979"/>
                  <a:pt x="2587" y="1976"/>
                </a:cubicBezTo>
                <a:cubicBezTo>
                  <a:pt x="2591" y="1972"/>
                  <a:pt x="2596" y="1968"/>
                  <a:pt x="2600" y="1963"/>
                </a:cubicBezTo>
                <a:cubicBezTo>
                  <a:pt x="2603" y="1960"/>
                  <a:pt x="2606" y="1957"/>
                  <a:pt x="2609" y="1953"/>
                </a:cubicBezTo>
                <a:cubicBezTo>
                  <a:pt x="2614" y="1949"/>
                  <a:pt x="2618" y="1945"/>
                  <a:pt x="2622" y="1940"/>
                </a:cubicBezTo>
                <a:cubicBezTo>
                  <a:pt x="2625" y="1937"/>
                  <a:pt x="2628" y="1934"/>
                  <a:pt x="2631" y="1930"/>
                </a:cubicBezTo>
                <a:cubicBezTo>
                  <a:pt x="2634" y="1927"/>
                  <a:pt x="2636" y="1925"/>
                  <a:pt x="2639" y="1922"/>
                </a:cubicBezTo>
                <a:cubicBezTo>
                  <a:pt x="2639" y="1922"/>
                  <a:pt x="2639" y="1922"/>
                  <a:pt x="2639" y="1922"/>
                </a:cubicBezTo>
                <a:cubicBezTo>
                  <a:pt x="2639" y="1922"/>
                  <a:pt x="2639" y="1922"/>
                  <a:pt x="2639" y="1922"/>
                </a:cubicBezTo>
                <a:cubicBezTo>
                  <a:pt x="2639" y="1922"/>
                  <a:pt x="2640" y="1923"/>
                  <a:pt x="2640" y="1924"/>
                </a:cubicBezTo>
                <a:cubicBezTo>
                  <a:pt x="2643" y="1934"/>
                  <a:pt x="2646" y="1943"/>
                  <a:pt x="2649" y="1953"/>
                </a:cubicBezTo>
                <a:cubicBezTo>
                  <a:pt x="2649" y="1954"/>
                  <a:pt x="2650" y="1956"/>
                  <a:pt x="2650" y="1957"/>
                </a:cubicBezTo>
                <a:cubicBezTo>
                  <a:pt x="2653" y="1967"/>
                  <a:pt x="2656" y="1977"/>
                  <a:pt x="2660" y="1987"/>
                </a:cubicBezTo>
                <a:cubicBezTo>
                  <a:pt x="2660" y="1988"/>
                  <a:pt x="2660" y="1989"/>
                  <a:pt x="2661" y="1990"/>
                </a:cubicBezTo>
                <a:cubicBezTo>
                  <a:pt x="2668" y="2010"/>
                  <a:pt x="2675" y="2031"/>
                  <a:pt x="2683" y="2051"/>
                </a:cubicBezTo>
                <a:cubicBezTo>
                  <a:pt x="2684" y="2051"/>
                  <a:pt x="2684" y="2052"/>
                  <a:pt x="2684" y="2053"/>
                </a:cubicBezTo>
                <a:cubicBezTo>
                  <a:pt x="2680" y="2057"/>
                  <a:pt x="2677" y="2062"/>
                  <a:pt x="2673" y="2066"/>
                </a:cubicBezTo>
                <a:cubicBezTo>
                  <a:pt x="2671" y="2069"/>
                  <a:pt x="2669" y="2071"/>
                  <a:pt x="2667" y="2074"/>
                </a:cubicBezTo>
                <a:cubicBezTo>
                  <a:pt x="2662" y="2080"/>
                  <a:pt x="2657" y="2086"/>
                  <a:pt x="2652" y="2092"/>
                </a:cubicBezTo>
                <a:cubicBezTo>
                  <a:pt x="2650" y="2093"/>
                  <a:pt x="2649" y="2095"/>
                  <a:pt x="2648" y="2096"/>
                </a:cubicBezTo>
                <a:cubicBezTo>
                  <a:pt x="2641" y="2104"/>
                  <a:pt x="2635" y="2111"/>
                  <a:pt x="2628" y="2118"/>
                </a:cubicBezTo>
                <a:cubicBezTo>
                  <a:pt x="2627" y="2120"/>
                  <a:pt x="2625" y="2121"/>
                  <a:pt x="2624" y="2123"/>
                </a:cubicBezTo>
                <a:cubicBezTo>
                  <a:pt x="2619" y="2128"/>
                  <a:pt x="2613" y="2134"/>
                  <a:pt x="2608" y="2140"/>
                </a:cubicBezTo>
                <a:cubicBezTo>
                  <a:pt x="2606" y="2142"/>
                  <a:pt x="2603" y="2145"/>
                  <a:pt x="2601" y="2148"/>
                </a:cubicBezTo>
                <a:cubicBezTo>
                  <a:pt x="2596" y="2152"/>
                  <a:pt x="2592" y="2157"/>
                  <a:pt x="2588" y="2161"/>
                </a:cubicBezTo>
                <a:cubicBezTo>
                  <a:pt x="2585" y="2164"/>
                  <a:pt x="2582" y="2167"/>
                  <a:pt x="2579" y="2170"/>
                </a:cubicBezTo>
                <a:cubicBezTo>
                  <a:pt x="2575" y="2174"/>
                  <a:pt x="2571" y="2178"/>
                  <a:pt x="2567" y="2182"/>
                </a:cubicBezTo>
                <a:cubicBezTo>
                  <a:pt x="2564" y="2185"/>
                  <a:pt x="2561" y="2188"/>
                  <a:pt x="2558" y="2191"/>
                </a:cubicBezTo>
                <a:cubicBezTo>
                  <a:pt x="2554" y="2195"/>
                  <a:pt x="2550" y="2199"/>
                  <a:pt x="2546" y="2202"/>
                </a:cubicBezTo>
                <a:cubicBezTo>
                  <a:pt x="2542" y="2205"/>
                  <a:pt x="2539" y="2208"/>
                  <a:pt x="2536" y="2211"/>
                </a:cubicBezTo>
                <a:cubicBezTo>
                  <a:pt x="2533" y="2214"/>
                  <a:pt x="2530" y="2217"/>
                  <a:pt x="2527" y="2220"/>
                </a:cubicBezTo>
                <a:cubicBezTo>
                  <a:pt x="2526" y="2219"/>
                  <a:pt x="2526" y="2218"/>
                  <a:pt x="2526" y="2217"/>
                </a:cubicBezTo>
                <a:cubicBezTo>
                  <a:pt x="2520" y="2208"/>
                  <a:pt x="2515" y="2198"/>
                  <a:pt x="2510" y="2189"/>
                </a:cubicBezTo>
                <a:close/>
                <a:moveTo>
                  <a:pt x="2681" y="2011"/>
                </a:moveTo>
                <a:cubicBezTo>
                  <a:pt x="2681" y="2010"/>
                  <a:pt x="2680" y="2008"/>
                  <a:pt x="2680" y="2007"/>
                </a:cubicBezTo>
                <a:cubicBezTo>
                  <a:pt x="2676" y="1997"/>
                  <a:pt x="2673" y="1988"/>
                  <a:pt x="2669" y="1978"/>
                </a:cubicBezTo>
                <a:cubicBezTo>
                  <a:pt x="2669" y="1977"/>
                  <a:pt x="2669" y="1976"/>
                  <a:pt x="2668" y="1975"/>
                </a:cubicBezTo>
                <a:cubicBezTo>
                  <a:pt x="2665" y="1964"/>
                  <a:pt x="2662" y="1954"/>
                  <a:pt x="2658" y="1944"/>
                </a:cubicBezTo>
                <a:cubicBezTo>
                  <a:pt x="2658" y="1944"/>
                  <a:pt x="2658" y="1944"/>
                  <a:pt x="2658" y="1944"/>
                </a:cubicBezTo>
                <a:cubicBezTo>
                  <a:pt x="2655" y="1934"/>
                  <a:pt x="2652" y="1924"/>
                  <a:pt x="2649" y="1913"/>
                </a:cubicBezTo>
                <a:cubicBezTo>
                  <a:pt x="2649" y="1913"/>
                  <a:pt x="2649" y="1912"/>
                  <a:pt x="2649" y="1911"/>
                </a:cubicBezTo>
                <a:cubicBezTo>
                  <a:pt x="2651" y="1908"/>
                  <a:pt x="2653" y="1906"/>
                  <a:pt x="2655" y="1903"/>
                </a:cubicBezTo>
                <a:cubicBezTo>
                  <a:pt x="2657" y="1901"/>
                  <a:pt x="2659" y="1899"/>
                  <a:pt x="2661" y="1896"/>
                </a:cubicBezTo>
                <a:cubicBezTo>
                  <a:pt x="2664" y="1893"/>
                  <a:pt x="2667" y="1890"/>
                  <a:pt x="2670" y="1886"/>
                </a:cubicBezTo>
                <a:cubicBezTo>
                  <a:pt x="2672" y="1884"/>
                  <a:pt x="2673" y="1882"/>
                  <a:pt x="2675" y="1881"/>
                </a:cubicBezTo>
                <a:cubicBezTo>
                  <a:pt x="2679" y="1875"/>
                  <a:pt x="2684" y="1870"/>
                  <a:pt x="2688" y="1865"/>
                </a:cubicBezTo>
                <a:cubicBezTo>
                  <a:pt x="2690" y="1863"/>
                  <a:pt x="2691" y="1860"/>
                  <a:pt x="2693" y="1858"/>
                </a:cubicBezTo>
                <a:cubicBezTo>
                  <a:pt x="2696" y="1855"/>
                  <a:pt x="2698" y="1852"/>
                  <a:pt x="2701" y="1848"/>
                </a:cubicBezTo>
                <a:cubicBezTo>
                  <a:pt x="2703" y="1846"/>
                  <a:pt x="2705" y="1843"/>
                  <a:pt x="2707" y="1841"/>
                </a:cubicBezTo>
                <a:cubicBezTo>
                  <a:pt x="2709" y="1838"/>
                  <a:pt x="2712" y="1835"/>
                  <a:pt x="2714" y="1832"/>
                </a:cubicBezTo>
                <a:cubicBezTo>
                  <a:pt x="2716" y="1829"/>
                  <a:pt x="2718" y="1827"/>
                  <a:pt x="2720" y="1824"/>
                </a:cubicBezTo>
                <a:cubicBezTo>
                  <a:pt x="2722" y="1821"/>
                  <a:pt x="2724" y="1818"/>
                  <a:pt x="2727" y="1815"/>
                </a:cubicBezTo>
                <a:cubicBezTo>
                  <a:pt x="2729" y="1813"/>
                  <a:pt x="2731" y="1810"/>
                  <a:pt x="2732" y="1807"/>
                </a:cubicBezTo>
                <a:cubicBezTo>
                  <a:pt x="2735" y="1804"/>
                  <a:pt x="2737" y="1801"/>
                  <a:pt x="2739" y="1798"/>
                </a:cubicBezTo>
                <a:cubicBezTo>
                  <a:pt x="2741" y="1796"/>
                  <a:pt x="2743" y="1793"/>
                  <a:pt x="2745" y="1790"/>
                </a:cubicBezTo>
                <a:cubicBezTo>
                  <a:pt x="2747" y="1787"/>
                  <a:pt x="2749" y="1784"/>
                  <a:pt x="2751" y="1781"/>
                </a:cubicBezTo>
                <a:cubicBezTo>
                  <a:pt x="2753" y="1779"/>
                  <a:pt x="2755" y="1776"/>
                  <a:pt x="2757" y="1773"/>
                </a:cubicBezTo>
                <a:cubicBezTo>
                  <a:pt x="2759" y="1770"/>
                  <a:pt x="2761" y="1767"/>
                  <a:pt x="2763" y="1764"/>
                </a:cubicBezTo>
                <a:cubicBezTo>
                  <a:pt x="2765" y="1761"/>
                  <a:pt x="2767" y="1759"/>
                  <a:pt x="2769" y="1756"/>
                </a:cubicBezTo>
                <a:cubicBezTo>
                  <a:pt x="2771" y="1753"/>
                  <a:pt x="2773" y="1750"/>
                  <a:pt x="2775" y="1747"/>
                </a:cubicBezTo>
                <a:cubicBezTo>
                  <a:pt x="2777" y="1744"/>
                  <a:pt x="2779" y="1741"/>
                  <a:pt x="2780" y="1739"/>
                </a:cubicBezTo>
                <a:cubicBezTo>
                  <a:pt x="2783" y="1735"/>
                  <a:pt x="2785" y="1732"/>
                  <a:pt x="2787" y="1729"/>
                </a:cubicBezTo>
                <a:cubicBezTo>
                  <a:pt x="2788" y="1726"/>
                  <a:pt x="2790" y="1724"/>
                  <a:pt x="2792" y="1721"/>
                </a:cubicBezTo>
                <a:cubicBezTo>
                  <a:pt x="2794" y="1718"/>
                  <a:pt x="2796" y="1715"/>
                  <a:pt x="2798" y="1711"/>
                </a:cubicBezTo>
                <a:cubicBezTo>
                  <a:pt x="2800" y="1709"/>
                  <a:pt x="2801" y="1706"/>
                  <a:pt x="2803" y="1703"/>
                </a:cubicBezTo>
                <a:cubicBezTo>
                  <a:pt x="2805" y="1700"/>
                  <a:pt x="2807" y="1697"/>
                  <a:pt x="2809" y="1693"/>
                </a:cubicBezTo>
                <a:cubicBezTo>
                  <a:pt x="2811" y="1691"/>
                  <a:pt x="2812" y="1688"/>
                  <a:pt x="2814" y="1685"/>
                </a:cubicBezTo>
                <a:cubicBezTo>
                  <a:pt x="2816" y="1682"/>
                  <a:pt x="2818" y="1678"/>
                  <a:pt x="2820" y="1675"/>
                </a:cubicBezTo>
                <a:cubicBezTo>
                  <a:pt x="2822" y="1672"/>
                  <a:pt x="2823" y="1670"/>
                  <a:pt x="2825" y="1667"/>
                </a:cubicBezTo>
                <a:cubicBezTo>
                  <a:pt x="2827" y="1664"/>
                  <a:pt x="2829" y="1660"/>
                  <a:pt x="2831" y="1656"/>
                </a:cubicBezTo>
                <a:cubicBezTo>
                  <a:pt x="2832" y="1654"/>
                  <a:pt x="2834" y="1652"/>
                  <a:pt x="2835" y="1649"/>
                </a:cubicBezTo>
                <a:cubicBezTo>
                  <a:pt x="2835" y="1649"/>
                  <a:pt x="2835" y="1649"/>
                  <a:pt x="2835" y="1649"/>
                </a:cubicBezTo>
                <a:cubicBezTo>
                  <a:pt x="2835" y="1649"/>
                  <a:pt x="2835" y="1649"/>
                  <a:pt x="2835" y="1649"/>
                </a:cubicBezTo>
                <a:cubicBezTo>
                  <a:pt x="2835" y="1649"/>
                  <a:pt x="2835" y="1649"/>
                  <a:pt x="2835" y="1649"/>
                </a:cubicBezTo>
                <a:cubicBezTo>
                  <a:pt x="2835" y="1649"/>
                  <a:pt x="2835" y="1649"/>
                  <a:pt x="2835" y="1649"/>
                </a:cubicBezTo>
                <a:cubicBezTo>
                  <a:pt x="2836" y="1659"/>
                  <a:pt x="2838" y="1670"/>
                  <a:pt x="2839" y="1680"/>
                </a:cubicBezTo>
                <a:cubicBezTo>
                  <a:pt x="2839" y="1682"/>
                  <a:pt x="2839" y="1684"/>
                  <a:pt x="2840" y="1685"/>
                </a:cubicBezTo>
                <a:cubicBezTo>
                  <a:pt x="2841" y="1695"/>
                  <a:pt x="2842" y="1705"/>
                  <a:pt x="2844" y="1715"/>
                </a:cubicBezTo>
                <a:cubicBezTo>
                  <a:pt x="2844" y="1717"/>
                  <a:pt x="2844" y="1719"/>
                  <a:pt x="2844" y="1721"/>
                </a:cubicBezTo>
                <a:cubicBezTo>
                  <a:pt x="2846" y="1731"/>
                  <a:pt x="2848" y="1742"/>
                  <a:pt x="2849" y="1752"/>
                </a:cubicBezTo>
                <a:cubicBezTo>
                  <a:pt x="2849" y="1753"/>
                  <a:pt x="2850" y="1754"/>
                  <a:pt x="2850" y="1755"/>
                </a:cubicBezTo>
                <a:cubicBezTo>
                  <a:pt x="2852" y="1765"/>
                  <a:pt x="2853" y="1775"/>
                  <a:pt x="2855" y="1785"/>
                </a:cubicBezTo>
                <a:cubicBezTo>
                  <a:pt x="2855" y="1786"/>
                  <a:pt x="2856" y="1786"/>
                  <a:pt x="2856" y="1787"/>
                </a:cubicBezTo>
                <a:cubicBezTo>
                  <a:pt x="2855" y="1788"/>
                  <a:pt x="2855" y="1788"/>
                  <a:pt x="2855" y="1789"/>
                </a:cubicBezTo>
                <a:cubicBezTo>
                  <a:pt x="2849" y="1799"/>
                  <a:pt x="2844" y="1810"/>
                  <a:pt x="2838" y="1820"/>
                </a:cubicBezTo>
                <a:cubicBezTo>
                  <a:pt x="2838" y="1821"/>
                  <a:pt x="2838" y="1821"/>
                  <a:pt x="2838" y="1821"/>
                </a:cubicBezTo>
                <a:cubicBezTo>
                  <a:pt x="2832" y="1832"/>
                  <a:pt x="2826" y="1842"/>
                  <a:pt x="2820" y="1853"/>
                </a:cubicBezTo>
                <a:cubicBezTo>
                  <a:pt x="2820" y="1853"/>
                  <a:pt x="2820" y="1854"/>
                  <a:pt x="2820" y="1854"/>
                </a:cubicBezTo>
                <a:cubicBezTo>
                  <a:pt x="2814" y="1864"/>
                  <a:pt x="2808" y="1875"/>
                  <a:pt x="2802" y="1885"/>
                </a:cubicBezTo>
                <a:cubicBezTo>
                  <a:pt x="2801" y="1886"/>
                  <a:pt x="2801" y="1886"/>
                  <a:pt x="2800" y="1887"/>
                </a:cubicBezTo>
                <a:cubicBezTo>
                  <a:pt x="2794" y="1897"/>
                  <a:pt x="2788" y="1907"/>
                  <a:pt x="2782" y="1916"/>
                </a:cubicBezTo>
                <a:cubicBezTo>
                  <a:pt x="2781" y="1918"/>
                  <a:pt x="2781" y="1919"/>
                  <a:pt x="2780" y="1920"/>
                </a:cubicBezTo>
                <a:cubicBezTo>
                  <a:pt x="2774" y="1929"/>
                  <a:pt x="2768" y="1939"/>
                  <a:pt x="2761" y="1948"/>
                </a:cubicBezTo>
                <a:cubicBezTo>
                  <a:pt x="2760" y="1949"/>
                  <a:pt x="2760" y="1950"/>
                  <a:pt x="2759" y="1952"/>
                </a:cubicBezTo>
                <a:cubicBezTo>
                  <a:pt x="2753" y="1961"/>
                  <a:pt x="2746" y="1970"/>
                  <a:pt x="2740" y="1979"/>
                </a:cubicBezTo>
                <a:cubicBezTo>
                  <a:pt x="2739" y="1980"/>
                  <a:pt x="2738" y="1982"/>
                  <a:pt x="2737" y="1983"/>
                </a:cubicBezTo>
                <a:cubicBezTo>
                  <a:pt x="2731" y="1992"/>
                  <a:pt x="2724" y="2001"/>
                  <a:pt x="2717" y="2010"/>
                </a:cubicBezTo>
                <a:cubicBezTo>
                  <a:pt x="2716" y="2011"/>
                  <a:pt x="2715" y="2012"/>
                  <a:pt x="2714" y="2014"/>
                </a:cubicBezTo>
                <a:cubicBezTo>
                  <a:pt x="2708" y="2023"/>
                  <a:pt x="2701" y="2031"/>
                  <a:pt x="2694" y="2040"/>
                </a:cubicBezTo>
                <a:cubicBezTo>
                  <a:pt x="2694" y="2040"/>
                  <a:pt x="2693" y="2041"/>
                  <a:pt x="2693" y="2042"/>
                </a:cubicBezTo>
                <a:cubicBezTo>
                  <a:pt x="2692" y="2041"/>
                  <a:pt x="2692" y="2040"/>
                  <a:pt x="2692" y="2039"/>
                </a:cubicBezTo>
                <a:cubicBezTo>
                  <a:pt x="2688" y="2030"/>
                  <a:pt x="2685" y="2021"/>
                  <a:pt x="2681" y="2011"/>
                </a:cubicBezTo>
                <a:close/>
                <a:moveTo>
                  <a:pt x="2593" y="1703"/>
                </a:moveTo>
                <a:cubicBezTo>
                  <a:pt x="2594" y="1710"/>
                  <a:pt x="2595" y="1718"/>
                  <a:pt x="2596" y="1725"/>
                </a:cubicBezTo>
                <a:cubicBezTo>
                  <a:pt x="2596" y="1726"/>
                  <a:pt x="2596" y="1728"/>
                  <a:pt x="2596" y="1729"/>
                </a:cubicBezTo>
                <a:cubicBezTo>
                  <a:pt x="2597" y="1734"/>
                  <a:pt x="2598" y="1740"/>
                  <a:pt x="2599" y="1745"/>
                </a:cubicBezTo>
                <a:cubicBezTo>
                  <a:pt x="2594" y="1750"/>
                  <a:pt x="2589" y="1755"/>
                  <a:pt x="2584" y="1760"/>
                </a:cubicBezTo>
                <a:cubicBezTo>
                  <a:pt x="2582" y="1762"/>
                  <a:pt x="2579" y="1765"/>
                  <a:pt x="2576" y="1768"/>
                </a:cubicBezTo>
                <a:cubicBezTo>
                  <a:pt x="2569" y="1775"/>
                  <a:pt x="2561" y="1783"/>
                  <a:pt x="2553" y="1790"/>
                </a:cubicBezTo>
                <a:cubicBezTo>
                  <a:pt x="2553" y="1791"/>
                  <a:pt x="2553" y="1791"/>
                  <a:pt x="2552" y="1791"/>
                </a:cubicBezTo>
                <a:cubicBezTo>
                  <a:pt x="2544" y="1799"/>
                  <a:pt x="2536" y="1807"/>
                  <a:pt x="2528" y="1814"/>
                </a:cubicBezTo>
                <a:cubicBezTo>
                  <a:pt x="2525" y="1817"/>
                  <a:pt x="2523" y="1819"/>
                  <a:pt x="2520" y="1821"/>
                </a:cubicBezTo>
                <a:cubicBezTo>
                  <a:pt x="2514" y="1826"/>
                  <a:pt x="2509" y="1832"/>
                  <a:pt x="2503" y="1837"/>
                </a:cubicBezTo>
                <a:cubicBezTo>
                  <a:pt x="2499" y="1840"/>
                  <a:pt x="2496" y="1842"/>
                  <a:pt x="2493" y="1845"/>
                </a:cubicBezTo>
                <a:cubicBezTo>
                  <a:pt x="2488" y="1850"/>
                  <a:pt x="2482" y="1854"/>
                  <a:pt x="2477" y="1859"/>
                </a:cubicBezTo>
                <a:cubicBezTo>
                  <a:pt x="2474" y="1862"/>
                  <a:pt x="2470" y="1864"/>
                  <a:pt x="2466" y="1867"/>
                </a:cubicBezTo>
                <a:cubicBezTo>
                  <a:pt x="2461" y="1872"/>
                  <a:pt x="2456" y="1876"/>
                  <a:pt x="2451" y="1880"/>
                </a:cubicBezTo>
                <a:cubicBezTo>
                  <a:pt x="2447" y="1883"/>
                  <a:pt x="2443" y="1886"/>
                  <a:pt x="2440" y="1889"/>
                </a:cubicBezTo>
                <a:cubicBezTo>
                  <a:pt x="2435" y="1893"/>
                  <a:pt x="2430" y="1897"/>
                  <a:pt x="2425" y="1900"/>
                </a:cubicBezTo>
                <a:cubicBezTo>
                  <a:pt x="2421" y="1903"/>
                  <a:pt x="2417" y="1906"/>
                  <a:pt x="2413" y="1909"/>
                </a:cubicBezTo>
                <a:cubicBezTo>
                  <a:pt x="2409" y="1912"/>
                  <a:pt x="2405" y="1915"/>
                  <a:pt x="2401" y="1918"/>
                </a:cubicBezTo>
                <a:cubicBezTo>
                  <a:pt x="2401" y="1915"/>
                  <a:pt x="2400" y="1913"/>
                  <a:pt x="2399" y="1911"/>
                </a:cubicBezTo>
                <a:cubicBezTo>
                  <a:pt x="2398" y="1908"/>
                  <a:pt x="2398" y="1905"/>
                  <a:pt x="2397" y="1902"/>
                </a:cubicBezTo>
                <a:cubicBezTo>
                  <a:pt x="2396" y="1898"/>
                  <a:pt x="2395" y="1894"/>
                  <a:pt x="2393" y="1890"/>
                </a:cubicBezTo>
                <a:cubicBezTo>
                  <a:pt x="2393" y="1887"/>
                  <a:pt x="2392" y="1884"/>
                  <a:pt x="2391" y="1881"/>
                </a:cubicBezTo>
                <a:cubicBezTo>
                  <a:pt x="2390" y="1877"/>
                  <a:pt x="2389" y="1873"/>
                  <a:pt x="2388" y="1869"/>
                </a:cubicBezTo>
                <a:cubicBezTo>
                  <a:pt x="2387" y="1866"/>
                  <a:pt x="2386" y="1863"/>
                  <a:pt x="2386" y="1860"/>
                </a:cubicBezTo>
                <a:cubicBezTo>
                  <a:pt x="2385" y="1856"/>
                  <a:pt x="2384" y="1851"/>
                  <a:pt x="2383" y="1847"/>
                </a:cubicBezTo>
                <a:cubicBezTo>
                  <a:pt x="2382" y="1844"/>
                  <a:pt x="2381" y="1842"/>
                  <a:pt x="2381" y="1839"/>
                </a:cubicBezTo>
                <a:cubicBezTo>
                  <a:pt x="2380" y="1834"/>
                  <a:pt x="2378" y="1829"/>
                  <a:pt x="2377" y="1824"/>
                </a:cubicBezTo>
                <a:cubicBezTo>
                  <a:pt x="2377" y="1822"/>
                  <a:pt x="2376" y="1820"/>
                  <a:pt x="2376" y="1818"/>
                </a:cubicBezTo>
                <a:cubicBezTo>
                  <a:pt x="2374" y="1811"/>
                  <a:pt x="2373" y="1804"/>
                  <a:pt x="2372" y="1797"/>
                </a:cubicBezTo>
                <a:cubicBezTo>
                  <a:pt x="2371" y="1795"/>
                  <a:pt x="2371" y="1793"/>
                  <a:pt x="2370" y="1791"/>
                </a:cubicBezTo>
                <a:cubicBezTo>
                  <a:pt x="2369" y="1786"/>
                  <a:pt x="2368" y="1781"/>
                  <a:pt x="2367" y="1776"/>
                </a:cubicBezTo>
                <a:cubicBezTo>
                  <a:pt x="2367" y="1773"/>
                  <a:pt x="2366" y="1770"/>
                  <a:pt x="2366" y="1767"/>
                </a:cubicBezTo>
                <a:cubicBezTo>
                  <a:pt x="2365" y="1764"/>
                  <a:pt x="2365" y="1760"/>
                  <a:pt x="2364" y="1757"/>
                </a:cubicBezTo>
                <a:cubicBezTo>
                  <a:pt x="2371" y="1752"/>
                  <a:pt x="2377" y="1747"/>
                  <a:pt x="2384" y="1743"/>
                </a:cubicBezTo>
                <a:cubicBezTo>
                  <a:pt x="2387" y="1741"/>
                  <a:pt x="2389" y="1739"/>
                  <a:pt x="2392" y="1737"/>
                </a:cubicBezTo>
                <a:cubicBezTo>
                  <a:pt x="2402" y="1730"/>
                  <a:pt x="2412" y="1723"/>
                  <a:pt x="2421" y="1716"/>
                </a:cubicBezTo>
                <a:cubicBezTo>
                  <a:pt x="2422" y="1715"/>
                  <a:pt x="2423" y="1714"/>
                  <a:pt x="2424" y="1714"/>
                </a:cubicBezTo>
                <a:cubicBezTo>
                  <a:pt x="2433" y="1707"/>
                  <a:pt x="2441" y="1700"/>
                  <a:pt x="2450" y="1694"/>
                </a:cubicBezTo>
                <a:cubicBezTo>
                  <a:pt x="2453" y="1691"/>
                  <a:pt x="2456" y="1689"/>
                  <a:pt x="2459" y="1686"/>
                </a:cubicBezTo>
                <a:cubicBezTo>
                  <a:pt x="2466" y="1681"/>
                  <a:pt x="2472" y="1676"/>
                  <a:pt x="2478" y="1671"/>
                </a:cubicBezTo>
                <a:cubicBezTo>
                  <a:pt x="2482" y="1668"/>
                  <a:pt x="2486" y="1665"/>
                  <a:pt x="2489" y="1662"/>
                </a:cubicBezTo>
                <a:cubicBezTo>
                  <a:pt x="2495" y="1657"/>
                  <a:pt x="2501" y="1652"/>
                  <a:pt x="2506" y="1647"/>
                </a:cubicBezTo>
                <a:cubicBezTo>
                  <a:pt x="2510" y="1644"/>
                  <a:pt x="2514" y="1641"/>
                  <a:pt x="2518" y="1637"/>
                </a:cubicBezTo>
                <a:cubicBezTo>
                  <a:pt x="2523" y="1632"/>
                  <a:pt x="2528" y="1628"/>
                  <a:pt x="2533" y="1623"/>
                </a:cubicBezTo>
                <a:cubicBezTo>
                  <a:pt x="2537" y="1620"/>
                  <a:pt x="2541" y="1616"/>
                  <a:pt x="2545" y="1612"/>
                </a:cubicBezTo>
                <a:cubicBezTo>
                  <a:pt x="2550" y="1608"/>
                  <a:pt x="2555" y="1603"/>
                  <a:pt x="2560" y="1598"/>
                </a:cubicBezTo>
                <a:cubicBezTo>
                  <a:pt x="2564" y="1595"/>
                  <a:pt x="2568" y="1591"/>
                  <a:pt x="2572" y="1587"/>
                </a:cubicBezTo>
                <a:cubicBezTo>
                  <a:pt x="2575" y="1584"/>
                  <a:pt x="2578" y="1581"/>
                  <a:pt x="2581" y="1578"/>
                </a:cubicBezTo>
                <a:cubicBezTo>
                  <a:pt x="2581" y="1578"/>
                  <a:pt x="2581" y="1578"/>
                  <a:pt x="2581" y="1578"/>
                </a:cubicBezTo>
                <a:cubicBezTo>
                  <a:pt x="2581" y="1578"/>
                  <a:pt x="2581" y="1578"/>
                  <a:pt x="2581" y="1578"/>
                </a:cubicBezTo>
                <a:cubicBezTo>
                  <a:pt x="2581" y="1580"/>
                  <a:pt x="2581" y="1581"/>
                  <a:pt x="2581" y="1583"/>
                </a:cubicBezTo>
                <a:cubicBezTo>
                  <a:pt x="2581" y="1586"/>
                  <a:pt x="2582" y="1589"/>
                  <a:pt x="2582" y="1593"/>
                </a:cubicBezTo>
                <a:cubicBezTo>
                  <a:pt x="2582" y="1597"/>
                  <a:pt x="2582" y="1601"/>
                  <a:pt x="2583" y="1605"/>
                </a:cubicBezTo>
                <a:cubicBezTo>
                  <a:pt x="2583" y="1609"/>
                  <a:pt x="2583" y="1612"/>
                  <a:pt x="2583" y="1615"/>
                </a:cubicBezTo>
                <a:cubicBezTo>
                  <a:pt x="2584" y="1619"/>
                  <a:pt x="2584" y="1623"/>
                  <a:pt x="2584" y="1628"/>
                </a:cubicBezTo>
                <a:cubicBezTo>
                  <a:pt x="2585" y="1631"/>
                  <a:pt x="2585" y="1634"/>
                  <a:pt x="2585" y="1637"/>
                </a:cubicBezTo>
                <a:cubicBezTo>
                  <a:pt x="2586" y="1641"/>
                  <a:pt x="2586" y="1646"/>
                  <a:pt x="2586" y="1650"/>
                </a:cubicBezTo>
                <a:cubicBezTo>
                  <a:pt x="2587" y="1653"/>
                  <a:pt x="2587" y="1656"/>
                  <a:pt x="2587" y="1659"/>
                </a:cubicBezTo>
                <a:cubicBezTo>
                  <a:pt x="2588" y="1664"/>
                  <a:pt x="2588" y="1668"/>
                  <a:pt x="2589" y="1673"/>
                </a:cubicBezTo>
                <a:cubicBezTo>
                  <a:pt x="2589" y="1676"/>
                  <a:pt x="2590" y="1678"/>
                  <a:pt x="2590" y="1681"/>
                </a:cubicBezTo>
                <a:cubicBezTo>
                  <a:pt x="2590" y="1687"/>
                  <a:pt x="2591" y="1692"/>
                  <a:pt x="2592" y="1698"/>
                </a:cubicBezTo>
                <a:cubicBezTo>
                  <a:pt x="2592" y="1700"/>
                  <a:pt x="2592" y="1701"/>
                  <a:pt x="2593" y="1703"/>
                </a:cubicBezTo>
                <a:close/>
                <a:moveTo>
                  <a:pt x="2346" y="1274"/>
                </a:moveTo>
                <a:cubicBezTo>
                  <a:pt x="2345" y="1281"/>
                  <a:pt x="2344" y="1287"/>
                  <a:pt x="2344" y="1294"/>
                </a:cubicBezTo>
                <a:cubicBezTo>
                  <a:pt x="2343" y="1296"/>
                  <a:pt x="2343" y="1299"/>
                  <a:pt x="2342" y="1302"/>
                </a:cubicBezTo>
                <a:cubicBezTo>
                  <a:pt x="2341" y="1311"/>
                  <a:pt x="2340" y="1320"/>
                  <a:pt x="2339" y="1330"/>
                </a:cubicBezTo>
                <a:cubicBezTo>
                  <a:pt x="2339" y="1331"/>
                  <a:pt x="2339" y="1333"/>
                  <a:pt x="2339" y="1334"/>
                </a:cubicBezTo>
                <a:cubicBezTo>
                  <a:pt x="2338" y="1342"/>
                  <a:pt x="2337" y="1349"/>
                  <a:pt x="2336" y="1356"/>
                </a:cubicBezTo>
                <a:cubicBezTo>
                  <a:pt x="2330" y="1360"/>
                  <a:pt x="2323" y="1365"/>
                  <a:pt x="2316" y="1369"/>
                </a:cubicBezTo>
                <a:cubicBezTo>
                  <a:pt x="2313" y="1371"/>
                  <a:pt x="2310" y="1373"/>
                  <a:pt x="2307" y="1375"/>
                </a:cubicBezTo>
                <a:cubicBezTo>
                  <a:pt x="2296" y="1382"/>
                  <a:pt x="2286" y="1388"/>
                  <a:pt x="2275" y="1394"/>
                </a:cubicBezTo>
                <a:cubicBezTo>
                  <a:pt x="2275" y="1394"/>
                  <a:pt x="2275" y="1394"/>
                  <a:pt x="2275" y="1394"/>
                </a:cubicBezTo>
                <a:cubicBezTo>
                  <a:pt x="2264" y="1400"/>
                  <a:pt x="2254" y="1406"/>
                  <a:pt x="2243" y="1412"/>
                </a:cubicBezTo>
                <a:cubicBezTo>
                  <a:pt x="2240" y="1414"/>
                  <a:pt x="2236" y="1416"/>
                  <a:pt x="2233" y="1418"/>
                </a:cubicBezTo>
                <a:cubicBezTo>
                  <a:pt x="2225" y="1422"/>
                  <a:pt x="2218" y="1426"/>
                  <a:pt x="2211" y="1430"/>
                </a:cubicBezTo>
                <a:cubicBezTo>
                  <a:pt x="2207" y="1432"/>
                  <a:pt x="2202" y="1434"/>
                  <a:pt x="2198" y="1436"/>
                </a:cubicBezTo>
                <a:cubicBezTo>
                  <a:pt x="2191" y="1440"/>
                  <a:pt x="2185" y="1443"/>
                  <a:pt x="2178" y="1447"/>
                </a:cubicBezTo>
                <a:cubicBezTo>
                  <a:pt x="2173" y="1449"/>
                  <a:pt x="2169" y="1451"/>
                  <a:pt x="2164" y="1453"/>
                </a:cubicBezTo>
                <a:cubicBezTo>
                  <a:pt x="2158" y="1456"/>
                  <a:pt x="2151" y="1459"/>
                  <a:pt x="2145" y="1462"/>
                </a:cubicBezTo>
                <a:cubicBezTo>
                  <a:pt x="2140" y="1465"/>
                  <a:pt x="2135" y="1467"/>
                  <a:pt x="2130" y="1469"/>
                </a:cubicBezTo>
                <a:cubicBezTo>
                  <a:pt x="2124" y="1472"/>
                  <a:pt x="2118" y="1475"/>
                  <a:pt x="2111" y="1477"/>
                </a:cubicBezTo>
                <a:cubicBezTo>
                  <a:pt x="2106" y="1480"/>
                  <a:pt x="2101" y="1482"/>
                  <a:pt x="2096" y="1484"/>
                </a:cubicBezTo>
                <a:cubicBezTo>
                  <a:pt x="2091" y="1486"/>
                  <a:pt x="2087" y="1488"/>
                  <a:pt x="2082" y="1490"/>
                </a:cubicBezTo>
                <a:cubicBezTo>
                  <a:pt x="2082" y="1486"/>
                  <a:pt x="2082" y="1483"/>
                  <a:pt x="2082" y="1480"/>
                </a:cubicBezTo>
                <a:cubicBezTo>
                  <a:pt x="2082" y="1476"/>
                  <a:pt x="2082" y="1473"/>
                  <a:pt x="2082" y="1469"/>
                </a:cubicBezTo>
                <a:cubicBezTo>
                  <a:pt x="2083" y="1464"/>
                  <a:pt x="2083" y="1459"/>
                  <a:pt x="2083" y="1455"/>
                </a:cubicBezTo>
                <a:cubicBezTo>
                  <a:pt x="2083" y="1451"/>
                  <a:pt x="2083" y="1447"/>
                  <a:pt x="2083" y="1444"/>
                </a:cubicBezTo>
                <a:cubicBezTo>
                  <a:pt x="2084" y="1439"/>
                  <a:pt x="2084" y="1434"/>
                  <a:pt x="2084" y="1429"/>
                </a:cubicBezTo>
                <a:cubicBezTo>
                  <a:pt x="2084" y="1425"/>
                  <a:pt x="2085" y="1422"/>
                  <a:pt x="2085" y="1418"/>
                </a:cubicBezTo>
                <a:cubicBezTo>
                  <a:pt x="2085" y="1413"/>
                  <a:pt x="2086" y="1408"/>
                  <a:pt x="2086" y="1403"/>
                </a:cubicBezTo>
                <a:cubicBezTo>
                  <a:pt x="2086" y="1399"/>
                  <a:pt x="2086" y="1396"/>
                  <a:pt x="2087" y="1393"/>
                </a:cubicBezTo>
                <a:cubicBezTo>
                  <a:pt x="2087" y="1387"/>
                  <a:pt x="2088" y="1381"/>
                  <a:pt x="2088" y="1375"/>
                </a:cubicBezTo>
                <a:cubicBezTo>
                  <a:pt x="2088" y="1373"/>
                  <a:pt x="2089" y="1370"/>
                  <a:pt x="2089" y="1368"/>
                </a:cubicBezTo>
                <a:cubicBezTo>
                  <a:pt x="2090" y="1359"/>
                  <a:pt x="2091" y="1351"/>
                  <a:pt x="2091" y="1342"/>
                </a:cubicBezTo>
                <a:cubicBezTo>
                  <a:pt x="2092" y="1341"/>
                  <a:pt x="2092" y="1340"/>
                  <a:pt x="2092" y="1339"/>
                </a:cubicBezTo>
                <a:cubicBezTo>
                  <a:pt x="2093" y="1332"/>
                  <a:pt x="2094" y="1325"/>
                  <a:pt x="2095" y="1317"/>
                </a:cubicBezTo>
                <a:cubicBezTo>
                  <a:pt x="2095" y="1314"/>
                  <a:pt x="2095" y="1311"/>
                  <a:pt x="2096" y="1309"/>
                </a:cubicBezTo>
                <a:cubicBezTo>
                  <a:pt x="2096" y="1304"/>
                  <a:pt x="2097" y="1299"/>
                  <a:pt x="2098" y="1294"/>
                </a:cubicBezTo>
                <a:cubicBezTo>
                  <a:pt x="2101" y="1293"/>
                  <a:pt x="2104" y="1291"/>
                  <a:pt x="2107" y="1290"/>
                </a:cubicBezTo>
                <a:cubicBezTo>
                  <a:pt x="2110" y="1289"/>
                  <a:pt x="2112" y="1288"/>
                  <a:pt x="2115" y="1287"/>
                </a:cubicBezTo>
                <a:cubicBezTo>
                  <a:pt x="2119" y="1285"/>
                  <a:pt x="2123" y="1283"/>
                  <a:pt x="2127" y="1281"/>
                </a:cubicBezTo>
                <a:cubicBezTo>
                  <a:pt x="2129" y="1280"/>
                  <a:pt x="2131" y="1280"/>
                  <a:pt x="2133" y="1279"/>
                </a:cubicBezTo>
                <a:cubicBezTo>
                  <a:pt x="2139" y="1276"/>
                  <a:pt x="2145" y="1273"/>
                  <a:pt x="2151" y="1270"/>
                </a:cubicBezTo>
                <a:cubicBezTo>
                  <a:pt x="2152" y="1270"/>
                  <a:pt x="2153" y="1270"/>
                  <a:pt x="2154" y="1269"/>
                </a:cubicBezTo>
                <a:cubicBezTo>
                  <a:pt x="2159" y="1267"/>
                  <a:pt x="2164" y="1264"/>
                  <a:pt x="2170" y="1262"/>
                </a:cubicBezTo>
                <a:cubicBezTo>
                  <a:pt x="2172" y="1261"/>
                  <a:pt x="2174" y="1260"/>
                  <a:pt x="2176" y="1259"/>
                </a:cubicBezTo>
                <a:cubicBezTo>
                  <a:pt x="2180" y="1257"/>
                  <a:pt x="2184" y="1255"/>
                  <a:pt x="2188" y="1253"/>
                </a:cubicBezTo>
                <a:cubicBezTo>
                  <a:pt x="2190" y="1252"/>
                  <a:pt x="2192" y="1250"/>
                  <a:pt x="2195" y="1249"/>
                </a:cubicBezTo>
                <a:cubicBezTo>
                  <a:pt x="2198" y="1247"/>
                  <a:pt x="2202" y="1246"/>
                  <a:pt x="2206" y="1244"/>
                </a:cubicBezTo>
                <a:cubicBezTo>
                  <a:pt x="2208" y="1242"/>
                  <a:pt x="2211" y="1241"/>
                  <a:pt x="2213" y="1240"/>
                </a:cubicBezTo>
                <a:cubicBezTo>
                  <a:pt x="2217" y="1238"/>
                  <a:pt x="2220" y="1236"/>
                  <a:pt x="2223" y="1234"/>
                </a:cubicBezTo>
                <a:cubicBezTo>
                  <a:pt x="2226" y="1233"/>
                  <a:pt x="2229" y="1232"/>
                  <a:pt x="2231" y="1230"/>
                </a:cubicBezTo>
                <a:cubicBezTo>
                  <a:pt x="2235" y="1228"/>
                  <a:pt x="2238" y="1227"/>
                  <a:pt x="2241" y="1225"/>
                </a:cubicBezTo>
                <a:cubicBezTo>
                  <a:pt x="2244" y="1223"/>
                  <a:pt x="2246" y="1222"/>
                  <a:pt x="2249" y="1220"/>
                </a:cubicBezTo>
                <a:cubicBezTo>
                  <a:pt x="2252" y="1219"/>
                  <a:pt x="2256" y="1217"/>
                  <a:pt x="2259" y="1215"/>
                </a:cubicBezTo>
                <a:cubicBezTo>
                  <a:pt x="2261" y="1214"/>
                  <a:pt x="2264" y="1212"/>
                  <a:pt x="2267" y="1210"/>
                </a:cubicBezTo>
                <a:cubicBezTo>
                  <a:pt x="2270" y="1209"/>
                  <a:pt x="2273" y="1207"/>
                  <a:pt x="2276" y="1205"/>
                </a:cubicBezTo>
                <a:cubicBezTo>
                  <a:pt x="2279" y="1203"/>
                  <a:pt x="2282" y="1202"/>
                  <a:pt x="2284" y="1200"/>
                </a:cubicBezTo>
                <a:cubicBezTo>
                  <a:pt x="2287" y="1198"/>
                  <a:pt x="2291" y="1197"/>
                  <a:pt x="2294" y="1195"/>
                </a:cubicBezTo>
                <a:cubicBezTo>
                  <a:pt x="2296" y="1193"/>
                  <a:pt x="2299" y="1191"/>
                  <a:pt x="2302" y="1190"/>
                </a:cubicBezTo>
                <a:cubicBezTo>
                  <a:pt x="2305" y="1188"/>
                  <a:pt x="2308" y="1186"/>
                  <a:pt x="2311" y="1184"/>
                </a:cubicBezTo>
                <a:cubicBezTo>
                  <a:pt x="2314" y="1183"/>
                  <a:pt x="2316" y="1181"/>
                  <a:pt x="2319" y="1179"/>
                </a:cubicBezTo>
                <a:cubicBezTo>
                  <a:pt x="2322" y="1177"/>
                  <a:pt x="2325" y="1175"/>
                  <a:pt x="2328" y="1173"/>
                </a:cubicBezTo>
                <a:cubicBezTo>
                  <a:pt x="2331" y="1172"/>
                  <a:pt x="2333" y="1170"/>
                  <a:pt x="2336" y="1168"/>
                </a:cubicBezTo>
                <a:cubicBezTo>
                  <a:pt x="2339" y="1166"/>
                  <a:pt x="2342" y="1164"/>
                  <a:pt x="2345" y="1162"/>
                </a:cubicBezTo>
                <a:cubicBezTo>
                  <a:pt x="2348" y="1161"/>
                  <a:pt x="2350" y="1159"/>
                  <a:pt x="2353" y="1157"/>
                </a:cubicBezTo>
                <a:cubicBezTo>
                  <a:pt x="2356" y="1155"/>
                  <a:pt x="2359" y="1153"/>
                  <a:pt x="2362" y="1151"/>
                </a:cubicBezTo>
                <a:cubicBezTo>
                  <a:pt x="2365" y="1149"/>
                  <a:pt x="2367" y="1148"/>
                  <a:pt x="2370" y="1146"/>
                </a:cubicBezTo>
                <a:cubicBezTo>
                  <a:pt x="2370" y="1145"/>
                  <a:pt x="2371" y="1145"/>
                  <a:pt x="2372" y="1145"/>
                </a:cubicBezTo>
                <a:cubicBezTo>
                  <a:pt x="2371" y="1145"/>
                  <a:pt x="2371" y="1145"/>
                  <a:pt x="2371" y="1145"/>
                </a:cubicBezTo>
                <a:cubicBezTo>
                  <a:pt x="2372" y="1145"/>
                  <a:pt x="2372" y="1145"/>
                  <a:pt x="2372" y="1145"/>
                </a:cubicBezTo>
                <a:cubicBezTo>
                  <a:pt x="2371" y="1147"/>
                  <a:pt x="2371" y="1149"/>
                  <a:pt x="2370" y="1151"/>
                </a:cubicBezTo>
                <a:cubicBezTo>
                  <a:pt x="2369" y="1155"/>
                  <a:pt x="2368" y="1159"/>
                  <a:pt x="2367" y="1163"/>
                </a:cubicBezTo>
                <a:cubicBezTo>
                  <a:pt x="2366" y="1169"/>
                  <a:pt x="2365" y="1174"/>
                  <a:pt x="2364" y="1179"/>
                </a:cubicBezTo>
                <a:cubicBezTo>
                  <a:pt x="2363" y="1183"/>
                  <a:pt x="2362" y="1187"/>
                  <a:pt x="2361" y="1191"/>
                </a:cubicBezTo>
                <a:cubicBezTo>
                  <a:pt x="2360" y="1196"/>
                  <a:pt x="2359" y="1201"/>
                  <a:pt x="2358" y="1207"/>
                </a:cubicBezTo>
                <a:cubicBezTo>
                  <a:pt x="2357" y="1211"/>
                  <a:pt x="2357" y="1215"/>
                  <a:pt x="2356" y="1218"/>
                </a:cubicBezTo>
                <a:cubicBezTo>
                  <a:pt x="2355" y="1224"/>
                  <a:pt x="2354" y="1229"/>
                  <a:pt x="2353" y="1235"/>
                </a:cubicBezTo>
                <a:cubicBezTo>
                  <a:pt x="2352" y="1239"/>
                  <a:pt x="2351" y="1242"/>
                  <a:pt x="2351" y="1246"/>
                </a:cubicBezTo>
                <a:cubicBezTo>
                  <a:pt x="2350" y="1252"/>
                  <a:pt x="2349" y="1258"/>
                  <a:pt x="2348" y="1264"/>
                </a:cubicBezTo>
                <a:cubicBezTo>
                  <a:pt x="2347" y="1267"/>
                  <a:pt x="2347" y="1270"/>
                  <a:pt x="2346" y="1274"/>
                </a:cubicBezTo>
                <a:close/>
                <a:moveTo>
                  <a:pt x="1893" y="925"/>
                </a:moveTo>
                <a:cubicBezTo>
                  <a:pt x="1890" y="933"/>
                  <a:pt x="1887" y="940"/>
                  <a:pt x="1884" y="948"/>
                </a:cubicBezTo>
                <a:cubicBezTo>
                  <a:pt x="1881" y="949"/>
                  <a:pt x="1877" y="950"/>
                  <a:pt x="1874" y="950"/>
                </a:cubicBezTo>
                <a:cubicBezTo>
                  <a:pt x="1872" y="951"/>
                  <a:pt x="1869" y="952"/>
                  <a:pt x="1866" y="952"/>
                </a:cubicBezTo>
                <a:cubicBezTo>
                  <a:pt x="1863" y="953"/>
                  <a:pt x="1859" y="954"/>
                  <a:pt x="1855" y="955"/>
                </a:cubicBezTo>
                <a:cubicBezTo>
                  <a:pt x="1853" y="956"/>
                  <a:pt x="1850" y="956"/>
                  <a:pt x="1848" y="957"/>
                </a:cubicBezTo>
                <a:cubicBezTo>
                  <a:pt x="1843" y="958"/>
                  <a:pt x="1839" y="959"/>
                  <a:pt x="1835" y="959"/>
                </a:cubicBezTo>
                <a:cubicBezTo>
                  <a:pt x="1833" y="960"/>
                  <a:pt x="1831" y="960"/>
                  <a:pt x="1829" y="961"/>
                </a:cubicBezTo>
                <a:cubicBezTo>
                  <a:pt x="1823" y="962"/>
                  <a:pt x="1817" y="963"/>
                  <a:pt x="1811" y="964"/>
                </a:cubicBezTo>
                <a:cubicBezTo>
                  <a:pt x="1811" y="965"/>
                  <a:pt x="1810" y="965"/>
                  <a:pt x="1810" y="965"/>
                </a:cubicBezTo>
                <a:cubicBezTo>
                  <a:pt x="1803" y="966"/>
                  <a:pt x="1797" y="967"/>
                  <a:pt x="1791" y="968"/>
                </a:cubicBezTo>
                <a:cubicBezTo>
                  <a:pt x="1789" y="969"/>
                  <a:pt x="1786" y="969"/>
                  <a:pt x="1784" y="970"/>
                </a:cubicBezTo>
                <a:cubicBezTo>
                  <a:pt x="1780" y="970"/>
                  <a:pt x="1776" y="971"/>
                  <a:pt x="1772" y="972"/>
                </a:cubicBezTo>
                <a:cubicBezTo>
                  <a:pt x="1769" y="972"/>
                  <a:pt x="1767" y="973"/>
                  <a:pt x="1764" y="973"/>
                </a:cubicBezTo>
                <a:cubicBezTo>
                  <a:pt x="1760" y="974"/>
                  <a:pt x="1756" y="974"/>
                  <a:pt x="1753" y="975"/>
                </a:cubicBezTo>
                <a:cubicBezTo>
                  <a:pt x="1750" y="975"/>
                  <a:pt x="1747" y="976"/>
                  <a:pt x="1744" y="976"/>
                </a:cubicBezTo>
                <a:cubicBezTo>
                  <a:pt x="1741" y="977"/>
                  <a:pt x="1737" y="977"/>
                  <a:pt x="1734" y="978"/>
                </a:cubicBezTo>
                <a:cubicBezTo>
                  <a:pt x="1731" y="978"/>
                  <a:pt x="1728" y="979"/>
                  <a:pt x="1725" y="979"/>
                </a:cubicBezTo>
                <a:cubicBezTo>
                  <a:pt x="1721" y="980"/>
                  <a:pt x="1718" y="980"/>
                  <a:pt x="1714" y="981"/>
                </a:cubicBezTo>
                <a:cubicBezTo>
                  <a:pt x="1711" y="981"/>
                  <a:pt x="1709" y="981"/>
                  <a:pt x="1706" y="982"/>
                </a:cubicBezTo>
                <a:cubicBezTo>
                  <a:pt x="1702" y="982"/>
                  <a:pt x="1699" y="983"/>
                  <a:pt x="1695" y="983"/>
                </a:cubicBezTo>
                <a:cubicBezTo>
                  <a:pt x="1692" y="983"/>
                  <a:pt x="1689" y="984"/>
                  <a:pt x="1686" y="984"/>
                </a:cubicBezTo>
                <a:cubicBezTo>
                  <a:pt x="1683" y="984"/>
                  <a:pt x="1679" y="985"/>
                  <a:pt x="1676" y="985"/>
                </a:cubicBezTo>
                <a:cubicBezTo>
                  <a:pt x="1673" y="986"/>
                  <a:pt x="1670" y="986"/>
                  <a:pt x="1667" y="986"/>
                </a:cubicBezTo>
                <a:cubicBezTo>
                  <a:pt x="1664" y="987"/>
                  <a:pt x="1660" y="987"/>
                  <a:pt x="1656" y="987"/>
                </a:cubicBezTo>
                <a:cubicBezTo>
                  <a:pt x="1654" y="987"/>
                  <a:pt x="1651" y="988"/>
                  <a:pt x="1648" y="988"/>
                </a:cubicBezTo>
                <a:cubicBezTo>
                  <a:pt x="1644" y="988"/>
                  <a:pt x="1641" y="989"/>
                  <a:pt x="1637" y="989"/>
                </a:cubicBezTo>
                <a:cubicBezTo>
                  <a:pt x="1634" y="989"/>
                  <a:pt x="1631" y="989"/>
                  <a:pt x="1628" y="990"/>
                </a:cubicBezTo>
                <a:cubicBezTo>
                  <a:pt x="1625" y="990"/>
                  <a:pt x="1621" y="990"/>
                  <a:pt x="1618" y="990"/>
                </a:cubicBezTo>
                <a:cubicBezTo>
                  <a:pt x="1615" y="991"/>
                  <a:pt x="1612" y="991"/>
                  <a:pt x="1609" y="991"/>
                </a:cubicBezTo>
                <a:cubicBezTo>
                  <a:pt x="1605" y="991"/>
                  <a:pt x="1602" y="991"/>
                  <a:pt x="1598" y="992"/>
                </a:cubicBezTo>
                <a:cubicBezTo>
                  <a:pt x="1595" y="992"/>
                  <a:pt x="1593" y="992"/>
                  <a:pt x="1590" y="992"/>
                </a:cubicBezTo>
                <a:cubicBezTo>
                  <a:pt x="1588" y="992"/>
                  <a:pt x="1586" y="992"/>
                  <a:pt x="1584" y="992"/>
                </a:cubicBezTo>
                <a:cubicBezTo>
                  <a:pt x="1585" y="989"/>
                  <a:pt x="1586" y="986"/>
                  <a:pt x="1587" y="982"/>
                </a:cubicBezTo>
                <a:cubicBezTo>
                  <a:pt x="1589" y="979"/>
                  <a:pt x="1590" y="975"/>
                  <a:pt x="1592" y="971"/>
                </a:cubicBezTo>
                <a:cubicBezTo>
                  <a:pt x="1594" y="966"/>
                  <a:pt x="1596" y="961"/>
                  <a:pt x="1598" y="956"/>
                </a:cubicBezTo>
                <a:cubicBezTo>
                  <a:pt x="1599" y="952"/>
                  <a:pt x="1601" y="949"/>
                  <a:pt x="1602" y="945"/>
                </a:cubicBezTo>
                <a:cubicBezTo>
                  <a:pt x="1604" y="940"/>
                  <a:pt x="1606" y="935"/>
                  <a:pt x="1609" y="930"/>
                </a:cubicBezTo>
                <a:cubicBezTo>
                  <a:pt x="1610" y="926"/>
                  <a:pt x="1612" y="923"/>
                  <a:pt x="1613" y="919"/>
                </a:cubicBezTo>
                <a:cubicBezTo>
                  <a:pt x="1615" y="914"/>
                  <a:pt x="1618" y="909"/>
                  <a:pt x="1620" y="904"/>
                </a:cubicBezTo>
                <a:cubicBezTo>
                  <a:pt x="1621" y="900"/>
                  <a:pt x="1623" y="897"/>
                  <a:pt x="1624" y="894"/>
                </a:cubicBezTo>
                <a:cubicBezTo>
                  <a:pt x="1627" y="888"/>
                  <a:pt x="1630" y="882"/>
                  <a:pt x="1632" y="877"/>
                </a:cubicBezTo>
                <a:cubicBezTo>
                  <a:pt x="1634" y="874"/>
                  <a:pt x="1635" y="871"/>
                  <a:pt x="1636" y="868"/>
                </a:cubicBezTo>
                <a:cubicBezTo>
                  <a:pt x="1640" y="860"/>
                  <a:pt x="1644" y="852"/>
                  <a:pt x="1648" y="843"/>
                </a:cubicBezTo>
                <a:cubicBezTo>
                  <a:pt x="1649" y="842"/>
                  <a:pt x="1649" y="841"/>
                  <a:pt x="1650" y="840"/>
                </a:cubicBezTo>
                <a:cubicBezTo>
                  <a:pt x="1654" y="833"/>
                  <a:pt x="1657" y="826"/>
                  <a:pt x="1661" y="819"/>
                </a:cubicBezTo>
                <a:cubicBezTo>
                  <a:pt x="1663" y="815"/>
                  <a:pt x="1664" y="812"/>
                  <a:pt x="1666" y="809"/>
                </a:cubicBezTo>
                <a:cubicBezTo>
                  <a:pt x="1669" y="805"/>
                  <a:pt x="1671" y="800"/>
                  <a:pt x="1674" y="795"/>
                </a:cubicBezTo>
                <a:cubicBezTo>
                  <a:pt x="1677" y="795"/>
                  <a:pt x="1681" y="794"/>
                  <a:pt x="1685" y="794"/>
                </a:cubicBezTo>
                <a:cubicBezTo>
                  <a:pt x="1688" y="794"/>
                  <a:pt x="1690" y="793"/>
                  <a:pt x="1693" y="793"/>
                </a:cubicBezTo>
                <a:cubicBezTo>
                  <a:pt x="1698" y="792"/>
                  <a:pt x="1704" y="792"/>
                  <a:pt x="1709" y="791"/>
                </a:cubicBezTo>
                <a:cubicBezTo>
                  <a:pt x="1711" y="791"/>
                  <a:pt x="1713" y="791"/>
                  <a:pt x="1714" y="791"/>
                </a:cubicBezTo>
                <a:cubicBezTo>
                  <a:pt x="1721" y="790"/>
                  <a:pt x="1728" y="789"/>
                  <a:pt x="1735" y="788"/>
                </a:cubicBezTo>
                <a:cubicBezTo>
                  <a:pt x="1737" y="787"/>
                  <a:pt x="1738" y="787"/>
                  <a:pt x="1740" y="787"/>
                </a:cubicBezTo>
                <a:cubicBezTo>
                  <a:pt x="1745" y="786"/>
                  <a:pt x="1751" y="785"/>
                  <a:pt x="1756" y="784"/>
                </a:cubicBezTo>
                <a:cubicBezTo>
                  <a:pt x="1759" y="784"/>
                  <a:pt x="1761" y="783"/>
                  <a:pt x="1764" y="783"/>
                </a:cubicBezTo>
                <a:cubicBezTo>
                  <a:pt x="1768" y="782"/>
                  <a:pt x="1773" y="782"/>
                  <a:pt x="1777" y="781"/>
                </a:cubicBezTo>
                <a:cubicBezTo>
                  <a:pt x="1780" y="780"/>
                  <a:pt x="1783" y="780"/>
                  <a:pt x="1786" y="779"/>
                </a:cubicBezTo>
                <a:cubicBezTo>
                  <a:pt x="1790" y="779"/>
                  <a:pt x="1794" y="778"/>
                  <a:pt x="1798" y="777"/>
                </a:cubicBezTo>
                <a:cubicBezTo>
                  <a:pt x="1801" y="776"/>
                  <a:pt x="1804" y="776"/>
                  <a:pt x="1807" y="775"/>
                </a:cubicBezTo>
                <a:cubicBezTo>
                  <a:pt x="1811" y="774"/>
                  <a:pt x="1815" y="774"/>
                  <a:pt x="1819" y="773"/>
                </a:cubicBezTo>
                <a:cubicBezTo>
                  <a:pt x="1822" y="772"/>
                  <a:pt x="1825" y="772"/>
                  <a:pt x="1828" y="771"/>
                </a:cubicBezTo>
                <a:cubicBezTo>
                  <a:pt x="1832" y="770"/>
                  <a:pt x="1836" y="769"/>
                  <a:pt x="1840" y="768"/>
                </a:cubicBezTo>
                <a:cubicBezTo>
                  <a:pt x="1843" y="768"/>
                  <a:pt x="1846" y="767"/>
                  <a:pt x="1849" y="766"/>
                </a:cubicBezTo>
                <a:cubicBezTo>
                  <a:pt x="1853" y="765"/>
                  <a:pt x="1857" y="765"/>
                  <a:pt x="1861" y="764"/>
                </a:cubicBezTo>
                <a:cubicBezTo>
                  <a:pt x="1864" y="763"/>
                  <a:pt x="1867" y="762"/>
                  <a:pt x="1870" y="761"/>
                </a:cubicBezTo>
                <a:cubicBezTo>
                  <a:pt x="1874" y="761"/>
                  <a:pt x="1878" y="760"/>
                  <a:pt x="1882" y="759"/>
                </a:cubicBezTo>
                <a:cubicBezTo>
                  <a:pt x="1885" y="758"/>
                  <a:pt x="1888" y="757"/>
                  <a:pt x="1891" y="756"/>
                </a:cubicBezTo>
                <a:cubicBezTo>
                  <a:pt x="1895" y="755"/>
                  <a:pt x="1898" y="754"/>
                  <a:pt x="1902" y="753"/>
                </a:cubicBezTo>
                <a:cubicBezTo>
                  <a:pt x="1905" y="753"/>
                  <a:pt x="1908" y="752"/>
                  <a:pt x="1912" y="751"/>
                </a:cubicBezTo>
                <a:cubicBezTo>
                  <a:pt x="1915" y="750"/>
                  <a:pt x="1919" y="749"/>
                  <a:pt x="1923" y="748"/>
                </a:cubicBezTo>
                <a:cubicBezTo>
                  <a:pt x="1926" y="747"/>
                  <a:pt x="1929" y="746"/>
                  <a:pt x="1932" y="745"/>
                </a:cubicBezTo>
                <a:cubicBezTo>
                  <a:pt x="1936" y="744"/>
                  <a:pt x="1940" y="743"/>
                  <a:pt x="1943" y="742"/>
                </a:cubicBezTo>
                <a:cubicBezTo>
                  <a:pt x="1946" y="741"/>
                  <a:pt x="1949" y="740"/>
                  <a:pt x="1953" y="739"/>
                </a:cubicBezTo>
                <a:cubicBezTo>
                  <a:pt x="1956" y="738"/>
                  <a:pt x="1960" y="737"/>
                  <a:pt x="1964" y="736"/>
                </a:cubicBezTo>
                <a:cubicBezTo>
                  <a:pt x="1967" y="735"/>
                  <a:pt x="1970" y="734"/>
                  <a:pt x="1973" y="733"/>
                </a:cubicBezTo>
                <a:cubicBezTo>
                  <a:pt x="1977" y="732"/>
                  <a:pt x="1981" y="730"/>
                  <a:pt x="1984" y="729"/>
                </a:cubicBezTo>
                <a:cubicBezTo>
                  <a:pt x="1987" y="728"/>
                  <a:pt x="1990" y="727"/>
                  <a:pt x="1993" y="726"/>
                </a:cubicBezTo>
                <a:cubicBezTo>
                  <a:pt x="1994" y="726"/>
                  <a:pt x="1995" y="726"/>
                  <a:pt x="1996" y="726"/>
                </a:cubicBezTo>
                <a:cubicBezTo>
                  <a:pt x="1995" y="726"/>
                  <a:pt x="1995" y="726"/>
                  <a:pt x="1995" y="726"/>
                </a:cubicBezTo>
                <a:cubicBezTo>
                  <a:pt x="1996" y="726"/>
                  <a:pt x="1996" y="726"/>
                  <a:pt x="1996" y="726"/>
                </a:cubicBezTo>
                <a:cubicBezTo>
                  <a:pt x="1994" y="728"/>
                  <a:pt x="1993" y="731"/>
                  <a:pt x="1991" y="733"/>
                </a:cubicBezTo>
                <a:cubicBezTo>
                  <a:pt x="1988" y="737"/>
                  <a:pt x="1986" y="742"/>
                  <a:pt x="1984" y="746"/>
                </a:cubicBezTo>
                <a:cubicBezTo>
                  <a:pt x="1980" y="751"/>
                  <a:pt x="1977" y="756"/>
                  <a:pt x="1974" y="762"/>
                </a:cubicBezTo>
                <a:cubicBezTo>
                  <a:pt x="1972" y="766"/>
                  <a:pt x="1970" y="770"/>
                  <a:pt x="1967" y="774"/>
                </a:cubicBezTo>
                <a:cubicBezTo>
                  <a:pt x="1964" y="779"/>
                  <a:pt x="1961" y="785"/>
                  <a:pt x="1958" y="790"/>
                </a:cubicBezTo>
                <a:cubicBezTo>
                  <a:pt x="1956" y="794"/>
                  <a:pt x="1954" y="798"/>
                  <a:pt x="1952" y="802"/>
                </a:cubicBezTo>
                <a:cubicBezTo>
                  <a:pt x="1949" y="808"/>
                  <a:pt x="1946" y="814"/>
                  <a:pt x="1943" y="819"/>
                </a:cubicBezTo>
                <a:cubicBezTo>
                  <a:pt x="1941" y="823"/>
                  <a:pt x="1939" y="827"/>
                  <a:pt x="1937" y="831"/>
                </a:cubicBezTo>
                <a:cubicBezTo>
                  <a:pt x="1934" y="837"/>
                  <a:pt x="1931" y="843"/>
                  <a:pt x="1928" y="849"/>
                </a:cubicBezTo>
                <a:cubicBezTo>
                  <a:pt x="1926" y="853"/>
                  <a:pt x="1924" y="857"/>
                  <a:pt x="1922" y="861"/>
                </a:cubicBezTo>
                <a:cubicBezTo>
                  <a:pt x="1919" y="867"/>
                  <a:pt x="1916" y="874"/>
                  <a:pt x="1913" y="881"/>
                </a:cubicBezTo>
                <a:cubicBezTo>
                  <a:pt x="1911" y="884"/>
                  <a:pt x="1910" y="887"/>
                  <a:pt x="1909" y="890"/>
                </a:cubicBezTo>
                <a:cubicBezTo>
                  <a:pt x="1904" y="900"/>
                  <a:pt x="1900" y="910"/>
                  <a:pt x="1895" y="920"/>
                </a:cubicBezTo>
                <a:cubicBezTo>
                  <a:pt x="1895" y="921"/>
                  <a:pt x="1894" y="923"/>
                  <a:pt x="1893" y="925"/>
                </a:cubicBezTo>
                <a:close/>
                <a:moveTo>
                  <a:pt x="1994" y="714"/>
                </a:moveTo>
                <a:cubicBezTo>
                  <a:pt x="1991" y="714"/>
                  <a:pt x="1989" y="715"/>
                  <a:pt x="1987" y="716"/>
                </a:cubicBezTo>
                <a:cubicBezTo>
                  <a:pt x="1981" y="718"/>
                  <a:pt x="1975" y="720"/>
                  <a:pt x="1969" y="721"/>
                </a:cubicBezTo>
                <a:cubicBezTo>
                  <a:pt x="1968" y="722"/>
                  <a:pt x="1967" y="722"/>
                  <a:pt x="1966" y="722"/>
                </a:cubicBezTo>
                <a:cubicBezTo>
                  <a:pt x="1959" y="725"/>
                  <a:pt x="1953" y="727"/>
                  <a:pt x="1946" y="729"/>
                </a:cubicBezTo>
                <a:cubicBezTo>
                  <a:pt x="1945" y="729"/>
                  <a:pt x="1944" y="729"/>
                  <a:pt x="1943" y="730"/>
                </a:cubicBezTo>
                <a:cubicBezTo>
                  <a:pt x="1937" y="731"/>
                  <a:pt x="1931" y="733"/>
                  <a:pt x="1925" y="735"/>
                </a:cubicBezTo>
                <a:cubicBezTo>
                  <a:pt x="1923" y="735"/>
                  <a:pt x="1921" y="736"/>
                  <a:pt x="1919" y="736"/>
                </a:cubicBezTo>
                <a:cubicBezTo>
                  <a:pt x="1914" y="738"/>
                  <a:pt x="1910" y="739"/>
                  <a:pt x="1905" y="740"/>
                </a:cubicBezTo>
                <a:cubicBezTo>
                  <a:pt x="1902" y="741"/>
                  <a:pt x="1900" y="742"/>
                  <a:pt x="1897" y="742"/>
                </a:cubicBezTo>
                <a:cubicBezTo>
                  <a:pt x="1893" y="743"/>
                  <a:pt x="1889" y="745"/>
                  <a:pt x="1884" y="746"/>
                </a:cubicBezTo>
                <a:cubicBezTo>
                  <a:pt x="1881" y="746"/>
                  <a:pt x="1879" y="747"/>
                  <a:pt x="1876" y="748"/>
                </a:cubicBezTo>
                <a:cubicBezTo>
                  <a:pt x="1872" y="749"/>
                  <a:pt x="1868" y="750"/>
                  <a:pt x="1863" y="751"/>
                </a:cubicBezTo>
                <a:cubicBezTo>
                  <a:pt x="1861" y="751"/>
                  <a:pt x="1858" y="752"/>
                  <a:pt x="1855" y="753"/>
                </a:cubicBezTo>
                <a:cubicBezTo>
                  <a:pt x="1851" y="754"/>
                  <a:pt x="1847" y="755"/>
                  <a:pt x="1843" y="756"/>
                </a:cubicBezTo>
                <a:cubicBezTo>
                  <a:pt x="1840" y="756"/>
                  <a:pt x="1837" y="757"/>
                  <a:pt x="1834" y="757"/>
                </a:cubicBezTo>
                <a:cubicBezTo>
                  <a:pt x="1830" y="758"/>
                  <a:pt x="1826" y="759"/>
                  <a:pt x="1822" y="760"/>
                </a:cubicBezTo>
                <a:cubicBezTo>
                  <a:pt x="1819" y="761"/>
                  <a:pt x="1816" y="761"/>
                  <a:pt x="1813" y="762"/>
                </a:cubicBezTo>
                <a:cubicBezTo>
                  <a:pt x="1809" y="763"/>
                  <a:pt x="1805" y="763"/>
                  <a:pt x="1801" y="764"/>
                </a:cubicBezTo>
                <a:cubicBezTo>
                  <a:pt x="1798" y="765"/>
                  <a:pt x="1795" y="765"/>
                  <a:pt x="1792" y="766"/>
                </a:cubicBezTo>
                <a:cubicBezTo>
                  <a:pt x="1788" y="767"/>
                  <a:pt x="1784" y="767"/>
                  <a:pt x="1780" y="768"/>
                </a:cubicBezTo>
                <a:cubicBezTo>
                  <a:pt x="1777" y="769"/>
                  <a:pt x="1774" y="769"/>
                  <a:pt x="1771" y="770"/>
                </a:cubicBezTo>
                <a:cubicBezTo>
                  <a:pt x="1767" y="770"/>
                  <a:pt x="1763" y="771"/>
                  <a:pt x="1759" y="772"/>
                </a:cubicBezTo>
                <a:cubicBezTo>
                  <a:pt x="1756" y="772"/>
                  <a:pt x="1753" y="773"/>
                  <a:pt x="1750" y="773"/>
                </a:cubicBezTo>
                <a:cubicBezTo>
                  <a:pt x="1746" y="774"/>
                  <a:pt x="1742" y="774"/>
                  <a:pt x="1738" y="775"/>
                </a:cubicBezTo>
                <a:cubicBezTo>
                  <a:pt x="1735" y="775"/>
                  <a:pt x="1732" y="776"/>
                  <a:pt x="1728" y="776"/>
                </a:cubicBezTo>
                <a:cubicBezTo>
                  <a:pt x="1725" y="777"/>
                  <a:pt x="1721" y="777"/>
                  <a:pt x="1717" y="778"/>
                </a:cubicBezTo>
                <a:cubicBezTo>
                  <a:pt x="1714" y="778"/>
                  <a:pt x="1710" y="779"/>
                  <a:pt x="1707" y="779"/>
                </a:cubicBezTo>
                <a:cubicBezTo>
                  <a:pt x="1703" y="780"/>
                  <a:pt x="1700" y="780"/>
                  <a:pt x="1696" y="781"/>
                </a:cubicBezTo>
                <a:cubicBezTo>
                  <a:pt x="1692" y="781"/>
                  <a:pt x="1689" y="781"/>
                  <a:pt x="1686" y="782"/>
                </a:cubicBezTo>
                <a:cubicBezTo>
                  <a:pt x="1684" y="782"/>
                  <a:pt x="1682" y="782"/>
                  <a:pt x="1681" y="782"/>
                </a:cubicBezTo>
                <a:cubicBezTo>
                  <a:pt x="1683" y="779"/>
                  <a:pt x="1685" y="776"/>
                  <a:pt x="1687" y="772"/>
                </a:cubicBezTo>
                <a:cubicBezTo>
                  <a:pt x="1689" y="768"/>
                  <a:pt x="1692" y="763"/>
                  <a:pt x="1694" y="759"/>
                </a:cubicBezTo>
                <a:cubicBezTo>
                  <a:pt x="1697" y="754"/>
                  <a:pt x="1700" y="749"/>
                  <a:pt x="1703" y="743"/>
                </a:cubicBezTo>
                <a:cubicBezTo>
                  <a:pt x="1706" y="739"/>
                  <a:pt x="1708" y="735"/>
                  <a:pt x="1711" y="731"/>
                </a:cubicBezTo>
                <a:cubicBezTo>
                  <a:pt x="1714" y="725"/>
                  <a:pt x="1718" y="720"/>
                  <a:pt x="1721" y="715"/>
                </a:cubicBezTo>
                <a:cubicBezTo>
                  <a:pt x="1723" y="711"/>
                  <a:pt x="1726" y="707"/>
                  <a:pt x="1729" y="703"/>
                </a:cubicBezTo>
                <a:cubicBezTo>
                  <a:pt x="1732" y="697"/>
                  <a:pt x="1736" y="692"/>
                  <a:pt x="1739" y="687"/>
                </a:cubicBezTo>
                <a:cubicBezTo>
                  <a:pt x="1742" y="683"/>
                  <a:pt x="1744" y="679"/>
                  <a:pt x="1747" y="675"/>
                </a:cubicBezTo>
                <a:cubicBezTo>
                  <a:pt x="1751" y="669"/>
                  <a:pt x="1754" y="664"/>
                  <a:pt x="1758" y="658"/>
                </a:cubicBezTo>
                <a:cubicBezTo>
                  <a:pt x="1761" y="655"/>
                  <a:pt x="1763" y="651"/>
                  <a:pt x="1766" y="648"/>
                </a:cubicBezTo>
                <a:cubicBezTo>
                  <a:pt x="1770" y="641"/>
                  <a:pt x="1775" y="635"/>
                  <a:pt x="1779" y="629"/>
                </a:cubicBezTo>
                <a:cubicBezTo>
                  <a:pt x="1781" y="626"/>
                  <a:pt x="1783" y="624"/>
                  <a:pt x="1785" y="621"/>
                </a:cubicBezTo>
                <a:cubicBezTo>
                  <a:pt x="1792" y="612"/>
                  <a:pt x="1798" y="603"/>
                  <a:pt x="1805" y="594"/>
                </a:cubicBezTo>
                <a:cubicBezTo>
                  <a:pt x="1806" y="593"/>
                  <a:pt x="1807" y="591"/>
                  <a:pt x="1809" y="590"/>
                </a:cubicBezTo>
                <a:cubicBezTo>
                  <a:pt x="1814" y="583"/>
                  <a:pt x="1819" y="576"/>
                  <a:pt x="1825" y="569"/>
                </a:cubicBezTo>
                <a:cubicBezTo>
                  <a:pt x="1835" y="567"/>
                  <a:pt x="1844" y="565"/>
                  <a:pt x="1854" y="563"/>
                </a:cubicBezTo>
                <a:cubicBezTo>
                  <a:pt x="1856" y="563"/>
                  <a:pt x="1859" y="562"/>
                  <a:pt x="1861" y="561"/>
                </a:cubicBezTo>
                <a:cubicBezTo>
                  <a:pt x="1869" y="560"/>
                  <a:pt x="1876" y="558"/>
                  <a:pt x="1884" y="556"/>
                </a:cubicBezTo>
                <a:cubicBezTo>
                  <a:pt x="1888" y="555"/>
                  <a:pt x="1891" y="554"/>
                  <a:pt x="1895" y="553"/>
                </a:cubicBezTo>
                <a:cubicBezTo>
                  <a:pt x="1901" y="551"/>
                  <a:pt x="1907" y="550"/>
                  <a:pt x="1914" y="548"/>
                </a:cubicBezTo>
                <a:cubicBezTo>
                  <a:pt x="1918" y="547"/>
                  <a:pt x="1922" y="546"/>
                  <a:pt x="1926" y="545"/>
                </a:cubicBezTo>
                <a:cubicBezTo>
                  <a:pt x="1932" y="543"/>
                  <a:pt x="1938" y="541"/>
                  <a:pt x="1944" y="540"/>
                </a:cubicBezTo>
                <a:cubicBezTo>
                  <a:pt x="1948" y="538"/>
                  <a:pt x="1952" y="537"/>
                  <a:pt x="1956" y="536"/>
                </a:cubicBezTo>
                <a:cubicBezTo>
                  <a:pt x="1962" y="534"/>
                  <a:pt x="1967" y="532"/>
                  <a:pt x="1973" y="530"/>
                </a:cubicBezTo>
                <a:cubicBezTo>
                  <a:pt x="1977" y="529"/>
                  <a:pt x="1981" y="528"/>
                  <a:pt x="1985" y="527"/>
                </a:cubicBezTo>
                <a:cubicBezTo>
                  <a:pt x="1991" y="525"/>
                  <a:pt x="1997" y="523"/>
                  <a:pt x="2003" y="521"/>
                </a:cubicBezTo>
                <a:cubicBezTo>
                  <a:pt x="2007" y="519"/>
                  <a:pt x="2011" y="518"/>
                  <a:pt x="2014" y="517"/>
                </a:cubicBezTo>
                <a:cubicBezTo>
                  <a:pt x="2021" y="515"/>
                  <a:pt x="2027" y="512"/>
                  <a:pt x="2034" y="510"/>
                </a:cubicBezTo>
                <a:cubicBezTo>
                  <a:pt x="2037" y="509"/>
                  <a:pt x="2040" y="508"/>
                  <a:pt x="2043" y="506"/>
                </a:cubicBezTo>
                <a:cubicBezTo>
                  <a:pt x="2052" y="503"/>
                  <a:pt x="2061" y="500"/>
                  <a:pt x="2070" y="496"/>
                </a:cubicBezTo>
                <a:cubicBezTo>
                  <a:pt x="2071" y="496"/>
                  <a:pt x="2071" y="496"/>
                  <a:pt x="2072" y="495"/>
                </a:cubicBezTo>
                <a:cubicBezTo>
                  <a:pt x="2081" y="492"/>
                  <a:pt x="2091" y="488"/>
                  <a:pt x="2100" y="484"/>
                </a:cubicBezTo>
                <a:cubicBezTo>
                  <a:pt x="2103" y="483"/>
                  <a:pt x="2106" y="481"/>
                  <a:pt x="2109" y="480"/>
                </a:cubicBezTo>
                <a:cubicBezTo>
                  <a:pt x="2116" y="477"/>
                  <a:pt x="2122" y="474"/>
                  <a:pt x="2129" y="472"/>
                </a:cubicBezTo>
                <a:cubicBezTo>
                  <a:pt x="2132" y="470"/>
                  <a:pt x="2136" y="468"/>
                  <a:pt x="2139" y="467"/>
                </a:cubicBezTo>
                <a:cubicBezTo>
                  <a:pt x="2145" y="464"/>
                  <a:pt x="2151" y="461"/>
                  <a:pt x="2157" y="459"/>
                </a:cubicBezTo>
                <a:cubicBezTo>
                  <a:pt x="2160" y="457"/>
                  <a:pt x="2164" y="455"/>
                  <a:pt x="2168" y="453"/>
                </a:cubicBezTo>
                <a:cubicBezTo>
                  <a:pt x="2173" y="451"/>
                  <a:pt x="2179" y="448"/>
                  <a:pt x="2185" y="445"/>
                </a:cubicBezTo>
                <a:cubicBezTo>
                  <a:pt x="2188" y="443"/>
                  <a:pt x="2192" y="442"/>
                  <a:pt x="2196" y="440"/>
                </a:cubicBezTo>
                <a:cubicBezTo>
                  <a:pt x="2201" y="437"/>
                  <a:pt x="2207" y="434"/>
                  <a:pt x="2212" y="431"/>
                </a:cubicBezTo>
                <a:cubicBezTo>
                  <a:pt x="2216" y="429"/>
                  <a:pt x="2220" y="427"/>
                  <a:pt x="2223" y="425"/>
                </a:cubicBezTo>
                <a:cubicBezTo>
                  <a:pt x="2229" y="422"/>
                  <a:pt x="2235" y="419"/>
                  <a:pt x="2241" y="416"/>
                </a:cubicBezTo>
                <a:cubicBezTo>
                  <a:pt x="2244" y="414"/>
                  <a:pt x="2247" y="412"/>
                  <a:pt x="2251" y="411"/>
                </a:cubicBezTo>
                <a:cubicBezTo>
                  <a:pt x="2252" y="410"/>
                  <a:pt x="2253" y="410"/>
                  <a:pt x="2254" y="409"/>
                </a:cubicBezTo>
                <a:cubicBezTo>
                  <a:pt x="2247" y="415"/>
                  <a:pt x="2241" y="420"/>
                  <a:pt x="2235" y="426"/>
                </a:cubicBezTo>
                <a:cubicBezTo>
                  <a:pt x="2234" y="428"/>
                  <a:pt x="2233" y="429"/>
                  <a:pt x="2231" y="430"/>
                </a:cubicBezTo>
                <a:cubicBezTo>
                  <a:pt x="2226" y="435"/>
                  <a:pt x="2221" y="440"/>
                  <a:pt x="2216" y="445"/>
                </a:cubicBezTo>
                <a:cubicBezTo>
                  <a:pt x="2214" y="447"/>
                  <a:pt x="2212" y="450"/>
                  <a:pt x="2210" y="452"/>
                </a:cubicBezTo>
                <a:cubicBezTo>
                  <a:pt x="2206" y="456"/>
                  <a:pt x="2202" y="460"/>
                  <a:pt x="2198" y="464"/>
                </a:cubicBezTo>
                <a:cubicBezTo>
                  <a:pt x="2195" y="466"/>
                  <a:pt x="2193" y="469"/>
                  <a:pt x="2191" y="472"/>
                </a:cubicBezTo>
                <a:cubicBezTo>
                  <a:pt x="2187" y="475"/>
                  <a:pt x="2183" y="479"/>
                  <a:pt x="2180" y="483"/>
                </a:cubicBezTo>
                <a:cubicBezTo>
                  <a:pt x="2177" y="486"/>
                  <a:pt x="2175" y="489"/>
                  <a:pt x="2172" y="491"/>
                </a:cubicBezTo>
                <a:cubicBezTo>
                  <a:pt x="2169" y="495"/>
                  <a:pt x="2165" y="499"/>
                  <a:pt x="2161" y="503"/>
                </a:cubicBezTo>
                <a:cubicBezTo>
                  <a:pt x="2159" y="506"/>
                  <a:pt x="2157" y="508"/>
                  <a:pt x="2154" y="511"/>
                </a:cubicBezTo>
                <a:cubicBezTo>
                  <a:pt x="2151" y="515"/>
                  <a:pt x="2147" y="520"/>
                  <a:pt x="2143" y="524"/>
                </a:cubicBezTo>
                <a:cubicBezTo>
                  <a:pt x="2141" y="526"/>
                  <a:pt x="2139" y="529"/>
                  <a:pt x="2137" y="531"/>
                </a:cubicBezTo>
                <a:cubicBezTo>
                  <a:pt x="2132" y="537"/>
                  <a:pt x="2126" y="543"/>
                  <a:pt x="2121" y="550"/>
                </a:cubicBezTo>
                <a:cubicBezTo>
                  <a:pt x="2121" y="550"/>
                  <a:pt x="2120" y="551"/>
                  <a:pt x="2120" y="551"/>
                </a:cubicBezTo>
                <a:cubicBezTo>
                  <a:pt x="2114" y="558"/>
                  <a:pt x="2109" y="565"/>
                  <a:pt x="2103" y="572"/>
                </a:cubicBezTo>
                <a:cubicBezTo>
                  <a:pt x="2102" y="574"/>
                  <a:pt x="2100" y="576"/>
                  <a:pt x="2098" y="578"/>
                </a:cubicBezTo>
                <a:cubicBezTo>
                  <a:pt x="2094" y="583"/>
                  <a:pt x="2091" y="588"/>
                  <a:pt x="2087" y="593"/>
                </a:cubicBezTo>
                <a:cubicBezTo>
                  <a:pt x="2085" y="595"/>
                  <a:pt x="2083" y="598"/>
                  <a:pt x="2081" y="601"/>
                </a:cubicBezTo>
                <a:cubicBezTo>
                  <a:pt x="2078" y="605"/>
                  <a:pt x="2074" y="609"/>
                  <a:pt x="2071" y="614"/>
                </a:cubicBezTo>
                <a:cubicBezTo>
                  <a:pt x="2069" y="617"/>
                  <a:pt x="2067" y="620"/>
                  <a:pt x="2065" y="622"/>
                </a:cubicBezTo>
                <a:cubicBezTo>
                  <a:pt x="2062" y="627"/>
                  <a:pt x="2058" y="631"/>
                  <a:pt x="2055" y="636"/>
                </a:cubicBezTo>
                <a:cubicBezTo>
                  <a:pt x="2053" y="638"/>
                  <a:pt x="2051" y="641"/>
                  <a:pt x="2049" y="644"/>
                </a:cubicBezTo>
                <a:cubicBezTo>
                  <a:pt x="2046" y="649"/>
                  <a:pt x="2043" y="653"/>
                  <a:pt x="2039" y="658"/>
                </a:cubicBezTo>
                <a:cubicBezTo>
                  <a:pt x="2038" y="661"/>
                  <a:pt x="2036" y="663"/>
                  <a:pt x="2034" y="666"/>
                </a:cubicBezTo>
                <a:cubicBezTo>
                  <a:pt x="2030" y="672"/>
                  <a:pt x="2026" y="677"/>
                  <a:pt x="2023" y="683"/>
                </a:cubicBezTo>
                <a:cubicBezTo>
                  <a:pt x="2022" y="685"/>
                  <a:pt x="2020" y="686"/>
                  <a:pt x="2019" y="688"/>
                </a:cubicBezTo>
                <a:cubicBezTo>
                  <a:pt x="2015" y="695"/>
                  <a:pt x="2010" y="702"/>
                  <a:pt x="2006" y="709"/>
                </a:cubicBezTo>
                <a:cubicBezTo>
                  <a:pt x="2002" y="711"/>
                  <a:pt x="1998" y="712"/>
                  <a:pt x="1994" y="714"/>
                </a:cubicBezTo>
                <a:close/>
                <a:moveTo>
                  <a:pt x="1818" y="559"/>
                </a:moveTo>
                <a:cubicBezTo>
                  <a:pt x="1815" y="559"/>
                  <a:pt x="1812" y="560"/>
                  <a:pt x="1808" y="560"/>
                </a:cubicBezTo>
                <a:cubicBezTo>
                  <a:pt x="1806" y="561"/>
                  <a:pt x="1803" y="562"/>
                  <a:pt x="1800" y="562"/>
                </a:cubicBezTo>
                <a:cubicBezTo>
                  <a:pt x="1796" y="563"/>
                  <a:pt x="1792" y="564"/>
                  <a:pt x="1788" y="564"/>
                </a:cubicBezTo>
                <a:cubicBezTo>
                  <a:pt x="1786" y="565"/>
                  <a:pt x="1783" y="565"/>
                  <a:pt x="1781" y="566"/>
                </a:cubicBezTo>
                <a:cubicBezTo>
                  <a:pt x="1775" y="567"/>
                  <a:pt x="1768" y="568"/>
                  <a:pt x="1762" y="569"/>
                </a:cubicBezTo>
                <a:cubicBezTo>
                  <a:pt x="1759" y="569"/>
                  <a:pt x="1756" y="570"/>
                  <a:pt x="1752" y="571"/>
                </a:cubicBezTo>
                <a:cubicBezTo>
                  <a:pt x="1749" y="571"/>
                  <a:pt x="1746" y="572"/>
                  <a:pt x="1743" y="572"/>
                </a:cubicBezTo>
                <a:cubicBezTo>
                  <a:pt x="1739" y="573"/>
                  <a:pt x="1735" y="573"/>
                  <a:pt x="1731" y="574"/>
                </a:cubicBezTo>
                <a:cubicBezTo>
                  <a:pt x="1729" y="574"/>
                  <a:pt x="1726" y="574"/>
                  <a:pt x="1724" y="575"/>
                </a:cubicBezTo>
                <a:cubicBezTo>
                  <a:pt x="1720" y="575"/>
                  <a:pt x="1716" y="576"/>
                  <a:pt x="1711" y="576"/>
                </a:cubicBezTo>
                <a:cubicBezTo>
                  <a:pt x="1709" y="577"/>
                  <a:pt x="1707" y="577"/>
                  <a:pt x="1705" y="577"/>
                </a:cubicBezTo>
                <a:cubicBezTo>
                  <a:pt x="1700" y="578"/>
                  <a:pt x="1696" y="578"/>
                  <a:pt x="1692" y="579"/>
                </a:cubicBezTo>
                <a:cubicBezTo>
                  <a:pt x="1690" y="579"/>
                  <a:pt x="1688" y="579"/>
                  <a:pt x="1685" y="580"/>
                </a:cubicBezTo>
                <a:cubicBezTo>
                  <a:pt x="1681" y="580"/>
                  <a:pt x="1677" y="581"/>
                  <a:pt x="1672" y="581"/>
                </a:cubicBezTo>
                <a:cubicBezTo>
                  <a:pt x="1670" y="581"/>
                  <a:pt x="1668" y="581"/>
                  <a:pt x="1666" y="582"/>
                </a:cubicBezTo>
                <a:cubicBezTo>
                  <a:pt x="1662" y="582"/>
                  <a:pt x="1657" y="583"/>
                  <a:pt x="1653" y="583"/>
                </a:cubicBezTo>
                <a:cubicBezTo>
                  <a:pt x="1651" y="583"/>
                  <a:pt x="1649" y="583"/>
                  <a:pt x="1647" y="583"/>
                </a:cubicBezTo>
                <a:cubicBezTo>
                  <a:pt x="1642" y="584"/>
                  <a:pt x="1638" y="584"/>
                  <a:pt x="1633" y="585"/>
                </a:cubicBezTo>
                <a:cubicBezTo>
                  <a:pt x="1631" y="585"/>
                  <a:pt x="1630" y="585"/>
                  <a:pt x="1628" y="585"/>
                </a:cubicBezTo>
                <a:cubicBezTo>
                  <a:pt x="1623" y="585"/>
                  <a:pt x="1619" y="586"/>
                  <a:pt x="1614" y="586"/>
                </a:cubicBezTo>
                <a:cubicBezTo>
                  <a:pt x="1612" y="586"/>
                  <a:pt x="1610" y="586"/>
                  <a:pt x="1608" y="586"/>
                </a:cubicBezTo>
                <a:cubicBezTo>
                  <a:pt x="1604" y="587"/>
                  <a:pt x="1599" y="587"/>
                  <a:pt x="1595" y="587"/>
                </a:cubicBezTo>
                <a:cubicBezTo>
                  <a:pt x="1593" y="587"/>
                  <a:pt x="1591" y="587"/>
                  <a:pt x="1588" y="587"/>
                </a:cubicBezTo>
                <a:cubicBezTo>
                  <a:pt x="1584" y="588"/>
                  <a:pt x="1580" y="588"/>
                  <a:pt x="1576" y="588"/>
                </a:cubicBezTo>
                <a:cubicBezTo>
                  <a:pt x="1574" y="588"/>
                  <a:pt x="1571" y="588"/>
                  <a:pt x="1568" y="588"/>
                </a:cubicBezTo>
                <a:cubicBezTo>
                  <a:pt x="1565" y="588"/>
                  <a:pt x="1561" y="589"/>
                  <a:pt x="1558" y="589"/>
                </a:cubicBezTo>
                <a:cubicBezTo>
                  <a:pt x="1554" y="589"/>
                  <a:pt x="1551" y="589"/>
                  <a:pt x="1548" y="589"/>
                </a:cubicBezTo>
                <a:cubicBezTo>
                  <a:pt x="1545" y="589"/>
                  <a:pt x="1542" y="589"/>
                  <a:pt x="1539" y="589"/>
                </a:cubicBezTo>
                <a:cubicBezTo>
                  <a:pt x="1535" y="589"/>
                  <a:pt x="1531" y="589"/>
                  <a:pt x="1527" y="589"/>
                </a:cubicBezTo>
                <a:cubicBezTo>
                  <a:pt x="1525" y="589"/>
                  <a:pt x="1523" y="589"/>
                  <a:pt x="1521" y="589"/>
                </a:cubicBezTo>
                <a:cubicBezTo>
                  <a:pt x="1518" y="589"/>
                  <a:pt x="1516" y="589"/>
                  <a:pt x="1514" y="589"/>
                </a:cubicBezTo>
                <a:cubicBezTo>
                  <a:pt x="1516" y="586"/>
                  <a:pt x="1519" y="582"/>
                  <a:pt x="1522" y="579"/>
                </a:cubicBezTo>
                <a:cubicBezTo>
                  <a:pt x="1525" y="575"/>
                  <a:pt x="1528" y="571"/>
                  <a:pt x="1532" y="566"/>
                </a:cubicBezTo>
                <a:cubicBezTo>
                  <a:pt x="1536" y="561"/>
                  <a:pt x="1540" y="556"/>
                  <a:pt x="1544" y="551"/>
                </a:cubicBezTo>
                <a:cubicBezTo>
                  <a:pt x="1548" y="547"/>
                  <a:pt x="1551" y="543"/>
                  <a:pt x="1555" y="539"/>
                </a:cubicBezTo>
                <a:cubicBezTo>
                  <a:pt x="1559" y="534"/>
                  <a:pt x="1563" y="529"/>
                  <a:pt x="1568" y="524"/>
                </a:cubicBezTo>
                <a:cubicBezTo>
                  <a:pt x="1571" y="520"/>
                  <a:pt x="1575" y="516"/>
                  <a:pt x="1578" y="512"/>
                </a:cubicBezTo>
                <a:cubicBezTo>
                  <a:pt x="1583" y="507"/>
                  <a:pt x="1587" y="502"/>
                  <a:pt x="1592" y="497"/>
                </a:cubicBezTo>
                <a:cubicBezTo>
                  <a:pt x="1595" y="493"/>
                  <a:pt x="1599" y="490"/>
                  <a:pt x="1602" y="486"/>
                </a:cubicBezTo>
                <a:cubicBezTo>
                  <a:pt x="1607" y="481"/>
                  <a:pt x="1612" y="476"/>
                  <a:pt x="1617" y="470"/>
                </a:cubicBezTo>
                <a:cubicBezTo>
                  <a:pt x="1620" y="467"/>
                  <a:pt x="1624" y="463"/>
                  <a:pt x="1627" y="460"/>
                </a:cubicBezTo>
                <a:cubicBezTo>
                  <a:pt x="1633" y="454"/>
                  <a:pt x="1638" y="449"/>
                  <a:pt x="1644" y="443"/>
                </a:cubicBezTo>
                <a:cubicBezTo>
                  <a:pt x="1647" y="440"/>
                  <a:pt x="1650" y="438"/>
                  <a:pt x="1652" y="435"/>
                </a:cubicBezTo>
                <a:cubicBezTo>
                  <a:pt x="1661" y="427"/>
                  <a:pt x="1670" y="419"/>
                  <a:pt x="1678" y="410"/>
                </a:cubicBezTo>
                <a:cubicBezTo>
                  <a:pt x="1679" y="410"/>
                  <a:pt x="1679" y="410"/>
                  <a:pt x="1680" y="409"/>
                </a:cubicBezTo>
                <a:cubicBezTo>
                  <a:pt x="1688" y="402"/>
                  <a:pt x="1696" y="394"/>
                  <a:pt x="1704" y="387"/>
                </a:cubicBezTo>
                <a:cubicBezTo>
                  <a:pt x="1715" y="386"/>
                  <a:pt x="1725" y="384"/>
                  <a:pt x="1735" y="383"/>
                </a:cubicBezTo>
                <a:cubicBezTo>
                  <a:pt x="1738" y="383"/>
                  <a:pt x="1741" y="382"/>
                  <a:pt x="1744" y="382"/>
                </a:cubicBezTo>
                <a:cubicBezTo>
                  <a:pt x="1752" y="380"/>
                  <a:pt x="1760" y="379"/>
                  <a:pt x="1768" y="378"/>
                </a:cubicBezTo>
                <a:cubicBezTo>
                  <a:pt x="1771" y="377"/>
                  <a:pt x="1775" y="377"/>
                  <a:pt x="1779" y="376"/>
                </a:cubicBezTo>
                <a:cubicBezTo>
                  <a:pt x="1786" y="375"/>
                  <a:pt x="1794" y="373"/>
                  <a:pt x="1801" y="372"/>
                </a:cubicBezTo>
                <a:cubicBezTo>
                  <a:pt x="1804" y="371"/>
                  <a:pt x="1808" y="371"/>
                  <a:pt x="1811" y="370"/>
                </a:cubicBezTo>
                <a:cubicBezTo>
                  <a:pt x="1821" y="368"/>
                  <a:pt x="1832" y="366"/>
                  <a:pt x="1842" y="363"/>
                </a:cubicBezTo>
                <a:cubicBezTo>
                  <a:pt x="1842" y="363"/>
                  <a:pt x="1842" y="363"/>
                  <a:pt x="1843" y="363"/>
                </a:cubicBezTo>
                <a:cubicBezTo>
                  <a:pt x="1853" y="361"/>
                  <a:pt x="1864" y="359"/>
                  <a:pt x="1874" y="356"/>
                </a:cubicBezTo>
                <a:cubicBezTo>
                  <a:pt x="1877" y="355"/>
                  <a:pt x="1880" y="354"/>
                  <a:pt x="1883" y="354"/>
                </a:cubicBezTo>
                <a:cubicBezTo>
                  <a:pt x="1891" y="352"/>
                  <a:pt x="1899" y="350"/>
                  <a:pt x="1906" y="348"/>
                </a:cubicBezTo>
                <a:cubicBezTo>
                  <a:pt x="1909" y="347"/>
                  <a:pt x="1913" y="346"/>
                  <a:pt x="1916" y="345"/>
                </a:cubicBezTo>
                <a:cubicBezTo>
                  <a:pt x="1924" y="343"/>
                  <a:pt x="1932" y="341"/>
                  <a:pt x="1939" y="339"/>
                </a:cubicBezTo>
                <a:cubicBezTo>
                  <a:pt x="1942" y="338"/>
                  <a:pt x="1945" y="337"/>
                  <a:pt x="1948" y="336"/>
                </a:cubicBezTo>
                <a:cubicBezTo>
                  <a:pt x="1958" y="333"/>
                  <a:pt x="1969" y="330"/>
                  <a:pt x="1979" y="327"/>
                </a:cubicBezTo>
                <a:cubicBezTo>
                  <a:pt x="1980" y="326"/>
                  <a:pt x="1980" y="326"/>
                  <a:pt x="1981" y="326"/>
                </a:cubicBezTo>
                <a:cubicBezTo>
                  <a:pt x="1991" y="323"/>
                  <a:pt x="2000" y="319"/>
                  <a:pt x="2010" y="316"/>
                </a:cubicBezTo>
                <a:cubicBezTo>
                  <a:pt x="2013" y="315"/>
                  <a:pt x="2016" y="314"/>
                  <a:pt x="2018" y="313"/>
                </a:cubicBezTo>
                <a:cubicBezTo>
                  <a:pt x="2026" y="310"/>
                  <a:pt x="2033" y="308"/>
                  <a:pt x="2041" y="305"/>
                </a:cubicBezTo>
                <a:cubicBezTo>
                  <a:pt x="2044" y="304"/>
                  <a:pt x="2047" y="303"/>
                  <a:pt x="2050" y="302"/>
                </a:cubicBezTo>
                <a:cubicBezTo>
                  <a:pt x="2058" y="299"/>
                  <a:pt x="2066" y="295"/>
                  <a:pt x="2074" y="292"/>
                </a:cubicBezTo>
                <a:cubicBezTo>
                  <a:pt x="2076" y="291"/>
                  <a:pt x="2078" y="291"/>
                  <a:pt x="2080" y="290"/>
                </a:cubicBezTo>
                <a:cubicBezTo>
                  <a:pt x="2091" y="286"/>
                  <a:pt x="2101" y="281"/>
                  <a:pt x="2111" y="277"/>
                </a:cubicBezTo>
                <a:cubicBezTo>
                  <a:pt x="2112" y="276"/>
                  <a:pt x="2114" y="276"/>
                  <a:pt x="2115" y="275"/>
                </a:cubicBezTo>
                <a:cubicBezTo>
                  <a:pt x="2122" y="272"/>
                  <a:pt x="2128" y="270"/>
                  <a:pt x="2135" y="267"/>
                </a:cubicBezTo>
                <a:cubicBezTo>
                  <a:pt x="2131" y="269"/>
                  <a:pt x="2127" y="272"/>
                  <a:pt x="2123" y="275"/>
                </a:cubicBezTo>
                <a:cubicBezTo>
                  <a:pt x="2121" y="277"/>
                  <a:pt x="2118" y="278"/>
                  <a:pt x="2115" y="280"/>
                </a:cubicBezTo>
                <a:cubicBezTo>
                  <a:pt x="2107" y="286"/>
                  <a:pt x="2099" y="292"/>
                  <a:pt x="2090" y="298"/>
                </a:cubicBezTo>
                <a:cubicBezTo>
                  <a:pt x="2089" y="299"/>
                  <a:pt x="2088" y="300"/>
                  <a:pt x="2087" y="301"/>
                </a:cubicBezTo>
                <a:cubicBezTo>
                  <a:pt x="2080" y="306"/>
                  <a:pt x="2072" y="312"/>
                  <a:pt x="2065" y="317"/>
                </a:cubicBezTo>
                <a:cubicBezTo>
                  <a:pt x="2063" y="319"/>
                  <a:pt x="2060" y="321"/>
                  <a:pt x="2057" y="324"/>
                </a:cubicBezTo>
                <a:cubicBezTo>
                  <a:pt x="2052" y="328"/>
                  <a:pt x="2046" y="333"/>
                  <a:pt x="2040" y="337"/>
                </a:cubicBezTo>
                <a:cubicBezTo>
                  <a:pt x="2038" y="339"/>
                  <a:pt x="2035" y="342"/>
                  <a:pt x="2032" y="344"/>
                </a:cubicBezTo>
                <a:cubicBezTo>
                  <a:pt x="2026" y="349"/>
                  <a:pt x="2020" y="354"/>
                  <a:pt x="2013" y="359"/>
                </a:cubicBezTo>
                <a:cubicBezTo>
                  <a:pt x="2012" y="361"/>
                  <a:pt x="2010" y="362"/>
                  <a:pt x="2008" y="364"/>
                </a:cubicBezTo>
                <a:cubicBezTo>
                  <a:pt x="2000" y="371"/>
                  <a:pt x="1992" y="378"/>
                  <a:pt x="1985" y="384"/>
                </a:cubicBezTo>
                <a:cubicBezTo>
                  <a:pt x="1983" y="386"/>
                  <a:pt x="1981" y="388"/>
                  <a:pt x="1979" y="389"/>
                </a:cubicBezTo>
                <a:cubicBezTo>
                  <a:pt x="1973" y="395"/>
                  <a:pt x="1967" y="400"/>
                  <a:pt x="1961" y="406"/>
                </a:cubicBezTo>
                <a:cubicBezTo>
                  <a:pt x="1959" y="408"/>
                  <a:pt x="1956" y="410"/>
                  <a:pt x="1954" y="413"/>
                </a:cubicBezTo>
                <a:cubicBezTo>
                  <a:pt x="1948" y="418"/>
                  <a:pt x="1943" y="423"/>
                  <a:pt x="1938" y="428"/>
                </a:cubicBezTo>
                <a:cubicBezTo>
                  <a:pt x="1935" y="430"/>
                  <a:pt x="1933" y="433"/>
                  <a:pt x="1931" y="435"/>
                </a:cubicBezTo>
                <a:cubicBezTo>
                  <a:pt x="1924" y="442"/>
                  <a:pt x="1917" y="449"/>
                  <a:pt x="1910" y="456"/>
                </a:cubicBezTo>
                <a:cubicBezTo>
                  <a:pt x="1909" y="456"/>
                  <a:pt x="1909" y="457"/>
                  <a:pt x="1909" y="457"/>
                </a:cubicBezTo>
                <a:cubicBezTo>
                  <a:pt x="1901" y="465"/>
                  <a:pt x="1894" y="472"/>
                  <a:pt x="1887" y="480"/>
                </a:cubicBezTo>
                <a:cubicBezTo>
                  <a:pt x="1885" y="482"/>
                  <a:pt x="1883" y="484"/>
                  <a:pt x="1881" y="487"/>
                </a:cubicBezTo>
                <a:cubicBezTo>
                  <a:pt x="1876" y="492"/>
                  <a:pt x="1871" y="498"/>
                  <a:pt x="1865" y="503"/>
                </a:cubicBezTo>
                <a:cubicBezTo>
                  <a:pt x="1863" y="506"/>
                  <a:pt x="1861" y="509"/>
                  <a:pt x="1859" y="511"/>
                </a:cubicBezTo>
                <a:cubicBezTo>
                  <a:pt x="1853" y="517"/>
                  <a:pt x="1848" y="523"/>
                  <a:pt x="1843" y="529"/>
                </a:cubicBezTo>
                <a:cubicBezTo>
                  <a:pt x="1841" y="531"/>
                  <a:pt x="1840" y="533"/>
                  <a:pt x="1838" y="535"/>
                </a:cubicBezTo>
                <a:cubicBezTo>
                  <a:pt x="1831" y="543"/>
                  <a:pt x="1825" y="551"/>
                  <a:pt x="1818" y="559"/>
                </a:cubicBezTo>
                <a:close/>
                <a:moveTo>
                  <a:pt x="959" y="294"/>
                </a:moveTo>
                <a:cubicBezTo>
                  <a:pt x="961" y="295"/>
                  <a:pt x="964" y="296"/>
                  <a:pt x="966" y="297"/>
                </a:cubicBezTo>
                <a:cubicBezTo>
                  <a:pt x="974" y="300"/>
                  <a:pt x="983" y="303"/>
                  <a:pt x="991" y="306"/>
                </a:cubicBezTo>
                <a:cubicBezTo>
                  <a:pt x="992" y="306"/>
                  <a:pt x="994" y="307"/>
                  <a:pt x="995" y="308"/>
                </a:cubicBezTo>
                <a:cubicBezTo>
                  <a:pt x="1002" y="310"/>
                  <a:pt x="1009" y="312"/>
                  <a:pt x="1016" y="315"/>
                </a:cubicBezTo>
                <a:cubicBezTo>
                  <a:pt x="1019" y="316"/>
                  <a:pt x="1022" y="317"/>
                  <a:pt x="1025" y="318"/>
                </a:cubicBezTo>
                <a:cubicBezTo>
                  <a:pt x="1030" y="320"/>
                  <a:pt x="1035" y="322"/>
                  <a:pt x="1041" y="323"/>
                </a:cubicBezTo>
                <a:cubicBezTo>
                  <a:pt x="1044" y="324"/>
                  <a:pt x="1048" y="326"/>
                  <a:pt x="1051" y="327"/>
                </a:cubicBezTo>
                <a:cubicBezTo>
                  <a:pt x="1056" y="328"/>
                  <a:pt x="1061" y="330"/>
                  <a:pt x="1066" y="331"/>
                </a:cubicBezTo>
                <a:cubicBezTo>
                  <a:pt x="1070" y="333"/>
                  <a:pt x="1073" y="334"/>
                  <a:pt x="1077" y="335"/>
                </a:cubicBezTo>
                <a:cubicBezTo>
                  <a:pt x="1082" y="336"/>
                  <a:pt x="1086" y="338"/>
                  <a:pt x="1091" y="339"/>
                </a:cubicBezTo>
                <a:cubicBezTo>
                  <a:pt x="1095" y="340"/>
                  <a:pt x="1099" y="341"/>
                  <a:pt x="1103" y="342"/>
                </a:cubicBezTo>
                <a:cubicBezTo>
                  <a:pt x="1107" y="344"/>
                  <a:pt x="1112" y="345"/>
                  <a:pt x="1117" y="346"/>
                </a:cubicBezTo>
                <a:cubicBezTo>
                  <a:pt x="1121" y="347"/>
                  <a:pt x="1124" y="348"/>
                  <a:pt x="1128" y="349"/>
                </a:cubicBezTo>
                <a:cubicBezTo>
                  <a:pt x="1131" y="350"/>
                  <a:pt x="1134" y="351"/>
                  <a:pt x="1136" y="351"/>
                </a:cubicBezTo>
                <a:cubicBezTo>
                  <a:pt x="1136" y="351"/>
                  <a:pt x="1136" y="351"/>
                  <a:pt x="1136" y="351"/>
                </a:cubicBezTo>
                <a:cubicBezTo>
                  <a:pt x="1136" y="351"/>
                  <a:pt x="1136" y="351"/>
                  <a:pt x="1136" y="351"/>
                </a:cubicBezTo>
                <a:cubicBezTo>
                  <a:pt x="1134" y="353"/>
                  <a:pt x="1132" y="355"/>
                  <a:pt x="1130" y="357"/>
                </a:cubicBezTo>
                <a:cubicBezTo>
                  <a:pt x="1127" y="360"/>
                  <a:pt x="1124" y="362"/>
                  <a:pt x="1121" y="365"/>
                </a:cubicBezTo>
                <a:cubicBezTo>
                  <a:pt x="1117" y="368"/>
                  <a:pt x="1113" y="371"/>
                  <a:pt x="1109" y="375"/>
                </a:cubicBezTo>
                <a:cubicBezTo>
                  <a:pt x="1106" y="377"/>
                  <a:pt x="1103" y="380"/>
                  <a:pt x="1100" y="382"/>
                </a:cubicBezTo>
                <a:cubicBezTo>
                  <a:pt x="1096" y="386"/>
                  <a:pt x="1093" y="389"/>
                  <a:pt x="1089" y="393"/>
                </a:cubicBezTo>
                <a:cubicBezTo>
                  <a:pt x="1086" y="395"/>
                  <a:pt x="1083" y="398"/>
                  <a:pt x="1080" y="400"/>
                </a:cubicBezTo>
                <a:cubicBezTo>
                  <a:pt x="1076" y="404"/>
                  <a:pt x="1072" y="408"/>
                  <a:pt x="1068" y="412"/>
                </a:cubicBezTo>
                <a:cubicBezTo>
                  <a:pt x="1066" y="414"/>
                  <a:pt x="1063" y="416"/>
                  <a:pt x="1061" y="419"/>
                </a:cubicBezTo>
                <a:cubicBezTo>
                  <a:pt x="1056" y="423"/>
                  <a:pt x="1052" y="427"/>
                  <a:pt x="1047" y="432"/>
                </a:cubicBezTo>
                <a:cubicBezTo>
                  <a:pt x="1045" y="434"/>
                  <a:pt x="1043" y="436"/>
                  <a:pt x="1041" y="437"/>
                </a:cubicBezTo>
                <a:cubicBezTo>
                  <a:pt x="1029" y="450"/>
                  <a:pt x="1016" y="463"/>
                  <a:pt x="1004" y="476"/>
                </a:cubicBezTo>
                <a:cubicBezTo>
                  <a:pt x="1002" y="478"/>
                  <a:pt x="1000" y="480"/>
                  <a:pt x="998" y="482"/>
                </a:cubicBezTo>
                <a:cubicBezTo>
                  <a:pt x="994" y="486"/>
                  <a:pt x="991" y="490"/>
                  <a:pt x="987" y="494"/>
                </a:cubicBezTo>
                <a:cubicBezTo>
                  <a:pt x="982" y="492"/>
                  <a:pt x="978" y="491"/>
                  <a:pt x="973" y="489"/>
                </a:cubicBezTo>
                <a:cubicBezTo>
                  <a:pt x="970" y="488"/>
                  <a:pt x="967" y="486"/>
                  <a:pt x="964" y="485"/>
                </a:cubicBezTo>
                <a:cubicBezTo>
                  <a:pt x="958" y="483"/>
                  <a:pt x="952" y="480"/>
                  <a:pt x="946" y="478"/>
                </a:cubicBezTo>
                <a:cubicBezTo>
                  <a:pt x="943" y="477"/>
                  <a:pt x="941" y="476"/>
                  <a:pt x="939" y="475"/>
                </a:cubicBezTo>
                <a:cubicBezTo>
                  <a:pt x="930" y="471"/>
                  <a:pt x="922" y="468"/>
                  <a:pt x="914" y="464"/>
                </a:cubicBezTo>
                <a:cubicBezTo>
                  <a:pt x="912" y="463"/>
                  <a:pt x="910" y="463"/>
                  <a:pt x="908" y="462"/>
                </a:cubicBezTo>
                <a:cubicBezTo>
                  <a:pt x="902" y="459"/>
                  <a:pt x="895" y="456"/>
                  <a:pt x="889" y="453"/>
                </a:cubicBezTo>
                <a:cubicBezTo>
                  <a:pt x="886" y="452"/>
                  <a:pt x="883" y="450"/>
                  <a:pt x="880" y="449"/>
                </a:cubicBezTo>
                <a:cubicBezTo>
                  <a:pt x="875" y="447"/>
                  <a:pt x="870" y="444"/>
                  <a:pt x="864" y="442"/>
                </a:cubicBezTo>
                <a:cubicBezTo>
                  <a:pt x="861" y="440"/>
                  <a:pt x="858" y="438"/>
                  <a:pt x="854" y="437"/>
                </a:cubicBezTo>
                <a:cubicBezTo>
                  <a:pt x="850" y="434"/>
                  <a:pt x="845" y="432"/>
                  <a:pt x="840" y="430"/>
                </a:cubicBezTo>
                <a:cubicBezTo>
                  <a:pt x="836" y="428"/>
                  <a:pt x="833" y="426"/>
                  <a:pt x="830" y="424"/>
                </a:cubicBezTo>
                <a:cubicBezTo>
                  <a:pt x="825" y="422"/>
                  <a:pt x="820" y="420"/>
                  <a:pt x="816" y="417"/>
                </a:cubicBezTo>
                <a:cubicBezTo>
                  <a:pt x="812" y="415"/>
                  <a:pt x="809" y="413"/>
                  <a:pt x="805" y="411"/>
                </a:cubicBezTo>
                <a:cubicBezTo>
                  <a:pt x="802" y="410"/>
                  <a:pt x="799" y="408"/>
                  <a:pt x="796" y="406"/>
                </a:cubicBezTo>
                <a:cubicBezTo>
                  <a:pt x="798" y="404"/>
                  <a:pt x="801" y="402"/>
                  <a:pt x="803" y="400"/>
                </a:cubicBezTo>
                <a:cubicBezTo>
                  <a:pt x="805" y="398"/>
                  <a:pt x="808" y="395"/>
                  <a:pt x="811" y="393"/>
                </a:cubicBezTo>
                <a:cubicBezTo>
                  <a:pt x="814" y="390"/>
                  <a:pt x="818" y="387"/>
                  <a:pt x="821" y="384"/>
                </a:cubicBezTo>
                <a:cubicBezTo>
                  <a:pt x="824" y="381"/>
                  <a:pt x="826" y="379"/>
                  <a:pt x="829" y="377"/>
                </a:cubicBezTo>
                <a:cubicBezTo>
                  <a:pt x="833" y="374"/>
                  <a:pt x="836" y="371"/>
                  <a:pt x="840" y="367"/>
                </a:cubicBezTo>
                <a:cubicBezTo>
                  <a:pt x="843" y="365"/>
                  <a:pt x="845" y="363"/>
                  <a:pt x="848" y="361"/>
                </a:cubicBezTo>
                <a:cubicBezTo>
                  <a:pt x="852" y="358"/>
                  <a:pt x="856" y="354"/>
                  <a:pt x="860" y="351"/>
                </a:cubicBezTo>
                <a:cubicBezTo>
                  <a:pt x="862" y="349"/>
                  <a:pt x="864" y="347"/>
                  <a:pt x="867" y="346"/>
                </a:cubicBezTo>
                <a:cubicBezTo>
                  <a:pt x="871" y="342"/>
                  <a:pt x="876" y="338"/>
                  <a:pt x="881" y="334"/>
                </a:cubicBezTo>
                <a:cubicBezTo>
                  <a:pt x="883" y="333"/>
                  <a:pt x="884" y="332"/>
                  <a:pt x="886" y="330"/>
                </a:cubicBezTo>
                <a:cubicBezTo>
                  <a:pt x="892" y="325"/>
                  <a:pt x="899" y="320"/>
                  <a:pt x="905" y="315"/>
                </a:cubicBezTo>
                <a:cubicBezTo>
                  <a:pt x="906" y="315"/>
                  <a:pt x="907" y="314"/>
                  <a:pt x="908" y="314"/>
                </a:cubicBezTo>
                <a:cubicBezTo>
                  <a:pt x="913" y="309"/>
                  <a:pt x="919" y="305"/>
                  <a:pt x="925" y="301"/>
                </a:cubicBezTo>
                <a:cubicBezTo>
                  <a:pt x="927" y="299"/>
                  <a:pt x="929" y="298"/>
                  <a:pt x="932" y="296"/>
                </a:cubicBezTo>
                <a:cubicBezTo>
                  <a:pt x="935" y="293"/>
                  <a:pt x="939" y="290"/>
                  <a:pt x="943" y="288"/>
                </a:cubicBezTo>
                <a:cubicBezTo>
                  <a:pt x="949" y="290"/>
                  <a:pt x="954" y="292"/>
                  <a:pt x="959" y="294"/>
                </a:cubicBezTo>
                <a:close/>
                <a:moveTo>
                  <a:pt x="800" y="422"/>
                </a:moveTo>
                <a:cubicBezTo>
                  <a:pt x="803" y="424"/>
                  <a:pt x="806" y="425"/>
                  <a:pt x="808" y="427"/>
                </a:cubicBezTo>
                <a:cubicBezTo>
                  <a:pt x="815" y="430"/>
                  <a:pt x="821" y="433"/>
                  <a:pt x="827" y="436"/>
                </a:cubicBezTo>
                <a:cubicBezTo>
                  <a:pt x="829" y="437"/>
                  <a:pt x="831" y="438"/>
                  <a:pt x="833" y="439"/>
                </a:cubicBezTo>
                <a:cubicBezTo>
                  <a:pt x="841" y="444"/>
                  <a:pt x="849" y="448"/>
                  <a:pt x="857" y="452"/>
                </a:cubicBezTo>
                <a:cubicBezTo>
                  <a:pt x="859" y="452"/>
                  <a:pt x="860" y="453"/>
                  <a:pt x="862" y="454"/>
                </a:cubicBezTo>
                <a:cubicBezTo>
                  <a:pt x="868" y="457"/>
                  <a:pt x="875" y="460"/>
                  <a:pt x="882" y="463"/>
                </a:cubicBezTo>
                <a:cubicBezTo>
                  <a:pt x="885" y="465"/>
                  <a:pt x="888" y="466"/>
                  <a:pt x="891" y="467"/>
                </a:cubicBezTo>
                <a:cubicBezTo>
                  <a:pt x="896" y="470"/>
                  <a:pt x="902" y="472"/>
                  <a:pt x="907" y="474"/>
                </a:cubicBezTo>
                <a:cubicBezTo>
                  <a:pt x="910" y="476"/>
                  <a:pt x="914" y="477"/>
                  <a:pt x="917" y="479"/>
                </a:cubicBezTo>
                <a:cubicBezTo>
                  <a:pt x="922" y="481"/>
                  <a:pt x="927" y="483"/>
                  <a:pt x="932" y="485"/>
                </a:cubicBezTo>
                <a:cubicBezTo>
                  <a:pt x="936" y="487"/>
                  <a:pt x="939" y="488"/>
                  <a:pt x="943" y="490"/>
                </a:cubicBezTo>
                <a:cubicBezTo>
                  <a:pt x="948" y="492"/>
                  <a:pt x="952" y="493"/>
                  <a:pt x="957" y="495"/>
                </a:cubicBezTo>
                <a:cubicBezTo>
                  <a:pt x="961" y="497"/>
                  <a:pt x="965" y="498"/>
                  <a:pt x="969" y="500"/>
                </a:cubicBezTo>
                <a:cubicBezTo>
                  <a:pt x="972" y="501"/>
                  <a:pt x="975" y="502"/>
                  <a:pt x="978" y="504"/>
                </a:cubicBezTo>
                <a:cubicBezTo>
                  <a:pt x="978" y="504"/>
                  <a:pt x="978" y="504"/>
                  <a:pt x="978" y="504"/>
                </a:cubicBezTo>
                <a:cubicBezTo>
                  <a:pt x="978" y="504"/>
                  <a:pt x="978" y="504"/>
                  <a:pt x="978" y="504"/>
                </a:cubicBezTo>
                <a:cubicBezTo>
                  <a:pt x="977" y="506"/>
                  <a:pt x="975" y="508"/>
                  <a:pt x="973" y="510"/>
                </a:cubicBezTo>
                <a:cubicBezTo>
                  <a:pt x="971" y="513"/>
                  <a:pt x="968" y="515"/>
                  <a:pt x="966" y="518"/>
                </a:cubicBezTo>
                <a:cubicBezTo>
                  <a:pt x="963" y="521"/>
                  <a:pt x="960" y="524"/>
                  <a:pt x="957" y="528"/>
                </a:cubicBezTo>
                <a:cubicBezTo>
                  <a:pt x="955" y="530"/>
                  <a:pt x="953" y="533"/>
                  <a:pt x="951" y="535"/>
                </a:cubicBezTo>
                <a:cubicBezTo>
                  <a:pt x="948" y="539"/>
                  <a:pt x="945" y="543"/>
                  <a:pt x="942" y="546"/>
                </a:cubicBezTo>
                <a:cubicBezTo>
                  <a:pt x="940" y="549"/>
                  <a:pt x="938" y="551"/>
                  <a:pt x="936" y="553"/>
                </a:cubicBezTo>
                <a:cubicBezTo>
                  <a:pt x="932" y="558"/>
                  <a:pt x="929" y="562"/>
                  <a:pt x="926" y="566"/>
                </a:cubicBezTo>
                <a:cubicBezTo>
                  <a:pt x="924" y="568"/>
                  <a:pt x="922" y="570"/>
                  <a:pt x="921" y="572"/>
                </a:cubicBezTo>
                <a:cubicBezTo>
                  <a:pt x="916" y="578"/>
                  <a:pt x="912" y="583"/>
                  <a:pt x="907" y="589"/>
                </a:cubicBezTo>
                <a:cubicBezTo>
                  <a:pt x="907" y="590"/>
                  <a:pt x="907" y="590"/>
                  <a:pt x="906" y="590"/>
                </a:cubicBezTo>
                <a:cubicBezTo>
                  <a:pt x="902" y="596"/>
                  <a:pt x="897" y="603"/>
                  <a:pt x="892" y="609"/>
                </a:cubicBezTo>
                <a:cubicBezTo>
                  <a:pt x="891" y="611"/>
                  <a:pt x="889" y="613"/>
                  <a:pt x="888" y="615"/>
                </a:cubicBezTo>
                <a:cubicBezTo>
                  <a:pt x="884" y="619"/>
                  <a:pt x="881" y="624"/>
                  <a:pt x="878" y="628"/>
                </a:cubicBezTo>
                <a:cubicBezTo>
                  <a:pt x="876" y="630"/>
                  <a:pt x="875" y="633"/>
                  <a:pt x="873" y="636"/>
                </a:cubicBezTo>
                <a:cubicBezTo>
                  <a:pt x="870" y="639"/>
                  <a:pt x="868" y="642"/>
                  <a:pt x="866" y="645"/>
                </a:cubicBezTo>
                <a:cubicBezTo>
                  <a:pt x="862" y="643"/>
                  <a:pt x="858" y="641"/>
                  <a:pt x="854" y="639"/>
                </a:cubicBezTo>
                <a:cubicBezTo>
                  <a:pt x="850" y="637"/>
                  <a:pt x="846" y="635"/>
                  <a:pt x="843" y="633"/>
                </a:cubicBezTo>
                <a:cubicBezTo>
                  <a:pt x="837" y="631"/>
                  <a:pt x="832" y="628"/>
                  <a:pt x="827" y="625"/>
                </a:cubicBezTo>
                <a:cubicBezTo>
                  <a:pt x="824" y="624"/>
                  <a:pt x="820" y="622"/>
                  <a:pt x="817" y="620"/>
                </a:cubicBezTo>
                <a:cubicBezTo>
                  <a:pt x="811" y="617"/>
                  <a:pt x="805" y="614"/>
                  <a:pt x="798" y="610"/>
                </a:cubicBezTo>
                <a:cubicBezTo>
                  <a:pt x="796" y="609"/>
                  <a:pt x="794" y="608"/>
                  <a:pt x="792" y="607"/>
                </a:cubicBezTo>
                <a:cubicBezTo>
                  <a:pt x="784" y="602"/>
                  <a:pt x="775" y="597"/>
                  <a:pt x="767" y="593"/>
                </a:cubicBezTo>
                <a:cubicBezTo>
                  <a:pt x="765" y="591"/>
                  <a:pt x="762" y="590"/>
                  <a:pt x="760" y="588"/>
                </a:cubicBezTo>
                <a:cubicBezTo>
                  <a:pt x="754" y="585"/>
                  <a:pt x="748" y="582"/>
                  <a:pt x="742" y="578"/>
                </a:cubicBezTo>
                <a:cubicBezTo>
                  <a:pt x="739" y="576"/>
                  <a:pt x="736" y="574"/>
                  <a:pt x="733" y="572"/>
                </a:cubicBezTo>
                <a:cubicBezTo>
                  <a:pt x="728" y="569"/>
                  <a:pt x="723" y="566"/>
                  <a:pt x="718" y="563"/>
                </a:cubicBezTo>
                <a:cubicBezTo>
                  <a:pt x="714" y="561"/>
                  <a:pt x="711" y="559"/>
                  <a:pt x="707" y="556"/>
                </a:cubicBezTo>
                <a:cubicBezTo>
                  <a:pt x="703" y="553"/>
                  <a:pt x="698" y="551"/>
                  <a:pt x="694" y="548"/>
                </a:cubicBezTo>
                <a:cubicBezTo>
                  <a:pt x="690" y="545"/>
                  <a:pt x="687" y="543"/>
                  <a:pt x="683" y="541"/>
                </a:cubicBezTo>
                <a:cubicBezTo>
                  <a:pt x="680" y="538"/>
                  <a:pt x="676" y="536"/>
                  <a:pt x="673" y="534"/>
                </a:cubicBezTo>
                <a:cubicBezTo>
                  <a:pt x="674" y="531"/>
                  <a:pt x="676" y="529"/>
                  <a:pt x="678" y="527"/>
                </a:cubicBezTo>
                <a:cubicBezTo>
                  <a:pt x="680" y="525"/>
                  <a:pt x="682" y="523"/>
                  <a:pt x="684" y="520"/>
                </a:cubicBezTo>
                <a:cubicBezTo>
                  <a:pt x="687" y="517"/>
                  <a:pt x="689" y="514"/>
                  <a:pt x="692" y="511"/>
                </a:cubicBezTo>
                <a:cubicBezTo>
                  <a:pt x="694" y="509"/>
                  <a:pt x="696" y="507"/>
                  <a:pt x="698" y="504"/>
                </a:cubicBezTo>
                <a:cubicBezTo>
                  <a:pt x="701" y="501"/>
                  <a:pt x="704" y="498"/>
                  <a:pt x="707" y="495"/>
                </a:cubicBezTo>
                <a:cubicBezTo>
                  <a:pt x="709" y="493"/>
                  <a:pt x="711" y="491"/>
                  <a:pt x="713" y="489"/>
                </a:cubicBezTo>
                <a:cubicBezTo>
                  <a:pt x="716" y="485"/>
                  <a:pt x="719" y="482"/>
                  <a:pt x="723" y="478"/>
                </a:cubicBezTo>
                <a:cubicBezTo>
                  <a:pt x="724" y="476"/>
                  <a:pt x="726" y="475"/>
                  <a:pt x="727" y="473"/>
                </a:cubicBezTo>
                <a:cubicBezTo>
                  <a:pt x="732" y="468"/>
                  <a:pt x="737" y="463"/>
                  <a:pt x="742" y="458"/>
                </a:cubicBezTo>
                <a:cubicBezTo>
                  <a:pt x="743" y="458"/>
                  <a:pt x="743" y="458"/>
                  <a:pt x="743" y="457"/>
                </a:cubicBezTo>
                <a:cubicBezTo>
                  <a:pt x="748" y="452"/>
                  <a:pt x="753" y="448"/>
                  <a:pt x="758" y="443"/>
                </a:cubicBezTo>
                <a:cubicBezTo>
                  <a:pt x="759" y="441"/>
                  <a:pt x="760" y="440"/>
                  <a:pt x="762" y="438"/>
                </a:cubicBezTo>
                <a:cubicBezTo>
                  <a:pt x="766" y="435"/>
                  <a:pt x="769" y="431"/>
                  <a:pt x="773" y="428"/>
                </a:cubicBezTo>
                <a:cubicBezTo>
                  <a:pt x="775" y="426"/>
                  <a:pt x="776" y="425"/>
                  <a:pt x="778" y="423"/>
                </a:cubicBezTo>
                <a:cubicBezTo>
                  <a:pt x="781" y="420"/>
                  <a:pt x="784" y="418"/>
                  <a:pt x="787" y="415"/>
                </a:cubicBezTo>
                <a:cubicBezTo>
                  <a:pt x="791" y="418"/>
                  <a:pt x="796" y="420"/>
                  <a:pt x="800" y="422"/>
                </a:cubicBezTo>
                <a:close/>
                <a:moveTo>
                  <a:pt x="677" y="551"/>
                </a:moveTo>
                <a:cubicBezTo>
                  <a:pt x="680" y="553"/>
                  <a:pt x="683" y="555"/>
                  <a:pt x="686" y="557"/>
                </a:cubicBezTo>
                <a:cubicBezTo>
                  <a:pt x="691" y="561"/>
                  <a:pt x="697" y="564"/>
                  <a:pt x="702" y="567"/>
                </a:cubicBezTo>
                <a:cubicBezTo>
                  <a:pt x="705" y="569"/>
                  <a:pt x="708" y="571"/>
                  <a:pt x="711" y="573"/>
                </a:cubicBezTo>
                <a:cubicBezTo>
                  <a:pt x="717" y="577"/>
                  <a:pt x="724" y="581"/>
                  <a:pt x="730" y="585"/>
                </a:cubicBezTo>
                <a:cubicBezTo>
                  <a:pt x="732" y="586"/>
                  <a:pt x="734" y="587"/>
                  <a:pt x="735" y="588"/>
                </a:cubicBezTo>
                <a:cubicBezTo>
                  <a:pt x="744" y="593"/>
                  <a:pt x="752" y="598"/>
                  <a:pt x="760" y="603"/>
                </a:cubicBezTo>
                <a:cubicBezTo>
                  <a:pt x="762" y="604"/>
                  <a:pt x="764" y="605"/>
                  <a:pt x="766" y="606"/>
                </a:cubicBezTo>
                <a:cubicBezTo>
                  <a:pt x="773" y="610"/>
                  <a:pt x="779" y="613"/>
                  <a:pt x="785" y="617"/>
                </a:cubicBezTo>
                <a:cubicBezTo>
                  <a:pt x="789" y="618"/>
                  <a:pt x="792" y="620"/>
                  <a:pt x="795" y="622"/>
                </a:cubicBezTo>
                <a:cubicBezTo>
                  <a:pt x="800" y="625"/>
                  <a:pt x="806" y="628"/>
                  <a:pt x="811" y="630"/>
                </a:cubicBezTo>
                <a:cubicBezTo>
                  <a:pt x="814" y="632"/>
                  <a:pt x="818" y="634"/>
                  <a:pt x="821" y="636"/>
                </a:cubicBezTo>
                <a:cubicBezTo>
                  <a:pt x="826" y="638"/>
                  <a:pt x="832" y="641"/>
                  <a:pt x="837" y="644"/>
                </a:cubicBezTo>
                <a:cubicBezTo>
                  <a:pt x="840" y="646"/>
                  <a:pt x="844" y="647"/>
                  <a:pt x="848" y="649"/>
                </a:cubicBezTo>
                <a:cubicBezTo>
                  <a:pt x="852" y="651"/>
                  <a:pt x="855" y="653"/>
                  <a:pt x="859" y="655"/>
                </a:cubicBezTo>
                <a:cubicBezTo>
                  <a:pt x="859" y="655"/>
                  <a:pt x="859" y="655"/>
                  <a:pt x="859" y="655"/>
                </a:cubicBezTo>
                <a:cubicBezTo>
                  <a:pt x="859" y="655"/>
                  <a:pt x="859" y="655"/>
                  <a:pt x="859" y="655"/>
                </a:cubicBezTo>
                <a:cubicBezTo>
                  <a:pt x="857" y="657"/>
                  <a:pt x="856" y="660"/>
                  <a:pt x="854" y="662"/>
                </a:cubicBezTo>
                <a:cubicBezTo>
                  <a:pt x="852" y="665"/>
                  <a:pt x="851" y="667"/>
                  <a:pt x="849" y="670"/>
                </a:cubicBezTo>
                <a:cubicBezTo>
                  <a:pt x="847" y="673"/>
                  <a:pt x="844" y="677"/>
                  <a:pt x="842" y="681"/>
                </a:cubicBezTo>
                <a:cubicBezTo>
                  <a:pt x="840" y="683"/>
                  <a:pt x="839" y="685"/>
                  <a:pt x="837" y="688"/>
                </a:cubicBezTo>
                <a:cubicBezTo>
                  <a:pt x="834" y="692"/>
                  <a:pt x="832" y="696"/>
                  <a:pt x="829" y="700"/>
                </a:cubicBezTo>
                <a:cubicBezTo>
                  <a:pt x="828" y="702"/>
                  <a:pt x="826" y="704"/>
                  <a:pt x="825" y="706"/>
                </a:cubicBezTo>
                <a:cubicBezTo>
                  <a:pt x="822" y="712"/>
                  <a:pt x="818" y="717"/>
                  <a:pt x="815" y="723"/>
                </a:cubicBezTo>
                <a:cubicBezTo>
                  <a:pt x="814" y="723"/>
                  <a:pt x="814" y="724"/>
                  <a:pt x="814" y="725"/>
                </a:cubicBezTo>
                <a:cubicBezTo>
                  <a:pt x="810" y="731"/>
                  <a:pt x="806" y="737"/>
                  <a:pt x="802" y="744"/>
                </a:cubicBezTo>
                <a:cubicBezTo>
                  <a:pt x="801" y="745"/>
                  <a:pt x="800" y="747"/>
                  <a:pt x="800" y="748"/>
                </a:cubicBezTo>
                <a:cubicBezTo>
                  <a:pt x="797" y="753"/>
                  <a:pt x="794" y="758"/>
                  <a:pt x="791" y="762"/>
                </a:cubicBezTo>
                <a:cubicBezTo>
                  <a:pt x="790" y="765"/>
                  <a:pt x="789" y="767"/>
                  <a:pt x="788" y="769"/>
                </a:cubicBezTo>
                <a:cubicBezTo>
                  <a:pt x="785" y="773"/>
                  <a:pt x="783" y="777"/>
                  <a:pt x="781" y="782"/>
                </a:cubicBezTo>
                <a:cubicBezTo>
                  <a:pt x="779" y="784"/>
                  <a:pt x="778" y="786"/>
                  <a:pt x="777" y="789"/>
                </a:cubicBezTo>
                <a:cubicBezTo>
                  <a:pt x="775" y="792"/>
                  <a:pt x="773" y="795"/>
                  <a:pt x="772" y="798"/>
                </a:cubicBezTo>
                <a:cubicBezTo>
                  <a:pt x="768" y="795"/>
                  <a:pt x="763" y="793"/>
                  <a:pt x="759" y="790"/>
                </a:cubicBezTo>
                <a:cubicBezTo>
                  <a:pt x="755" y="788"/>
                  <a:pt x="752" y="786"/>
                  <a:pt x="748" y="784"/>
                </a:cubicBezTo>
                <a:cubicBezTo>
                  <a:pt x="743" y="781"/>
                  <a:pt x="737" y="777"/>
                  <a:pt x="732" y="774"/>
                </a:cubicBezTo>
                <a:cubicBezTo>
                  <a:pt x="729" y="772"/>
                  <a:pt x="725" y="770"/>
                  <a:pt x="722" y="768"/>
                </a:cubicBezTo>
                <a:cubicBezTo>
                  <a:pt x="716" y="764"/>
                  <a:pt x="710" y="760"/>
                  <a:pt x="704" y="757"/>
                </a:cubicBezTo>
                <a:cubicBezTo>
                  <a:pt x="701" y="755"/>
                  <a:pt x="698" y="753"/>
                  <a:pt x="696" y="751"/>
                </a:cubicBezTo>
                <a:cubicBezTo>
                  <a:pt x="688" y="746"/>
                  <a:pt x="680" y="741"/>
                  <a:pt x="672" y="736"/>
                </a:cubicBezTo>
                <a:cubicBezTo>
                  <a:pt x="672" y="735"/>
                  <a:pt x="671" y="735"/>
                  <a:pt x="670" y="734"/>
                </a:cubicBezTo>
                <a:cubicBezTo>
                  <a:pt x="661" y="728"/>
                  <a:pt x="653" y="722"/>
                  <a:pt x="644" y="716"/>
                </a:cubicBezTo>
                <a:cubicBezTo>
                  <a:pt x="642" y="715"/>
                  <a:pt x="640" y="713"/>
                  <a:pt x="637" y="711"/>
                </a:cubicBezTo>
                <a:cubicBezTo>
                  <a:pt x="631" y="707"/>
                  <a:pt x="625" y="703"/>
                  <a:pt x="619" y="698"/>
                </a:cubicBezTo>
                <a:cubicBezTo>
                  <a:pt x="616" y="696"/>
                  <a:pt x="613" y="693"/>
                  <a:pt x="610" y="691"/>
                </a:cubicBezTo>
                <a:cubicBezTo>
                  <a:pt x="605" y="687"/>
                  <a:pt x="600" y="683"/>
                  <a:pt x="595" y="680"/>
                </a:cubicBezTo>
                <a:cubicBezTo>
                  <a:pt x="591" y="677"/>
                  <a:pt x="588" y="674"/>
                  <a:pt x="585" y="671"/>
                </a:cubicBezTo>
                <a:cubicBezTo>
                  <a:pt x="581" y="668"/>
                  <a:pt x="577" y="665"/>
                  <a:pt x="573" y="662"/>
                </a:cubicBezTo>
                <a:cubicBezTo>
                  <a:pt x="574" y="661"/>
                  <a:pt x="574" y="661"/>
                  <a:pt x="575" y="660"/>
                </a:cubicBezTo>
                <a:cubicBezTo>
                  <a:pt x="581" y="651"/>
                  <a:pt x="588" y="641"/>
                  <a:pt x="594" y="632"/>
                </a:cubicBezTo>
                <a:cubicBezTo>
                  <a:pt x="595" y="631"/>
                  <a:pt x="595" y="631"/>
                  <a:pt x="596" y="630"/>
                </a:cubicBezTo>
                <a:cubicBezTo>
                  <a:pt x="610" y="611"/>
                  <a:pt x="624" y="592"/>
                  <a:pt x="639" y="573"/>
                </a:cubicBezTo>
                <a:cubicBezTo>
                  <a:pt x="640" y="572"/>
                  <a:pt x="641" y="572"/>
                  <a:pt x="641" y="571"/>
                </a:cubicBezTo>
                <a:cubicBezTo>
                  <a:pt x="648" y="562"/>
                  <a:pt x="656" y="553"/>
                  <a:pt x="663" y="545"/>
                </a:cubicBezTo>
                <a:cubicBezTo>
                  <a:pt x="663" y="544"/>
                  <a:pt x="664" y="543"/>
                  <a:pt x="665" y="543"/>
                </a:cubicBezTo>
                <a:cubicBezTo>
                  <a:pt x="669" y="545"/>
                  <a:pt x="673" y="548"/>
                  <a:pt x="677" y="551"/>
                </a:cubicBezTo>
                <a:close/>
                <a:moveTo>
                  <a:pt x="578" y="681"/>
                </a:moveTo>
                <a:cubicBezTo>
                  <a:pt x="581" y="684"/>
                  <a:pt x="584" y="687"/>
                  <a:pt x="588" y="689"/>
                </a:cubicBezTo>
                <a:cubicBezTo>
                  <a:pt x="593" y="693"/>
                  <a:pt x="598" y="697"/>
                  <a:pt x="603" y="701"/>
                </a:cubicBezTo>
                <a:cubicBezTo>
                  <a:pt x="606" y="703"/>
                  <a:pt x="609" y="706"/>
                  <a:pt x="613" y="708"/>
                </a:cubicBezTo>
                <a:cubicBezTo>
                  <a:pt x="618" y="712"/>
                  <a:pt x="624" y="716"/>
                  <a:pt x="629" y="720"/>
                </a:cubicBezTo>
                <a:cubicBezTo>
                  <a:pt x="632" y="722"/>
                  <a:pt x="635" y="724"/>
                  <a:pt x="638" y="726"/>
                </a:cubicBezTo>
                <a:cubicBezTo>
                  <a:pt x="645" y="732"/>
                  <a:pt x="653" y="737"/>
                  <a:pt x="660" y="742"/>
                </a:cubicBezTo>
                <a:cubicBezTo>
                  <a:pt x="661" y="743"/>
                  <a:pt x="662" y="743"/>
                  <a:pt x="663" y="744"/>
                </a:cubicBezTo>
                <a:cubicBezTo>
                  <a:pt x="672" y="750"/>
                  <a:pt x="681" y="756"/>
                  <a:pt x="689" y="761"/>
                </a:cubicBezTo>
                <a:cubicBezTo>
                  <a:pt x="692" y="763"/>
                  <a:pt x="694" y="765"/>
                  <a:pt x="697" y="766"/>
                </a:cubicBezTo>
                <a:cubicBezTo>
                  <a:pt x="703" y="770"/>
                  <a:pt x="709" y="774"/>
                  <a:pt x="715" y="778"/>
                </a:cubicBezTo>
                <a:cubicBezTo>
                  <a:pt x="719" y="780"/>
                  <a:pt x="722" y="782"/>
                  <a:pt x="726" y="784"/>
                </a:cubicBezTo>
                <a:cubicBezTo>
                  <a:pt x="731" y="788"/>
                  <a:pt x="736" y="791"/>
                  <a:pt x="742" y="794"/>
                </a:cubicBezTo>
                <a:cubicBezTo>
                  <a:pt x="746" y="796"/>
                  <a:pt x="749" y="799"/>
                  <a:pt x="753" y="801"/>
                </a:cubicBezTo>
                <a:cubicBezTo>
                  <a:pt x="758" y="803"/>
                  <a:pt x="762" y="806"/>
                  <a:pt x="766" y="808"/>
                </a:cubicBezTo>
                <a:cubicBezTo>
                  <a:pt x="766" y="808"/>
                  <a:pt x="766" y="808"/>
                  <a:pt x="766" y="808"/>
                </a:cubicBezTo>
                <a:cubicBezTo>
                  <a:pt x="766" y="808"/>
                  <a:pt x="766" y="808"/>
                  <a:pt x="766" y="808"/>
                </a:cubicBezTo>
                <a:cubicBezTo>
                  <a:pt x="765" y="811"/>
                  <a:pt x="763" y="814"/>
                  <a:pt x="761" y="817"/>
                </a:cubicBezTo>
                <a:cubicBezTo>
                  <a:pt x="760" y="819"/>
                  <a:pt x="759" y="822"/>
                  <a:pt x="758" y="824"/>
                </a:cubicBezTo>
                <a:cubicBezTo>
                  <a:pt x="756" y="828"/>
                  <a:pt x="754" y="832"/>
                  <a:pt x="751" y="837"/>
                </a:cubicBezTo>
                <a:cubicBezTo>
                  <a:pt x="750" y="839"/>
                  <a:pt x="749" y="841"/>
                  <a:pt x="748" y="843"/>
                </a:cubicBezTo>
                <a:cubicBezTo>
                  <a:pt x="746" y="848"/>
                  <a:pt x="743" y="853"/>
                  <a:pt x="741" y="858"/>
                </a:cubicBezTo>
                <a:cubicBezTo>
                  <a:pt x="740" y="859"/>
                  <a:pt x="740" y="861"/>
                  <a:pt x="739" y="862"/>
                </a:cubicBezTo>
                <a:cubicBezTo>
                  <a:pt x="736" y="868"/>
                  <a:pt x="733" y="875"/>
                  <a:pt x="730" y="881"/>
                </a:cubicBezTo>
                <a:cubicBezTo>
                  <a:pt x="729" y="882"/>
                  <a:pt x="729" y="884"/>
                  <a:pt x="728" y="885"/>
                </a:cubicBezTo>
                <a:cubicBezTo>
                  <a:pt x="726" y="890"/>
                  <a:pt x="724" y="895"/>
                  <a:pt x="721" y="901"/>
                </a:cubicBezTo>
                <a:cubicBezTo>
                  <a:pt x="720" y="903"/>
                  <a:pt x="719" y="905"/>
                  <a:pt x="718" y="907"/>
                </a:cubicBezTo>
                <a:cubicBezTo>
                  <a:pt x="716" y="911"/>
                  <a:pt x="715" y="916"/>
                  <a:pt x="713" y="920"/>
                </a:cubicBezTo>
                <a:cubicBezTo>
                  <a:pt x="712" y="922"/>
                  <a:pt x="711" y="925"/>
                  <a:pt x="710" y="928"/>
                </a:cubicBezTo>
                <a:cubicBezTo>
                  <a:pt x="708" y="931"/>
                  <a:pt x="706" y="935"/>
                  <a:pt x="705" y="939"/>
                </a:cubicBezTo>
                <a:cubicBezTo>
                  <a:pt x="704" y="942"/>
                  <a:pt x="702" y="945"/>
                  <a:pt x="701" y="947"/>
                </a:cubicBezTo>
                <a:cubicBezTo>
                  <a:pt x="700" y="950"/>
                  <a:pt x="699" y="953"/>
                  <a:pt x="698" y="955"/>
                </a:cubicBezTo>
                <a:cubicBezTo>
                  <a:pt x="694" y="952"/>
                  <a:pt x="690" y="950"/>
                  <a:pt x="686" y="947"/>
                </a:cubicBezTo>
                <a:cubicBezTo>
                  <a:pt x="682" y="944"/>
                  <a:pt x="678" y="942"/>
                  <a:pt x="673" y="939"/>
                </a:cubicBezTo>
                <a:cubicBezTo>
                  <a:pt x="668" y="935"/>
                  <a:pt x="663" y="931"/>
                  <a:pt x="657" y="928"/>
                </a:cubicBezTo>
                <a:cubicBezTo>
                  <a:pt x="654" y="925"/>
                  <a:pt x="650" y="922"/>
                  <a:pt x="646" y="920"/>
                </a:cubicBezTo>
                <a:cubicBezTo>
                  <a:pt x="640" y="916"/>
                  <a:pt x="635" y="912"/>
                  <a:pt x="629" y="908"/>
                </a:cubicBezTo>
                <a:cubicBezTo>
                  <a:pt x="626" y="905"/>
                  <a:pt x="622" y="903"/>
                  <a:pt x="619" y="900"/>
                </a:cubicBezTo>
                <a:cubicBezTo>
                  <a:pt x="613" y="895"/>
                  <a:pt x="606" y="891"/>
                  <a:pt x="600" y="886"/>
                </a:cubicBezTo>
                <a:cubicBezTo>
                  <a:pt x="597" y="884"/>
                  <a:pt x="595" y="882"/>
                  <a:pt x="592" y="880"/>
                </a:cubicBezTo>
                <a:cubicBezTo>
                  <a:pt x="583" y="873"/>
                  <a:pt x="574" y="866"/>
                  <a:pt x="566" y="859"/>
                </a:cubicBezTo>
                <a:cubicBezTo>
                  <a:pt x="565" y="858"/>
                  <a:pt x="565" y="858"/>
                  <a:pt x="564" y="857"/>
                </a:cubicBezTo>
                <a:cubicBezTo>
                  <a:pt x="556" y="851"/>
                  <a:pt x="548" y="844"/>
                  <a:pt x="540" y="837"/>
                </a:cubicBezTo>
                <a:cubicBezTo>
                  <a:pt x="537" y="835"/>
                  <a:pt x="534" y="832"/>
                  <a:pt x="531" y="830"/>
                </a:cubicBezTo>
                <a:cubicBezTo>
                  <a:pt x="526" y="825"/>
                  <a:pt x="520" y="820"/>
                  <a:pt x="515" y="815"/>
                </a:cubicBezTo>
                <a:cubicBezTo>
                  <a:pt x="511" y="812"/>
                  <a:pt x="508" y="809"/>
                  <a:pt x="505" y="806"/>
                </a:cubicBezTo>
                <a:cubicBezTo>
                  <a:pt x="500" y="802"/>
                  <a:pt x="496" y="798"/>
                  <a:pt x="492" y="794"/>
                </a:cubicBezTo>
                <a:cubicBezTo>
                  <a:pt x="492" y="793"/>
                  <a:pt x="493" y="792"/>
                  <a:pt x="493" y="792"/>
                </a:cubicBezTo>
                <a:cubicBezTo>
                  <a:pt x="498" y="782"/>
                  <a:pt x="503" y="773"/>
                  <a:pt x="509" y="764"/>
                </a:cubicBezTo>
                <a:cubicBezTo>
                  <a:pt x="509" y="763"/>
                  <a:pt x="510" y="762"/>
                  <a:pt x="510" y="762"/>
                </a:cubicBezTo>
                <a:cubicBezTo>
                  <a:pt x="516" y="752"/>
                  <a:pt x="521" y="743"/>
                  <a:pt x="527" y="733"/>
                </a:cubicBezTo>
                <a:cubicBezTo>
                  <a:pt x="527" y="733"/>
                  <a:pt x="527" y="732"/>
                  <a:pt x="528" y="732"/>
                </a:cubicBezTo>
                <a:cubicBezTo>
                  <a:pt x="533" y="723"/>
                  <a:pt x="539" y="713"/>
                  <a:pt x="545" y="704"/>
                </a:cubicBezTo>
                <a:cubicBezTo>
                  <a:pt x="546" y="703"/>
                  <a:pt x="546" y="702"/>
                  <a:pt x="547" y="701"/>
                </a:cubicBezTo>
                <a:cubicBezTo>
                  <a:pt x="553" y="692"/>
                  <a:pt x="559" y="683"/>
                  <a:pt x="565" y="674"/>
                </a:cubicBezTo>
                <a:cubicBezTo>
                  <a:pt x="565" y="674"/>
                  <a:pt x="566" y="673"/>
                  <a:pt x="566" y="672"/>
                </a:cubicBezTo>
                <a:cubicBezTo>
                  <a:pt x="570" y="675"/>
                  <a:pt x="574" y="678"/>
                  <a:pt x="578" y="681"/>
                </a:cubicBezTo>
                <a:close/>
                <a:moveTo>
                  <a:pt x="497" y="815"/>
                </a:moveTo>
                <a:cubicBezTo>
                  <a:pt x="500" y="818"/>
                  <a:pt x="504" y="822"/>
                  <a:pt x="508" y="825"/>
                </a:cubicBezTo>
                <a:cubicBezTo>
                  <a:pt x="513" y="829"/>
                  <a:pt x="518" y="834"/>
                  <a:pt x="522" y="838"/>
                </a:cubicBezTo>
                <a:cubicBezTo>
                  <a:pt x="526" y="841"/>
                  <a:pt x="530" y="844"/>
                  <a:pt x="533" y="847"/>
                </a:cubicBezTo>
                <a:cubicBezTo>
                  <a:pt x="538" y="852"/>
                  <a:pt x="544" y="856"/>
                  <a:pt x="549" y="860"/>
                </a:cubicBezTo>
                <a:cubicBezTo>
                  <a:pt x="552" y="863"/>
                  <a:pt x="556" y="866"/>
                  <a:pt x="559" y="869"/>
                </a:cubicBezTo>
                <a:cubicBezTo>
                  <a:pt x="565" y="874"/>
                  <a:pt x="571" y="878"/>
                  <a:pt x="577" y="883"/>
                </a:cubicBezTo>
                <a:cubicBezTo>
                  <a:pt x="580" y="885"/>
                  <a:pt x="583" y="888"/>
                  <a:pt x="586" y="890"/>
                </a:cubicBezTo>
                <a:cubicBezTo>
                  <a:pt x="595" y="897"/>
                  <a:pt x="604" y="904"/>
                  <a:pt x="613" y="910"/>
                </a:cubicBezTo>
                <a:cubicBezTo>
                  <a:pt x="614" y="911"/>
                  <a:pt x="615" y="912"/>
                  <a:pt x="616" y="913"/>
                </a:cubicBezTo>
                <a:cubicBezTo>
                  <a:pt x="624" y="919"/>
                  <a:pt x="632" y="924"/>
                  <a:pt x="640" y="930"/>
                </a:cubicBezTo>
                <a:cubicBezTo>
                  <a:pt x="643" y="933"/>
                  <a:pt x="647" y="935"/>
                  <a:pt x="650" y="937"/>
                </a:cubicBezTo>
                <a:cubicBezTo>
                  <a:pt x="656" y="941"/>
                  <a:pt x="662" y="945"/>
                  <a:pt x="668" y="949"/>
                </a:cubicBezTo>
                <a:cubicBezTo>
                  <a:pt x="672" y="952"/>
                  <a:pt x="675" y="954"/>
                  <a:pt x="679" y="957"/>
                </a:cubicBezTo>
                <a:cubicBezTo>
                  <a:pt x="684" y="960"/>
                  <a:pt x="689" y="963"/>
                  <a:pt x="694" y="967"/>
                </a:cubicBezTo>
                <a:cubicBezTo>
                  <a:pt x="694" y="967"/>
                  <a:pt x="694" y="967"/>
                  <a:pt x="694" y="967"/>
                </a:cubicBezTo>
                <a:cubicBezTo>
                  <a:pt x="694" y="967"/>
                  <a:pt x="694" y="967"/>
                  <a:pt x="694" y="967"/>
                </a:cubicBezTo>
                <a:cubicBezTo>
                  <a:pt x="693" y="970"/>
                  <a:pt x="691" y="973"/>
                  <a:pt x="690" y="976"/>
                </a:cubicBezTo>
                <a:cubicBezTo>
                  <a:pt x="689" y="979"/>
                  <a:pt x="688" y="981"/>
                  <a:pt x="687" y="984"/>
                </a:cubicBezTo>
                <a:cubicBezTo>
                  <a:pt x="685" y="988"/>
                  <a:pt x="684" y="993"/>
                  <a:pt x="682" y="997"/>
                </a:cubicBezTo>
                <a:cubicBezTo>
                  <a:pt x="681" y="1000"/>
                  <a:pt x="681" y="1002"/>
                  <a:pt x="680" y="1004"/>
                </a:cubicBezTo>
                <a:cubicBezTo>
                  <a:pt x="678" y="1010"/>
                  <a:pt x="675" y="1017"/>
                  <a:pt x="673" y="1024"/>
                </a:cubicBezTo>
                <a:cubicBezTo>
                  <a:pt x="673" y="1024"/>
                  <a:pt x="673" y="1024"/>
                  <a:pt x="673" y="1024"/>
                </a:cubicBezTo>
                <a:cubicBezTo>
                  <a:pt x="671" y="1030"/>
                  <a:pt x="668" y="1037"/>
                  <a:pt x="666" y="1044"/>
                </a:cubicBezTo>
                <a:cubicBezTo>
                  <a:pt x="666" y="1046"/>
                  <a:pt x="665" y="1048"/>
                  <a:pt x="664" y="1050"/>
                </a:cubicBezTo>
                <a:cubicBezTo>
                  <a:pt x="663" y="1055"/>
                  <a:pt x="661" y="1059"/>
                  <a:pt x="660" y="1064"/>
                </a:cubicBezTo>
                <a:cubicBezTo>
                  <a:pt x="659" y="1066"/>
                  <a:pt x="658" y="1069"/>
                  <a:pt x="657" y="1072"/>
                </a:cubicBezTo>
                <a:cubicBezTo>
                  <a:pt x="656" y="1076"/>
                  <a:pt x="655" y="1080"/>
                  <a:pt x="654" y="1084"/>
                </a:cubicBezTo>
                <a:cubicBezTo>
                  <a:pt x="653" y="1087"/>
                  <a:pt x="652" y="1090"/>
                  <a:pt x="651" y="1093"/>
                </a:cubicBezTo>
                <a:cubicBezTo>
                  <a:pt x="650" y="1096"/>
                  <a:pt x="649" y="1100"/>
                  <a:pt x="648" y="1104"/>
                </a:cubicBezTo>
                <a:cubicBezTo>
                  <a:pt x="647" y="1107"/>
                  <a:pt x="646" y="1110"/>
                  <a:pt x="645" y="1113"/>
                </a:cubicBezTo>
                <a:cubicBezTo>
                  <a:pt x="645" y="1116"/>
                  <a:pt x="644" y="1118"/>
                  <a:pt x="643" y="1120"/>
                </a:cubicBezTo>
                <a:cubicBezTo>
                  <a:pt x="639" y="1117"/>
                  <a:pt x="635" y="1114"/>
                  <a:pt x="631" y="1111"/>
                </a:cubicBezTo>
                <a:cubicBezTo>
                  <a:pt x="626" y="1108"/>
                  <a:pt x="622" y="1104"/>
                  <a:pt x="617" y="1101"/>
                </a:cubicBezTo>
                <a:cubicBezTo>
                  <a:pt x="612" y="1097"/>
                  <a:pt x="606" y="1093"/>
                  <a:pt x="601" y="1088"/>
                </a:cubicBezTo>
                <a:cubicBezTo>
                  <a:pt x="596" y="1085"/>
                  <a:pt x="592" y="1082"/>
                  <a:pt x="588" y="1079"/>
                </a:cubicBezTo>
                <a:cubicBezTo>
                  <a:pt x="582" y="1074"/>
                  <a:pt x="577" y="1070"/>
                  <a:pt x="571" y="1065"/>
                </a:cubicBezTo>
                <a:cubicBezTo>
                  <a:pt x="567" y="1062"/>
                  <a:pt x="563" y="1059"/>
                  <a:pt x="559" y="1055"/>
                </a:cubicBezTo>
                <a:cubicBezTo>
                  <a:pt x="553" y="1051"/>
                  <a:pt x="547" y="1045"/>
                  <a:pt x="541" y="1040"/>
                </a:cubicBezTo>
                <a:cubicBezTo>
                  <a:pt x="538" y="1037"/>
                  <a:pt x="534" y="1035"/>
                  <a:pt x="531" y="1032"/>
                </a:cubicBezTo>
                <a:cubicBezTo>
                  <a:pt x="524" y="1025"/>
                  <a:pt x="517" y="1019"/>
                  <a:pt x="510" y="1013"/>
                </a:cubicBezTo>
                <a:cubicBezTo>
                  <a:pt x="508" y="1011"/>
                  <a:pt x="506" y="1009"/>
                  <a:pt x="503" y="1007"/>
                </a:cubicBezTo>
                <a:cubicBezTo>
                  <a:pt x="494" y="999"/>
                  <a:pt x="485" y="990"/>
                  <a:pt x="476" y="982"/>
                </a:cubicBezTo>
                <a:cubicBezTo>
                  <a:pt x="474" y="980"/>
                  <a:pt x="472" y="978"/>
                  <a:pt x="470" y="976"/>
                </a:cubicBezTo>
                <a:cubicBezTo>
                  <a:pt x="463" y="969"/>
                  <a:pt x="456" y="963"/>
                  <a:pt x="450" y="956"/>
                </a:cubicBezTo>
                <a:cubicBezTo>
                  <a:pt x="447" y="953"/>
                  <a:pt x="443" y="949"/>
                  <a:pt x="440" y="946"/>
                </a:cubicBezTo>
                <a:cubicBezTo>
                  <a:pt x="435" y="941"/>
                  <a:pt x="430" y="936"/>
                  <a:pt x="426" y="931"/>
                </a:cubicBezTo>
                <a:cubicBezTo>
                  <a:pt x="426" y="930"/>
                  <a:pt x="426" y="929"/>
                  <a:pt x="426" y="929"/>
                </a:cubicBezTo>
                <a:cubicBezTo>
                  <a:pt x="431" y="919"/>
                  <a:pt x="435" y="909"/>
                  <a:pt x="439" y="899"/>
                </a:cubicBezTo>
                <a:cubicBezTo>
                  <a:pt x="440" y="899"/>
                  <a:pt x="440" y="898"/>
                  <a:pt x="440" y="898"/>
                </a:cubicBezTo>
                <a:cubicBezTo>
                  <a:pt x="444" y="888"/>
                  <a:pt x="449" y="878"/>
                  <a:pt x="453" y="869"/>
                </a:cubicBezTo>
                <a:cubicBezTo>
                  <a:pt x="454" y="868"/>
                  <a:pt x="454" y="867"/>
                  <a:pt x="454" y="867"/>
                </a:cubicBezTo>
                <a:cubicBezTo>
                  <a:pt x="459" y="857"/>
                  <a:pt x="464" y="848"/>
                  <a:pt x="468" y="838"/>
                </a:cubicBezTo>
                <a:cubicBezTo>
                  <a:pt x="469" y="837"/>
                  <a:pt x="470" y="836"/>
                  <a:pt x="470" y="834"/>
                </a:cubicBezTo>
                <a:cubicBezTo>
                  <a:pt x="475" y="825"/>
                  <a:pt x="480" y="816"/>
                  <a:pt x="484" y="808"/>
                </a:cubicBezTo>
                <a:cubicBezTo>
                  <a:pt x="485" y="807"/>
                  <a:pt x="485" y="806"/>
                  <a:pt x="486" y="805"/>
                </a:cubicBezTo>
                <a:cubicBezTo>
                  <a:pt x="489" y="808"/>
                  <a:pt x="493" y="812"/>
                  <a:pt x="497" y="815"/>
                </a:cubicBezTo>
                <a:close/>
                <a:moveTo>
                  <a:pt x="431" y="954"/>
                </a:moveTo>
                <a:cubicBezTo>
                  <a:pt x="435" y="958"/>
                  <a:pt x="439" y="962"/>
                  <a:pt x="443" y="966"/>
                </a:cubicBezTo>
                <a:cubicBezTo>
                  <a:pt x="448" y="971"/>
                  <a:pt x="453" y="976"/>
                  <a:pt x="458" y="981"/>
                </a:cubicBezTo>
                <a:cubicBezTo>
                  <a:pt x="462" y="985"/>
                  <a:pt x="466" y="988"/>
                  <a:pt x="470" y="992"/>
                </a:cubicBezTo>
                <a:cubicBezTo>
                  <a:pt x="475" y="997"/>
                  <a:pt x="480" y="1002"/>
                  <a:pt x="486" y="1007"/>
                </a:cubicBezTo>
                <a:cubicBezTo>
                  <a:pt x="489" y="1010"/>
                  <a:pt x="493" y="1014"/>
                  <a:pt x="497" y="1018"/>
                </a:cubicBezTo>
                <a:cubicBezTo>
                  <a:pt x="503" y="1023"/>
                  <a:pt x="508" y="1028"/>
                  <a:pt x="514" y="1033"/>
                </a:cubicBezTo>
                <a:cubicBezTo>
                  <a:pt x="518" y="1036"/>
                  <a:pt x="521" y="1039"/>
                  <a:pt x="525" y="1042"/>
                </a:cubicBezTo>
                <a:cubicBezTo>
                  <a:pt x="532" y="1048"/>
                  <a:pt x="539" y="1054"/>
                  <a:pt x="546" y="1060"/>
                </a:cubicBezTo>
                <a:cubicBezTo>
                  <a:pt x="548" y="1062"/>
                  <a:pt x="551" y="1064"/>
                  <a:pt x="553" y="1066"/>
                </a:cubicBezTo>
                <a:cubicBezTo>
                  <a:pt x="563" y="1074"/>
                  <a:pt x="573" y="1082"/>
                  <a:pt x="582" y="1089"/>
                </a:cubicBezTo>
                <a:cubicBezTo>
                  <a:pt x="585" y="1092"/>
                  <a:pt x="588" y="1094"/>
                  <a:pt x="590" y="1096"/>
                </a:cubicBezTo>
                <a:cubicBezTo>
                  <a:pt x="597" y="1101"/>
                  <a:pt x="605" y="1107"/>
                  <a:pt x="612" y="1112"/>
                </a:cubicBezTo>
                <a:cubicBezTo>
                  <a:pt x="616" y="1115"/>
                  <a:pt x="620" y="1118"/>
                  <a:pt x="623" y="1120"/>
                </a:cubicBezTo>
                <a:cubicBezTo>
                  <a:pt x="629" y="1125"/>
                  <a:pt x="635" y="1129"/>
                  <a:pt x="640" y="1133"/>
                </a:cubicBezTo>
                <a:cubicBezTo>
                  <a:pt x="640" y="1133"/>
                  <a:pt x="640" y="1133"/>
                  <a:pt x="640" y="1133"/>
                </a:cubicBezTo>
                <a:cubicBezTo>
                  <a:pt x="640" y="1133"/>
                  <a:pt x="640" y="1133"/>
                  <a:pt x="640" y="1133"/>
                </a:cubicBezTo>
                <a:cubicBezTo>
                  <a:pt x="639" y="1136"/>
                  <a:pt x="638" y="1140"/>
                  <a:pt x="637" y="1143"/>
                </a:cubicBezTo>
                <a:cubicBezTo>
                  <a:pt x="637" y="1146"/>
                  <a:pt x="636" y="1149"/>
                  <a:pt x="635" y="1152"/>
                </a:cubicBezTo>
                <a:cubicBezTo>
                  <a:pt x="634" y="1157"/>
                  <a:pt x="633" y="1162"/>
                  <a:pt x="632" y="1167"/>
                </a:cubicBezTo>
                <a:cubicBezTo>
                  <a:pt x="631" y="1169"/>
                  <a:pt x="631" y="1171"/>
                  <a:pt x="630" y="1173"/>
                </a:cubicBezTo>
                <a:cubicBezTo>
                  <a:pt x="629" y="1180"/>
                  <a:pt x="627" y="1187"/>
                  <a:pt x="626" y="1194"/>
                </a:cubicBezTo>
                <a:cubicBezTo>
                  <a:pt x="625" y="1196"/>
                  <a:pt x="625" y="1199"/>
                  <a:pt x="624" y="1201"/>
                </a:cubicBezTo>
                <a:cubicBezTo>
                  <a:pt x="623" y="1206"/>
                  <a:pt x="622" y="1211"/>
                  <a:pt x="621" y="1215"/>
                </a:cubicBezTo>
                <a:cubicBezTo>
                  <a:pt x="621" y="1218"/>
                  <a:pt x="620" y="1221"/>
                  <a:pt x="619" y="1224"/>
                </a:cubicBezTo>
                <a:cubicBezTo>
                  <a:pt x="619" y="1228"/>
                  <a:pt x="618" y="1232"/>
                  <a:pt x="617" y="1237"/>
                </a:cubicBezTo>
                <a:cubicBezTo>
                  <a:pt x="616" y="1240"/>
                  <a:pt x="616" y="1243"/>
                  <a:pt x="615" y="1246"/>
                </a:cubicBezTo>
                <a:cubicBezTo>
                  <a:pt x="615" y="1250"/>
                  <a:pt x="614" y="1254"/>
                  <a:pt x="613" y="1258"/>
                </a:cubicBezTo>
                <a:cubicBezTo>
                  <a:pt x="613" y="1261"/>
                  <a:pt x="612" y="1264"/>
                  <a:pt x="612" y="1268"/>
                </a:cubicBezTo>
                <a:cubicBezTo>
                  <a:pt x="611" y="1272"/>
                  <a:pt x="610" y="1276"/>
                  <a:pt x="610" y="1280"/>
                </a:cubicBezTo>
                <a:cubicBezTo>
                  <a:pt x="609" y="1283"/>
                  <a:pt x="609" y="1286"/>
                  <a:pt x="608" y="1289"/>
                </a:cubicBezTo>
                <a:cubicBezTo>
                  <a:pt x="608" y="1291"/>
                  <a:pt x="608" y="1294"/>
                  <a:pt x="607" y="1296"/>
                </a:cubicBezTo>
                <a:cubicBezTo>
                  <a:pt x="607" y="1295"/>
                  <a:pt x="606" y="1295"/>
                  <a:pt x="605" y="1294"/>
                </a:cubicBezTo>
                <a:cubicBezTo>
                  <a:pt x="596" y="1287"/>
                  <a:pt x="587" y="1280"/>
                  <a:pt x="577" y="1273"/>
                </a:cubicBezTo>
                <a:cubicBezTo>
                  <a:pt x="576" y="1271"/>
                  <a:pt x="575" y="1270"/>
                  <a:pt x="573" y="1269"/>
                </a:cubicBezTo>
                <a:cubicBezTo>
                  <a:pt x="564" y="1262"/>
                  <a:pt x="555" y="1254"/>
                  <a:pt x="546" y="1247"/>
                </a:cubicBezTo>
                <a:cubicBezTo>
                  <a:pt x="545" y="1246"/>
                  <a:pt x="543" y="1245"/>
                  <a:pt x="542" y="1244"/>
                </a:cubicBezTo>
                <a:cubicBezTo>
                  <a:pt x="533" y="1236"/>
                  <a:pt x="524" y="1228"/>
                  <a:pt x="515" y="1220"/>
                </a:cubicBezTo>
                <a:cubicBezTo>
                  <a:pt x="514" y="1219"/>
                  <a:pt x="513" y="1218"/>
                  <a:pt x="512" y="1217"/>
                </a:cubicBezTo>
                <a:cubicBezTo>
                  <a:pt x="503" y="1209"/>
                  <a:pt x="494" y="1201"/>
                  <a:pt x="485" y="1193"/>
                </a:cubicBezTo>
                <a:cubicBezTo>
                  <a:pt x="484" y="1192"/>
                  <a:pt x="484" y="1191"/>
                  <a:pt x="483" y="1190"/>
                </a:cubicBezTo>
                <a:cubicBezTo>
                  <a:pt x="474" y="1182"/>
                  <a:pt x="465" y="1173"/>
                  <a:pt x="456" y="1164"/>
                </a:cubicBezTo>
                <a:cubicBezTo>
                  <a:pt x="455" y="1164"/>
                  <a:pt x="455" y="1163"/>
                  <a:pt x="454" y="1163"/>
                </a:cubicBezTo>
                <a:cubicBezTo>
                  <a:pt x="445" y="1154"/>
                  <a:pt x="436" y="1144"/>
                  <a:pt x="427" y="1135"/>
                </a:cubicBezTo>
                <a:cubicBezTo>
                  <a:pt x="427" y="1135"/>
                  <a:pt x="427" y="1135"/>
                  <a:pt x="427" y="1135"/>
                </a:cubicBezTo>
                <a:cubicBezTo>
                  <a:pt x="418" y="1126"/>
                  <a:pt x="409" y="1116"/>
                  <a:pt x="401" y="1107"/>
                </a:cubicBezTo>
                <a:cubicBezTo>
                  <a:pt x="400" y="1106"/>
                  <a:pt x="400" y="1106"/>
                  <a:pt x="399" y="1105"/>
                </a:cubicBezTo>
                <a:cubicBezTo>
                  <a:pt x="391" y="1096"/>
                  <a:pt x="383" y="1086"/>
                  <a:pt x="375" y="1077"/>
                </a:cubicBezTo>
                <a:cubicBezTo>
                  <a:pt x="374" y="1076"/>
                  <a:pt x="374" y="1076"/>
                  <a:pt x="373" y="1075"/>
                </a:cubicBezTo>
                <a:cubicBezTo>
                  <a:pt x="373" y="1074"/>
                  <a:pt x="374" y="1074"/>
                  <a:pt x="374" y="1073"/>
                </a:cubicBezTo>
                <a:cubicBezTo>
                  <a:pt x="377" y="1063"/>
                  <a:pt x="380" y="1052"/>
                  <a:pt x="384" y="1042"/>
                </a:cubicBezTo>
                <a:cubicBezTo>
                  <a:pt x="384" y="1042"/>
                  <a:pt x="384" y="1042"/>
                  <a:pt x="384" y="1042"/>
                </a:cubicBezTo>
                <a:cubicBezTo>
                  <a:pt x="387" y="1031"/>
                  <a:pt x="391" y="1021"/>
                  <a:pt x="395" y="1011"/>
                </a:cubicBezTo>
                <a:cubicBezTo>
                  <a:pt x="395" y="1010"/>
                  <a:pt x="395" y="1009"/>
                  <a:pt x="396" y="1008"/>
                </a:cubicBezTo>
                <a:cubicBezTo>
                  <a:pt x="399" y="998"/>
                  <a:pt x="403" y="988"/>
                  <a:pt x="407" y="978"/>
                </a:cubicBezTo>
                <a:cubicBezTo>
                  <a:pt x="407" y="977"/>
                  <a:pt x="408" y="975"/>
                  <a:pt x="408" y="974"/>
                </a:cubicBezTo>
                <a:cubicBezTo>
                  <a:pt x="412" y="964"/>
                  <a:pt x="416" y="955"/>
                  <a:pt x="420" y="945"/>
                </a:cubicBezTo>
                <a:cubicBezTo>
                  <a:pt x="420" y="945"/>
                  <a:pt x="420" y="944"/>
                  <a:pt x="420" y="943"/>
                </a:cubicBezTo>
                <a:cubicBezTo>
                  <a:pt x="424" y="947"/>
                  <a:pt x="428" y="950"/>
                  <a:pt x="431" y="954"/>
                </a:cubicBezTo>
                <a:close/>
                <a:moveTo>
                  <a:pt x="394" y="1117"/>
                </a:moveTo>
                <a:cubicBezTo>
                  <a:pt x="396" y="1119"/>
                  <a:pt x="397" y="1120"/>
                  <a:pt x="398" y="1121"/>
                </a:cubicBezTo>
                <a:cubicBezTo>
                  <a:pt x="406" y="1130"/>
                  <a:pt x="414" y="1139"/>
                  <a:pt x="422" y="1147"/>
                </a:cubicBezTo>
                <a:cubicBezTo>
                  <a:pt x="423" y="1148"/>
                  <a:pt x="425" y="1150"/>
                  <a:pt x="426" y="1151"/>
                </a:cubicBezTo>
                <a:cubicBezTo>
                  <a:pt x="434" y="1159"/>
                  <a:pt x="442" y="1168"/>
                  <a:pt x="451" y="1176"/>
                </a:cubicBezTo>
                <a:cubicBezTo>
                  <a:pt x="452" y="1177"/>
                  <a:pt x="453" y="1178"/>
                  <a:pt x="454" y="1179"/>
                </a:cubicBezTo>
                <a:cubicBezTo>
                  <a:pt x="463" y="1188"/>
                  <a:pt x="472" y="1196"/>
                  <a:pt x="481" y="1205"/>
                </a:cubicBezTo>
                <a:cubicBezTo>
                  <a:pt x="481" y="1206"/>
                  <a:pt x="482" y="1206"/>
                  <a:pt x="483" y="1207"/>
                </a:cubicBezTo>
                <a:cubicBezTo>
                  <a:pt x="492" y="1216"/>
                  <a:pt x="502" y="1224"/>
                  <a:pt x="511" y="1232"/>
                </a:cubicBezTo>
                <a:cubicBezTo>
                  <a:pt x="511" y="1233"/>
                  <a:pt x="512" y="1233"/>
                  <a:pt x="513" y="1234"/>
                </a:cubicBezTo>
                <a:cubicBezTo>
                  <a:pt x="522" y="1242"/>
                  <a:pt x="532" y="1251"/>
                  <a:pt x="542" y="1259"/>
                </a:cubicBezTo>
                <a:cubicBezTo>
                  <a:pt x="542" y="1259"/>
                  <a:pt x="542" y="1259"/>
                  <a:pt x="542" y="1259"/>
                </a:cubicBezTo>
                <a:cubicBezTo>
                  <a:pt x="552" y="1268"/>
                  <a:pt x="562" y="1276"/>
                  <a:pt x="572" y="1284"/>
                </a:cubicBezTo>
                <a:cubicBezTo>
                  <a:pt x="573" y="1284"/>
                  <a:pt x="573" y="1285"/>
                  <a:pt x="574" y="1285"/>
                </a:cubicBezTo>
                <a:cubicBezTo>
                  <a:pt x="584" y="1293"/>
                  <a:pt x="593" y="1301"/>
                  <a:pt x="603" y="1308"/>
                </a:cubicBezTo>
                <a:cubicBezTo>
                  <a:pt x="604" y="1308"/>
                  <a:pt x="605" y="1309"/>
                  <a:pt x="605" y="1309"/>
                </a:cubicBezTo>
                <a:cubicBezTo>
                  <a:pt x="605" y="1309"/>
                  <a:pt x="605" y="1309"/>
                  <a:pt x="605" y="1309"/>
                </a:cubicBezTo>
                <a:cubicBezTo>
                  <a:pt x="605" y="1309"/>
                  <a:pt x="605" y="1309"/>
                  <a:pt x="605" y="1309"/>
                </a:cubicBezTo>
                <a:cubicBezTo>
                  <a:pt x="605" y="1314"/>
                  <a:pt x="604" y="1318"/>
                  <a:pt x="604" y="1323"/>
                </a:cubicBezTo>
                <a:cubicBezTo>
                  <a:pt x="603" y="1325"/>
                  <a:pt x="603" y="1328"/>
                  <a:pt x="603" y="1331"/>
                </a:cubicBezTo>
                <a:cubicBezTo>
                  <a:pt x="602" y="1338"/>
                  <a:pt x="601" y="1346"/>
                  <a:pt x="600" y="1353"/>
                </a:cubicBezTo>
                <a:cubicBezTo>
                  <a:pt x="600" y="1355"/>
                  <a:pt x="600" y="1356"/>
                  <a:pt x="600" y="1357"/>
                </a:cubicBezTo>
                <a:cubicBezTo>
                  <a:pt x="599" y="1364"/>
                  <a:pt x="598" y="1370"/>
                  <a:pt x="598" y="1377"/>
                </a:cubicBezTo>
                <a:cubicBezTo>
                  <a:pt x="598" y="1379"/>
                  <a:pt x="597" y="1382"/>
                  <a:pt x="597" y="1385"/>
                </a:cubicBezTo>
                <a:cubicBezTo>
                  <a:pt x="597" y="1390"/>
                  <a:pt x="596" y="1395"/>
                  <a:pt x="596" y="1400"/>
                </a:cubicBezTo>
                <a:cubicBezTo>
                  <a:pt x="596" y="1403"/>
                  <a:pt x="595" y="1406"/>
                  <a:pt x="595" y="1409"/>
                </a:cubicBezTo>
                <a:cubicBezTo>
                  <a:pt x="595" y="1414"/>
                  <a:pt x="595" y="1418"/>
                  <a:pt x="594" y="1423"/>
                </a:cubicBezTo>
                <a:cubicBezTo>
                  <a:pt x="594" y="1426"/>
                  <a:pt x="594" y="1429"/>
                  <a:pt x="594" y="1433"/>
                </a:cubicBezTo>
                <a:cubicBezTo>
                  <a:pt x="594" y="1437"/>
                  <a:pt x="593" y="1442"/>
                  <a:pt x="593" y="1446"/>
                </a:cubicBezTo>
                <a:cubicBezTo>
                  <a:pt x="593" y="1450"/>
                  <a:pt x="593" y="1453"/>
                  <a:pt x="593" y="1456"/>
                </a:cubicBezTo>
                <a:cubicBezTo>
                  <a:pt x="593" y="1461"/>
                  <a:pt x="592" y="1465"/>
                  <a:pt x="592" y="1470"/>
                </a:cubicBezTo>
                <a:cubicBezTo>
                  <a:pt x="592" y="1473"/>
                  <a:pt x="592" y="1476"/>
                  <a:pt x="592" y="1480"/>
                </a:cubicBezTo>
                <a:cubicBezTo>
                  <a:pt x="592" y="1482"/>
                  <a:pt x="592" y="1484"/>
                  <a:pt x="592" y="1486"/>
                </a:cubicBezTo>
                <a:cubicBezTo>
                  <a:pt x="590" y="1485"/>
                  <a:pt x="589" y="1484"/>
                  <a:pt x="587" y="1482"/>
                </a:cubicBezTo>
                <a:cubicBezTo>
                  <a:pt x="584" y="1480"/>
                  <a:pt x="581" y="1478"/>
                  <a:pt x="579" y="1476"/>
                </a:cubicBezTo>
                <a:cubicBezTo>
                  <a:pt x="575" y="1473"/>
                  <a:pt x="572" y="1471"/>
                  <a:pt x="569" y="1468"/>
                </a:cubicBezTo>
                <a:cubicBezTo>
                  <a:pt x="566" y="1466"/>
                  <a:pt x="563" y="1464"/>
                  <a:pt x="561" y="1461"/>
                </a:cubicBezTo>
                <a:cubicBezTo>
                  <a:pt x="557" y="1459"/>
                  <a:pt x="554" y="1456"/>
                  <a:pt x="551" y="1453"/>
                </a:cubicBezTo>
                <a:cubicBezTo>
                  <a:pt x="548" y="1451"/>
                  <a:pt x="545" y="1449"/>
                  <a:pt x="543" y="1446"/>
                </a:cubicBezTo>
                <a:cubicBezTo>
                  <a:pt x="540" y="1444"/>
                  <a:pt x="536" y="1441"/>
                  <a:pt x="533" y="1438"/>
                </a:cubicBezTo>
                <a:cubicBezTo>
                  <a:pt x="531" y="1436"/>
                  <a:pt x="528" y="1434"/>
                  <a:pt x="525" y="1431"/>
                </a:cubicBezTo>
                <a:cubicBezTo>
                  <a:pt x="522" y="1428"/>
                  <a:pt x="519" y="1426"/>
                  <a:pt x="516" y="1423"/>
                </a:cubicBezTo>
                <a:cubicBezTo>
                  <a:pt x="513" y="1420"/>
                  <a:pt x="510" y="1418"/>
                  <a:pt x="508" y="1416"/>
                </a:cubicBezTo>
                <a:cubicBezTo>
                  <a:pt x="505" y="1413"/>
                  <a:pt x="502" y="1410"/>
                  <a:pt x="498" y="1407"/>
                </a:cubicBezTo>
                <a:cubicBezTo>
                  <a:pt x="496" y="1405"/>
                  <a:pt x="493" y="1402"/>
                  <a:pt x="491" y="1400"/>
                </a:cubicBezTo>
                <a:cubicBezTo>
                  <a:pt x="488" y="1397"/>
                  <a:pt x="485" y="1394"/>
                  <a:pt x="481" y="1391"/>
                </a:cubicBezTo>
                <a:cubicBezTo>
                  <a:pt x="479" y="1389"/>
                  <a:pt x="476" y="1387"/>
                  <a:pt x="474" y="1384"/>
                </a:cubicBezTo>
                <a:cubicBezTo>
                  <a:pt x="471" y="1381"/>
                  <a:pt x="468" y="1378"/>
                  <a:pt x="465" y="1375"/>
                </a:cubicBezTo>
                <a:cubicBezTo>
                  <a:pt x="462" y="1373"/>
                  <a:pt x="460" y="1370"/>
                  <a:pt x="457" y="1368"/>
                </a:cubicBezTo>
                <a:cubicBezTo>
                  <a:pt x="454" y="1365"/>
                  <a:pt x="451" y="1362"/>
                  <a:pt x="448" y="1359"/>
                </a:cubicBezTo>
                <a:cubicBezTo>
                  <a:pt x="446" y="1356"/>
                  <a:pt x="443" y="1354"/>
                  <a:pt x="441" y="1352"/>
                </a:cubicBezTo>
                <a:cubicBezTo>
                  <a:pt x="438" y="1348"/>
                  <a:pt x="435" y="1345"/>
                  <a:pt x="432" y="1342"/>
                </a:cubicBezTo>
                <a:cubicBezTo>
                  <a:pt x="429" y="1340"/>
                  <a:pt x="427" y="1337"/>
                  <a:pt x="425" y="1335"/>
                </a:cubicBezTo>
                <a:cubicBezTo>
                  <a:pt x="422" y="1331"/>
                  <a:pt x="418" y="1328"/>
                  <a:pt x="415" y="1325"/>
                </a:cubicBezTo>
                <a:cubicBezTo>
                  <a:pt x="413" y="1322"/>
                  <a:pt x="411" y="1320"/>
                  <a:pt x="409" y="1318"/>
                </a:cubicBezTo>
                <a:cubicBezTo>
                  <a:pt x="406" y="1314"/>
                  <a:pt x="402" y="1310"/>
                  <a:pt x="399" y="1306"/>
                </a:cubicBezTo>
                <a:cubicBezTo>
                  <a:pt x="397" y="1305"/>
                  <a:pt x="395" y="1303"/>
                  <a:pt x="393" y="1301"/>
                </a:cubicBezTo>
                <a:cubicBezTo>
                  <a:pt x="389" y="1295"/>
                  <a:pt x="384" y="1290"/>
                  <a:pt x="379" y="1285"/>
                </a:cubicBezTo>
                <a:cubicBezTo>
                  <a:pt x="379" y="1284"/>
                  <a:pt x="378" y="1283"/>
                  <a:pt x="378" y="1283"/>
                </a:cubicBezTo>
                <a:cubicBezTo>
                  <a:pt x="373" y="1277"/>
                  <a:pt x="368" y="1271"/>
                  <a:pt x="363" y="1266"/>
                </a:cubicBezTo>
                <a:cubicBezTo>
                  <a:pt x="361" y="1263"/>
                  <a:pt x="359" y="1261"/>
                  <a:pt x="358" y="1259"/>
                </a:cubicBezTo>
                <a:cubicBezTo>
                  <a:pt x="355" y="1255"/>
                  <a:pt x="351" y="1252"/>
                  <a:pt x="348" y="1248"/>
                </a:cubicBezTo>
                <a:cubicBezTo>
                  <a:pt x="346" y="1245"/>
                  <a:pt x="344" y="1243"/>
                  <a:pt x="342" y="1240"/>
                </a:cubicBezTo>
                <a:cubicBezTo>
                  <a:pt x="340" y="1237"/>
                  <a:pt x="337" y="1234"/>
                  <a:pt x="335" y="1231"/>
                </a:cubicBezTo>
                <a:cubicBezTo>
                  <a:pt x="335" y="1227"/>
                  <a:pt x="336" y="1223"/>
                  <a:pt x="337" y="1219"/>
                </a:cubicBezTo>
                <a:cubicBezTo>
                  <a:pt x="337" y="1217"/>
                  <a:pt x="338" y="1215"/>
                  <a:pt x="338" y="1213"/>
                </a:cubicBezTo>
                <a:cubicBezTo>
                  <a:pt x="339" y="1207"/>
                  <a:pt x="341" y="1201"/>
                  <a:pt x="342" y="1195"/>
                </a:cubicBezTo>
                <a:cubicBezTo>
                  <a:pt x="342" y="1193"/>
                  <a:pt x="343" y="1192"/>
                  <a:pt x="343" y="1191"/>
                </a:cubicBezTo>
                <a:cubicBezTo>
                  <a:pt x="344" y="1186"/>
                  <a:pt x="345" y="1181"/>
                  <a:pt x="346" y="1176"/>
                </a:cubicBezTo>
                <a:cubicBezTo>
                  <a:pt x="347" y="1174"/>
                  <a:pt x="347" y="1172"/>
                  <a:pt x="348" y="1169"/>
                </a:cubicBezTo>
                <a:cubicBezTo>
                  <a:pt x="349" y="1165"/>
                  <a:pt x="350" y="1161"/>
                  <a:pt x="351" y="1157"/>
                </a:cubicBezTo>
                <a:cubicBezTo>
                  <a:pt x="351" y="1155"/>
                  <a:pt x="352" y="1152"/>
                  <a:pt x="353" y="1150"/>
                </a:cubicBezTo>
                <a:cubicBezTo>
                  <a:pt x="353" y="1146"/>
                  <a:pt x="354" y="1142"/>
                  <a:pt x="355" y="1139"/>
                </a:cubicBezTo>
                <a:cubicBezTo>
                  <a:pt x="356" y="1136"/>
                  <a:pt x="357" y="1133"/>
                  <a:pt x="357" y="1131"/>
                </a:cubicBezTo>
                <a:cubicBezTo>
                  <a:pt x="358" y="1127"/>
                  <a:pt x="359" y="1124"/>
                  <a:pt x="360" y="1120"/>
                </a:cubicBezTo>
                <a:cubicBezTo>
                  <a:pt x="361" y="1117"/>
                  <a:pt x="362" y="1115"/>
                  <a:pt x="363" y="1112"/>
                </a:cubicBezTo>
                <a:cubicBezTo>
                  <a:pt x="363" y="1109"/>
                  <a:pt x="364" y="1105"/>
                  <a:pt x="365" y="1102"/>
                </a:cubicBezTo>
                <a:cubicBezTo>
                  <a:pt x="366" y="1099"/>
                  <a:pt x="367" y="1096"/>
                  <a:pt x="368" y="1093"/>
                </a:cubicBezTo>
                <a:cubicBezTo>
                  <a:pt x="368" y="1092"/>
                  <a:pt x="369" y="1090"/>
                  <a:pt x="369" y="1089"/>
                </a:cubicBezTo>
                <a:cubicBezTo>
                  <a:pt x="370" y="1090"/>
                  <a:pt x="370" y="1090"/>
                  <a:pt x="371" y="1091"/>
                </a:cubicBezTo>
                <a:cubicBezTo>
                  <a:pt x="379" y="1100"/>
                  <a:pt x="386" y="1109"/>
                  <a:pt x="394" y="1117"/>
                </a:cubicBezTo>
                <a:close/>
                <a:moveTo>
                  <a:pt x="335" y="1251"/>
                </a:moveTo>
                <a:cubicBezTo>
                  <a:pt x="338" y="1254"/>
                  <a:pt x="340" y="1256"/>
                  <a:pt x="342" y="1259"/>
                </a:cubicBezTo>
                <a:cubicBezTo>
                  <a:pt x="345" y="1262"/>
                  <a:pt x="347" y="1266"/>
                  <a:pt x="350" y="1269"/>
                </a:cubicBezTo>
                <a:cubicBezTo>
                  <a:pt x="352" y="1272"/>
                  <a:pt x="355" y="1274"/>
                  <a:pt x="357" y="1277"/>
                </a:cubicBezTo>
                <a:cubicBezTo>
                  <a:pt x="360" y="1280"/>
                  <a:pt x="362" y="1283"/>
                  <a:pt x="365" y="1287"/>
                </a:cubicBezTo>
                <a:cubicBezTo>
                  <a:pt x="368" y="1289"/>
                  <a:pt x="370" y="1292"/>
                  <a:pt x="372" y="1295"/>
                </a:cubicBezTo>
                <a:cubicBezTo>
                  <a:pt x="375" y="1298"/>
                  <a:pt x="378" y="1301"/>
                  <a:pt x="380" y="1304"/>
                </a:cubicBezTo>
                <a:cubicBezTo>
                  <a:pt x="383" y="1307"/>
                  <a:pt x="385" y="1310"/>
                  <a:pt x="388" y="1312"/>
                </a:cubicBezTo>
                <a:cubicBezTo>
                  <a:pt x="391" y="1315"/>
                  <a:pt x="393" y="1318"/>
                  <a:pt x="396" y="1321"/>
                </a:cubicBezTo>
                <a:cubicBezTo>
                  <a:pt x="399" y="1324"/>
                  <a:pt x="401" y="1327"/>
                  <a:pt x="404" y="1330"/>
                </a:cubicBezTo>
                <a:cubicBezTo>
                  <a:pt x="406" y="1333"/>
                  <a:pt x="409" y="1336"/>
                  <a:pt x="412" y="1339"/>
                </a:cubicBezTo>
                <a:cubicBezTo>
                  <a:pt x="414" y="1341"/>
                  <a:pt x="417" y="1344"/>
                  <a:pt x="420" y="1347"/>
                </a:cubicBezTo>
                <a:cubicBezTo>
                  <a:pt x="422" y="1350"/>
                  <a:pt x="425" y="1353"/>
                  <a:pt x="428" y="1355"/>
                </a:cubicBezTo>
                <a:cubicBezTo>
                  <a:pt x="431" y="1358"/>
                  <a:pt x="433" y="1361"/>
                  <a:pt x="436" y="1363"/>
                </a:cubicBezTo>
                <a:cubicBezTo>
                  <a:pt x="439" y="1366"/>
                  <a:pt x="442" y="1369"/>
                  <a:pt x="445" y="1372"/>
                </a:cubicBezTo>
                <a:cubicBezTo>
                  <a:pt x="447" y="1375"/>
                  <a:pt x="450" y="1377"/>
                  <a:pt x="452" y="1380"/>
                </a:cubicBezTo>
                <a:cubicBezTo>
                  <a:pt x="455" y="1383"/>
                  <a:pt x="458" y="1386"/>
                  <a:pt x="461" y="1389"/>
                </a:cubicBezTo>
                <a:cubicBezTo>
                  <a:pt x="464" y="1391"/>
                  <a:pt x="466" y="1394"/>
                  <a:pt x="469" y="1396"/>
                </a:cubicBezTo>
                <a:cubicBezTo>
                  <a:pt x="472" y="1399"/>
                  <a:pt x="475" y="1402"/>
                  <a:pt x="478" y="1405"/>
                </a:cubicBezTo>
                <a:cubicBezTo>
                  <a:pt x="481" y="1407"/>
                  <a:pt x="483" y="1410"/>
                  <a:pt x="486" y="1412"/>
                </a:cubicBezTo>
                <a:cubicBezTo>
                  <a:pt x="489" y="1415"/>
                  <a:pt x="492" y="1418"/>
                  <a:pt x="496" y="1421"/>
                </a:cubicBezTo>
                <a:cubicBezTo>
                  <a:pt x="498" y="1423"/>
                  <a:pt x="501" y="1426"/>
                  <a:pt x="503" y="1428"/>
                </a:cubicBezTo>
                <a:cubicBezTo>
                  <a:pt x="507" y="1431"/>
                  <a:pt x="510" y="1434"/>
                  <a:pt x="514" y="1437"/>
                </a:cubicBezTo>
                <a:cubicBezTo>
                  <a:pt x="516" y="1439"/>
                  <a:pt x="518" y="1441"/>
                  <a:pt x="521" y="1443"/>
                </a:cubicBezTo>
                <a:cubicBezTo>
                  <a:pt x="525" y="1447"/>
                  <a:pt x="529" y="1451"/>
                  <a:pt x="534" y="1454"/>
                </a:cubicBezTo>
                <a:cubicBezTo>
                  <a:pt x="537" y="1457"/>
                  <a:pt x="540" y="1460"/>
                  <a:pt x="543" y="1462"/>
                </a:cubicBezTo>
                <a:cubicBezTo>
                  <a:pt x="547" y="1466"/>
                  <a:pt x="552" y="1470"/>
                  <a:pt x="556" y="1473"/>
                </a:cubicBezTo>
                <a:cubicBezTo>
                  <a:pt x="559" y="1475"/>
                  <a:pt x="561" y="1477"/>
                  <a:pt x="564" y="1480"/>
                </a:cubicBezTo>
                <a:cubicBezTo>
                  <a:pt x="568" y="1482"/>
                  <a:pt x="571" y="1485"/>
                  <a:pt x="574" y="1488"/>
                </a:cubicBezTo>
                <a:cubicBezTo>
                  <a:pt x="577" y="1490"/>
                  <a:pt x="580" y="1492"/>
                  <a:pt x="583" y="1495"/>
                </a:cubicBezTo>
                <a:cubicBezTo>
                  <a:pt x="586" y="1497"/>
                  <a:pt x="589" y="1499"/>
                  <a:pt x="592" y="1501"/>
                </a:cubicBezTo>
                <a:cubicBezTo>
                  <a:pt x="592" y="1501"/>
                  <a:pt x="592" y="1501"/>
                  <a:pt x="592" y="1501"/>
                </a:cubicBezTo>
                <a:cubicBezTo>
                  <a:pt x="592" y="1501"/>
                  <a:pt x="592" y="1501"/>
                  <a:pt x="592" y="1501"/>
                </a:cubicBezTo>
                <a:cubicBezTo>
                  <a:pt x="592" y="1506"/>
                  <a:pt x="592" y="1510"/>
                  <a:pt x="592" y="1514"/>
                </a:cubicBezTo>
                <a:cubicBezTo>
                  <a:pt x="592" y="1522"/>
                  <a:pt x="592" y="1530"/>
                  <a:pt x="592" y="1538"/>
                </a:cubicBezTo>
                <a:cubicBezTo>
                  <a:pt x="592" y="1541"/>
                  <a:pt x="592" y="1543"/>
                  <a:pt x="592" y="1546"/>
                </a:cubicBezTo>
                <a:cubicBezTo>
                  <a:pt x="592" y="1551"/>
                  <a:pt x="592" y="1557"/>
                  <a:pt x="592" y="1562"/>
                </a:cubicBezTo>
                <a:cubicBezTo>
                  <a:pt x="592" y="1565"/>
                  <a:pt x="593" y="1568"/>
                  <a:pt x="593" y="1571"/>
                </a:cubicBezTo>
                <a:cubicBezTo>
                  <a:pt x="593" y="1576"/>
                  <a:pt x="593" y="1581"/>
                  <a:pt x="593" y="1586"/>
                </a:cubicBezTo>
                <a:cubicBezTo>
                  <a:pt x="593" y="1589"/>
                  <a:pt x="594" y="1592"/>
                  <a:pt x="594" y="1596"/>
                </a:cubicBezTo>
                <a:cubicBezTo>
                  <a:pt x="594" y="1600"/>
                  <a:pt x="594" y="1605"/>
                  <a:pt x="595" y="1610"/>
                </a:cubicBezTo>
                <a:cubicBezTo>
                  <a:pt x="595" y="1613"/>
                  <a:pt x="595" y="1616"/>
                  <a:pt x="595" y="1620"/>
                </a:cubicBezTo>
                <a:cubicBezTo>
                  <a:pt x="596" y="1624"/>
                  <a:pt x="596" y="1629"/>
                  <a:pt x="596" y="1634"/>
                </a:cubicBezTo>
                <a:cubicBezTo>
                  <a:pt x="596" y="1637"/>
                  <a:pt x="597" y="1640"/>
                  <a:pt x="597" y="1644"/>
                </a:cubicBezTo>
                <a:cubicBezTo>
                  <a:pt x="597" y="1648"/>
                  <a:pt x="598" y="1653"/>
                  <a:pt x="598" y="1657"/>
                </a:cubicBezTo>
                <a:cubicBezTo>
                  <a:pt x="599" y="1661"/>
                  <a:pt x="599" y="1664"/>
                  <a:pt x="599" y="1667"/>
                </a:cubicBezTo>
                <a:cubicBezTo>
                  <a:pt x="600" y="1672"/>
                  <a:pt x="600" y="1677"/>
                  <a:pt x="601" y="1681"/>
                </a:cubicBezTo>
                <a:cubicBezTo>
                  <a:pt x="601" y="1684"/>
                  <a:pt x="601" y="1688"/>
                  <a:pt x="602" y="1691"/>
                </a:cubicBezTo>
                <a:cubicBezTo>
                  <a:pt x="602" y="1693"/>
                  <a:pt x="602" y="1695"/>
                  <a:pt x="602" y="1697"/>
                </a:cubicBezTo>
                <a:cubicBezTo>
                  <a:pt x="601" y="1695"/>
                  <a:pt x="599" y="1694"/>
                  <a:pt x="597" y="1693"/>
                </a:cubicBezTo>
                <a:cubicBezTo>
                  <a:pt x="594" y="1690"/>
                  <a:pt x="591" y="1688"/>
                  <a:pt x="587" y="1685"/>
                </a:cubicBezTo>
                <a:cubicBezTo>
                  <a:pt x="584" y="1682"/>
                  <a:pt x="580" y="1679"/>
                  <a:pt x="576" y="1676"/>
                </a:cubicBezTo>
                <a:cubicBezTo>
                  <a:pt x="573" y="1674"/>
                  <a:pt x="570" y="1671"/>
                  <a:pt x="567" y="1669"/>
                </a:cubicBezTo>
                <a:cubicBezTo>
                  <a:pt x="563" y="1666"/>
                  <a:pt x="559" y="1663"/>
                  <a:pt x="556" y="1660"/>
                </a:cubicBezTo>
                <a:cubicBezTo>
                  <a:pt x="553" y="1657"/>
                  <a:pt x="550" y="1654"/>
                  <a:pt x="546" y="1652"/>
                </a:cubicBezTo>
                <a:cubicBezTo>
                  <a:pt x="543" y="1649"/>
                  <a:pt x="539" y="1646"/>
                  <a:pt x="536" y="1642"/>
                </a:cubicBezTo>
                <a:cubicBezTo>
                  <a:pt x="533" y="1640"/>
                  <a:pt x="529" y="1637"/>
                  <a:pt x="526" y="1635"/>
                </a:cubicBezTo>
                <a:cubicBezTo>
                  <a:pt x="523" y="1631"/>
                  <a:pt x="519" y="1628"/>
                  <a:pt x="516" y="1625"/>
                </a:cubicBezTo>
                <a:cubicBezTo>
                  <a:pt x="513" y="1622"/>
                  <a:pt x="510" y="1620"/>
                  <a:pt x="507" y="1617"/>
                </a:cubicBezTo>
                <a:cubicBezTo>
                  <a:pt x="503" y="1614"/>
                  <a:pt x="500" y="1610"/>
                  <a:pt x="496" y="1607"/>
                </a:cubicBezTo>
                <a:cubicBezTo>
                  <a:pt x="493" y="1605"/>
                  <a:pt x="490" y="1602"/>
                  <a:pt x="487" y="1599"/>
                </a:cubicBezTo>
                <a:cubicBezTo>
                  <a:pt x="484" y="1596"/>
                  <a:pt x="480" y="1592"/>
                  <a:pt x="477" y="1589"/>
                </a:cubicBezTo>
                <a:cubicBezTo>
                  <a:pt x="474" y="1586"/>
                  <a:pt x="471" y="1584"/>
                  <a:pt x="468" y="1581"/>
                </a:cubicBezTo>
                <a:cubicBezTo>
                  <a:pt x="465" y="1577"/>
                  <a:pt x="461" y="1574"/>
                  <a:pt x="458" y="1570"/>
                </a:cubicBezTo>
                <a:cubicBezTo>
                  <a:pt x="455" y="1568"/>
                  <a:pt x="452" y="1565"/>
                  <a:pt x="449" y="1562"/>
                </a:cubicBezTo>
                <a:cubicBezTo>
                  <a:pt x="446" y="1559"/>
                  <a:pt x="442" y="1555"/>
                  <a:pt x="439" y="1552"/>
                </a:cubicBezTo>
                <a:cubicBezTo>
                  <a:pt x="436" y="1549"/>
                  <a:pt x="434" y="1546"/>
                  <a:pt x="431" y="1543"/>
                </a:cubicBezTo>
                <a:cubicBezTo>
                  <a:pt x="427" y="1540"/>
                  <a:pt x="424" y="1536"/>
                  <a:pt x="420" y="1532"/>
                </a:cubicBezTo>
                <a:cubicBezTo>
                  <a:pt x="418" y="1530"/>
                  <a:pt x="415" y="1527"/>
                  <a:pt x="413" y="1524"/>
                </a:cubicBezTo>
                <a:cubicBezTo>
                  <a:pt x="409" y="1520"/>
                  <a:pt x="406" y="1516"/>
                  <a:pt x="402" y="1512"/>
                </a:cubicBezTo>
                <a:cubicBezTo>
                  <a:pt x="400" y="1510"/>
                  <a:pt x="397" y="1507"/>
                  <a:pt x="395" y="1505"/>
                </a:cubicBezTo>
                <a:cubicBezTo>
                  <a:pt x="391" y="1501"/>
                  <a:pt x="387" y="1496"/>
                  <a:pt x="384" y="1492"/>
                </a:cubicBezTo>
                <a:cubicBezTo>
                  <a:pt x="382" y="1490"/>
                  <a:pt x="380" y="1487"/>
                  <a:pt x="378" y="1485"/>
                </a:cubicBezTo>
                <a:cubicBezTo>
                  <a:pt x="373" y="1480"/>
                  <a:pt x="369" y="1475"/>
                  <a:pt x="365" y="1470"/>
                </a:cubicBezTo>
                <a:cubicBezTo>
                  <a:pt x="363" y="1468"/>
                  <a:pt x="362" y="1466"/>
                  <a:pt x="361" y="1465"/>
                </a:cubicBezTo>
                <a:cubicBezTo>
                  <a:pt x="355" y="1458"/>
                  <a:pt x="349" y="1451"/>
                  <a:pt x="344" y="1444"/>
                </a:cubicBezTo>
                <a:cubicBezTo>
                  <a:pt x="344" y="1444"/>
                  <a:pt x="344" y="1444"/>
                  <a:pt x="344" y="1444"/>
                </a:cubicBezTo>
                <a:cubicBezTo>
                  <a:pt x="338" y="1437"/>
                  <a:pt x="333" y="1431"/>
                  <a:pt x="327" y="1424"/>
                </a:cubicBezTo>
                <a:cubicBezTo>
                  <a:pt x="326" y="1421"/>
                  <a:pt x="324" y="1419"/>
                  <a:pt x="322" y="1417"/>
                </a:cubicBezTo>
                <a:cubicBezTo>
                  <a:pt x="319" y="1413"/>
                  <a:pt x="315" y="1408"/>
                  <a:pt x="312" y="1404"/>
                </a:cubicBezTo>
                <a:cubicBezTo>
                  <a:pt x="312" y="1397"/>
                  <a:pt x="313" y="1391"/>
                  <a:pt x="313" y="1385"/>
                </a:cubicBezTo>
                <a:cubicBezTo>
                  <a:pt x="313" y="1385"/>
                  <a:pt x="314" y="1384"/>
                  <a:pt x="314" y="1384"/>
                </a:cubicBezTo>
                <a:cubicBezTo>
                  <a:pt x="314" y="1377"/>
                  <a:pt x="315" y="1370"/>
                  <a:pt x="316" y="1363"/>
                </a:cubicBezTo>
                <a:cubicBezTo>
                  <a:pt x="316" y="1361"/>
                  <a:pt x="316" y="1359"/>
                  <a:pt x="316" y="1357"/>
                </a:cubicBezTo>
                <a:cubicBezTo>
                  <a:pt x="317" y="1352"/>
                  <a:pt x="317" y="1347"/>
                  <a:pt x="318" y="1342"/>
                </a:cubicBezTo>
                <a:cubicBezTo>
                  <a:pt x="318" y="1340"/>
                  <a:pt x="318" y="1337"/>
                  <a:pt x="319" y="1335"/>
                </a:cubicBezTo>
                <a:cubicBezTo>
                  <a:pt x="319" y="1330"/>
                  <a:pt x="320" y="1326"/>
                  <a:pt x="320" y="1322"/>
                </a:cubicBezTo>
                <a:cubicBezTo>
                  <a:pt x="321" y="1319"/>
                  <a:pt x="321" y="1316"/>
                  <a:pt x="321" y="1313"/>
                </a:cubicBezTo>
                <a:cubicBezTo>
                  <a:pt x="322" y="1309"/>
                  <a:pt x="322" y="1305"/>
                  <a:pt x="323" y="1301"/>
                </a:cubicBezTo>
                <a:cubicBezTo>
                  <a:pt x="323" y="1298"/>
                  <a:pt x="324" y="1295"/>
                  <a:pt x="324" y="1292"/>
                </a:cubicBezTo>
                <a:cubicBezTo>
                  <a:pt x="325" y="1288"/>
                  <a:pt x="326" y="1284"/>
                  <a:pt x="326" y="1280"/>
                </a:cubicBezTo>
                <a:cubicBezTo>
                  <a:pt x="327" y="1277"/>
                  <a:pt x="327" y="1274"/>
                  <a:pt x="328" y="1271"/>
                </a:cubicBezTo>
                <a:cubicBezTo>
                  <a:pt x="328" y="1268"/>
                  <a:pt x="329" y="1264"/>
                  <a:pt x="329" y="1260"/>
                </a:cubicBezTo>
                <a:cubicBezTo>
                  <a:pt x="330" y="1257"/>
                  <a:pt x="331" y="1254"/>
                  <a:pt x="331" y="1251"/>
                </a:cubicBezTo>
                <a:cubicBezTo>
                  <a:pt x="331" y="1249"/>
                  <a:pt x="332" y="1248"/>
                  <a:pt x="332" y="1246"/>
                </a:cubicBezTo>
                <a:cubicBezTo>
                  <a:pt x="333" y="1248"/>
                  <a:pt x="334" y="1249"/>
                  <a:pt x="335" y="1251"/>
                </a:cubicBezTo>
                <a:close/>
                <a:moveTo>
                  <a:pt x="314" y="1426"/>
                </a:moveTo>
                <a:cubicBezTo>
                  <a:pt x="317" y="1430"/>
                  <a:pt x="319" y="1433"/>
                  <a:pt x="322" y="1436"/>
                </a:cubicBezTo>
                <a:cubicBezTo>
                  <a:pt x="325" y="1440"/>
                  <a:pt x="328" y="1444"/>
                  <a:pt x="331" y="1447"/>
                </a:cubicBezTo>
                <a:cubicBezTo>
                  <a:pt x="333" y="1450"/>
                  <a:pt x="336" y="1454"/>
                  <a:pt x="338" y="1457"/>
                </a:cubicBezTo>
                <a:cubicBezTo>
                  <a:pt x="341" y="1461"/>
                  <a:pt x="344" y="1464"/>
                  <a:pt x="348" y="1468"/>
                </a:cubicBezTo>
                <a:cubicBezTo>
                  <a:pt x="350" y="1471"/>
                  <a:pt x="353" y="1474"/>
                  <a:pt x="355" y="1477"/>
                </a:cubicBezTo>
                <a:cubicBezTo>
                  <a:pt x="358" y="1481"/>
                  <a:pt x="362" y="1485"/>
                  <a:pt x="365" y="1488"/>
                </a:cubicBezTo>
                <a:cubicBezTo>
                  <a:pt x="367" y="1491"/>
                  <a:pt x="370" y="1494"/>
                  <a:pt x="373" y="1498"/>
                </a:cubicBezTo>
                <a:cubicBezTo>
                  <a:pt x="376" y="1501"/>
                  <a:pt x="379" y="1505"/>
                  <a:pt x="382" y="1508"/>
                </a:cubicBezTo>
                <a:cubicBezTo>
                  <a:pt x="385" y="1511"/>
                  <a:pt x="388" y="1514"/>
                  <a:pt x="390" y="1517"/>
                </a:cubicBezTo>
                <a:cubicBezTo>
                  <a:pt x="394" y="1521"/>
                  <a:pt x="397" y="1525"/>
                  <a:pt x="400" y="1528"/>
                </a:cubicBezTo>
                <a:cubicBezTo>
                  <a:pt x="403" y="1531"/>
                  <a:pt x="405" y="1534"/>
                  <a:pt x="408" y="1537"/>
                </a:cubicBezTo>
                <a:cubicBezTo>
                  <a:pt x="412" y="1540"/>
                  <a:pt x="415" y="1544"/>
                  <a:pt x="418" y="1547"/>
                </a:cubicBezTo>
                <a:cubicBezTo>
                  <a:pt x="421" y="1550"/>
                  <a:pt x="424" y="1553"/>
                  <a:pt x="427" y="1556"/>
                </a:cubicBezTo>
                <a:cubicBezTo>
                  <a:pt x="430" y="1560"/>
                  <a:pt x="433" y="1563"/>
                  <a:pt x="437" y="1567"/>
                </a:cubicBezTo>
                <a:cubicBezTo>
                  <a:pt x="440" y="1569"/>
                  <a:pt x="442" y="1572"/>
                  <a:pt x="445" y="1575"/>
                </a:cubicBezTo>
                <a:cubicBezTo>
                  <a:pt x="449" y="1579"/>
                  <a:pt x="452" y="1582"/>
                  <a:pt x="456" y="1585"/>
                </a:cubicBezTo>
                <a:cubicBezTo>
                  <a:pt x="459" y="1588"/>
                  <a:pt x="461" y="1591"/>
                  <a:pt x="464" y="1594"/>
                </a:cubicBezTo>
                <a:cubicBezTo>
                  <a:pt x="468" y="1597"/>
                  <a:pt x="471" y="1601"/>
                  <a:pt x="475" y="1604"/>
                </a:cubicBezTo>
                <a:cubicBezTo>
                  <a:pt x="478" y="1607"/>
                  <a:pt x="481" y="1609"/>
                  <a:pt x="483" y="1612"/>
                </a:cubicBezTo>
                <a:cubicBezTo>
                  <a:pt x="487" y="1615"/>
                  <a:pt x="491" y="1619"/>
                  <a:pt x="495" y="1622"/>
                </a:cubicBezTo>
                <a:cubicBezTo>
                  <a:pt x="498" y="1625"/>
                  <a:pt x="500" y="1627"/>
                  <a:pt x="503" y="1630"/>
                </a:cubicBezTo>
                <a:cubicBezTo>
                  <a:pt x="507" y="1634"/>
                  <a:pt x="511" y="1637"/>
                  <a:pt x="515" y="1641"/>
                </a:cubicBezTo>
                <a:cubicBezTo>
                  <a:pt x="518" y="1643"/>
                  <a:pt x="520" y="1645"/>
                  <a:pt x="523" y="1647"/>
                </a:cubicBezTo>
                <a:cubicBezTo>
                  <a:pt x="528" y="1652"/>
                  <a:pt x="532" y="1656"/>
                  <a:pt x="537" y="1660"/>
                </a:cubicBezTo>
                <a:cubicBezTo>
                  <a:pt x="539" y="1661"/>
                  <a:pt x="541" y="1663"/>
                  <a:pt x="543" y="1665"/>
                </a:cubicBezTo>
                <a:cubicBezTo>
                  <a:pt x="550" y="1670"/>
                  <a:pt x="557" y="1676"/>
                  <a:pt x="564" y="1682"/>
                </a:cubicBezTo>
                <a:cubicBezTo>
                  <a:pt x="564" y="1682"/>
                  <a:pt x="564" y="1682"/>
                  <a:pt x="565" y="1683"/>
                </a:cubicBezTo>
                <a:cubicBezTo>
                  <a:pt x="571" y="1688"/>
                  <a:pt x="578" y="1693"/>
                  <a:pt x="585" y="1698"/>
                </a:cubicBezTo>
                <a:cubicBezTo>
                  <a:pt x="587" y="1700"/>
                  <a:pt x="589" y="1701"/>
                  <a:pt x="591" y="1703"/>
                </a:cubicBezTo>
                <a:cubicBezTo>
                  <a:pt x="596" y="1707"/>
                  <a:pt x="600" y="1710"/>
                  <a:pt x="605" y="1713"/>
                </a:cubicBezTo>
                <a:cubicBezTo>
                  <a:pt x="607" y="1732"/>
                  <a:pt x="610" y="1752"/>
                  <a:pt x="613" y="1771"/>
                </a:cubicBezTo>
                <a:cubicBezTo>
                  <a:pt x="614" y="1774"/>
                  <a:pt x="614" y="1777"/>
                  <a:pt x="615" y="1780"/>
                </a:cubicBezTo>
                <a:cubicBezTo>
                  <a:pt x="616" y="1786"/>
                  <a:pt x="617" y="1793"/>
                  <a:pt x="618" y="1800"/>
                </a:cubicBezTo>
                <a:cubicBezTo>
                  <a:pt x="619" y="1803"/>
                  <a:pt x="620" y="1807"/>
                  <a:pt x="621" y="1811"/>
                </a:cubicBezTo>
                <a:cubicBezTo>
                  <a:pt x="622" y="1817"/>
                  <a:pt x="623" y="1823"/>
                  <a:pt x="624" y="1829"/>
                </a:cubicBezTo>
                <a:cubicBezTo>
                  <a:pt x="625" y="1833"/>
                  <a:pt x="626" y="1837"/>
                  <a:pt x="627" y="1841"/>
                </a:cubicBezTo>
                <a:cubicBezTo>
                  <a:pt x="628" y="1846"/>
                  <a:pt x="629" y="1852"/>
                  <a:pt x="631" y="1857"/>
                </a:cubicBezTo>
                <a:cubicBezTo>
                  <a:pt x="632" y="1862"/>
                  <a:pt x="633" y="1866"/>
                  <a:pt x="634" y="1870"/>
                </a:cubicBezTo>
                <a:cubicBezTo>
                  <a:pt x="635" y="1875"/>
                  <a:pt x="636" y="1881"/>
                  <a:pt x="638" y="1886"/>
                </a:cubicBezTo>
                <a:cubicBezTo>
                  <a:pt x="639" y="1890"/>
                  <a:pt x="640" y="1895"/>
                  <a:pt x="641" y="1899"/>
                </a:cubicBezTo>
                <a:cubicBezTo>
                  <a:pt x="642" y="1904"/>
                  <a:pt x="644" y="1909"/>
                  <a:pt x="645" y="1915"/>
                </a:cubicBezTo>
                <a:cubicBezTo>
                  <a:pt x="646" y="1919"/>
                  <a:pt x="647" y="1923"/>
                  <a:pt x="649" y="1927"/>
                </a:cubicBezTo>
                <a:cubicBezTo>
                  <a:pt x="649" y="1930"/>
                  <a:pt x="650" y="1932"/>
                  <a:pt x="651" y="1934"/>
                </a:cubicBezTo>
                <a:cubicBezTo>
                  <a:pt x="649" y="1933"/>
                  <a:pt x="647" y="1932"/>
                  <a:pt x="645" y="1930"/>
                </a:cubicBezTo>
                <a:cubicBezTo>
                  <a:pt x="641" y="1927"/>
                  <a:pt x="637" y="1925"/>
                  <a:pt x="633" y="1922"/>
                </a:cubicBezTo>
                <a:cubicBezTo>
                  <a:pt x="629" y="1919"/>
                  <a:pt x="624" y="1915"/>
                  <a:pt x="620" y="1912"/>
                </a:cubicBezTo>
                <a:cubicBezTo>
                  <a:pt x="616" y="1909"/>
                  <a:pt x="612" y="1907"/>
                  <a:pt x="608" y="1904"/>
                </a:cubicBezTo>
                <a:cubicBezTo>
                  <a:pt x="604" y="1900"/>
                  <a:pt x="600" y="1897"/>
                  <a:pt x="596" y="1894"/>
                </a:cubicBezTo>
                <a:cubicBezTo>
                  <a:pt x="592" y="1891"/>
                  <a:pt x="588" y="1888"/>
                  <a:pt x="584" y="1885"/>
                </a:cubicBezTo>
                <a:cubicBezTo>
                  <a:pt x="580" y="1882"/>
                  <a:pt x="576" y="1878"/>
                  <a:pt x="572" y="1875"/>
                </a:cubicBezTo>
                <a:cubicBezTo>
                  <a:pt x="568" y="1872"/>
                  <a:pt x="565" y="1869"/>
                  <a:pt x="561" y="1866"/>
                </a:cubicBezTo>
                <a:cubicBezTo>
                  <a:pt x="557" y="1863"/>
                  <a:pt x="553" y="1859"/>
                  <a:pt x="548" y="1856"/>
                </a:cubicBezTo>
                <a:cubicBezTo>
                  <a:pt x="545" y="1853"/>
                  <a:pt x="541" y="1850"/>
                  <a:pt x="538" y="1847"/>
                </a:cubicBezTo>
                <a:cubicBezTo>
                  <a:pt x="533" y="1843"/>
                  <a:pt x="529" y="1839"/>
                  <a:pt x="525" y="1836"/>
                </a:cubicBezTo>
                <a:cubicBezTo>
                  <a:pt x="522" y="1833"/>
                  <a:pt x="518" y="1830"/>
                  <a:pt x="515" y="1827"/>
                </a:cubicBezTo>
                <a:cubicBezTo>
                  <a:pt x="511" y="1823"/>
                  <a:pt x="507" y="1819"/>
                  <a:pt x="503" y="1816"/>
                </a:cubicBezTo>
                <a:cubicBezTo>
                  <a:pt x="499" y="1812"/>
                  <a:pt x="496" y="1809"/>
                  <a:pt x="492" y="1806"/>
                </a:cubicBezTo>
                <a:cubicBezTo>
                  <a:pt x="488" y="1802"/>
                  <a:pt x="484" y="1799"/>
                  <a:pt x="480" y="1795"/>
                </a:cubicBezTo>
                <a:cubicBezTo>
                  <a:pt x="477" y="1792"/>
                  <a:pt x="474" y="1789"/>
                  <a:pt x="470" y="1785"/>
                </a:cubicBezTo>
                <a:cubicBezTo>
                  <a:pt x="466" y="1781"/>
                  <a:pt x="462" y="1778"/>
                  <a:pt x="458" y="1774"/>
                </a:cubicBezTo>
                <a:cubicBezTo>
                  <a:pt x="455" y="1770"/>
                  <a:pt x="452" y="1767"/>
                  <a:pt x="449" y="1764"/>
                </a:cubicBezTo>
                <a:cubicBezTo>
                  <a:pt x="445" y="1760"/>
                  <a:pt x="441" y="1756"/>
                  <a:pt x="437" y="1752"/>
                </a:cubicBezTo>
                <a:cubicBezTo>
                  <a:pt x="434" y="1749"/>
                  <a:pt x="431" y="1746"/>
                  <a:pt x="428" y="1742"/>
                </a:cubicBezTo>
                <a:cubicBezTo>
                  <a:pt x="424" y="1738"/>
                  <a:pt x="420" y="1734"/>
                  <a:pt x="416" y="1730"/>
                </a:cubicBezTo>
                <a:cubicBezTo>
                  <a:pt x="413" y="1726"/>
                  <a:pt x="410" y="1723"/>
                  <a:pt x="407" y="1720"/>
                </a:cubicBezTo>
                <a:cubicBezTo>
                  <a:pt x="403" y="1716"/>
                  <a:pt x="399" y="1711"/>
                  <a:pt x="395" y="1707"/>
                </a:cubicBezTo>
                <a:cubicBezTo>
                  <a:pt x="392" y="1704"/>
                  <a:pt x="389" y="1701"/>
                  <a:pt x="387" y="1698"/>
                </a:cubicBezTo>
                <a:cubicBezTo>
                  <a:pt x="382" y="1693"/>
                  <a:pt x="378" y="1688"/>
                  <a:pt x="374" y="1683"/>
                </a:cubicBezTo>
                <a:cubicBezTo>
                  <a:pt x="372" y="1680"/>
                  <a:pt x="369" y="1677"/>
                  <a:pt x="367" y="1675"/>
                </a:cubicBezTo>
                <a:cubicBezTo>
                  <a:pt x="362" y="1669"/>
                  <a:pt x="357" y="1663"/>
                  <a:pt x="352" y="1657"/>
                </a:cubicBezTo>
                <a:cubicBezTo>
                  <a:pt x="351" y="1655"/>
                  <a:pt x="349" y="1653"/>
                  <a:pt x="347" y="1651"/>
                </a:cubicBezTo>
                <a:cubicBezTo>
                  <a:pt x="341" y="1643"/>
                  <a:pt x="335" y="1635"/>
                  <a:pt x="329" y="1627"/>
                </a:cubicBezTo>
                <a:cubicBezTo>
                  <a:pt x="327" y="1625"/>
                  <a:pt x="325" y="1623"/>
                  <a:pt x="323" y="1621"/>
                </a:cubicBezTo>
                <a:cubicBezTo>
                  <a:pt x="319" y="1615"/>
                  <a:pt x="315" y="1610"/>
                  <a:pt x="311" y="1604"/>
                </a:cubicBezTo>
                <a:cubicBezTo>
                  <a:pt x="310" y="1600"/>
                  <a:pt x="310" y="1596"/>
                  <a:pt x="310" y="1591"/>
                </a:cubicBezTo>
                <a:cubicBezTo>
                  <a:pt x="310" y="1588"/>
                  <a:pt x="310" y="1585"/>
                  <a:pt x="309" y="1582"/>
                </a:cubicBezTo>
                <a:cubicBezTo>
                  <a:pt x="309" y="1577"/>
                  <a:pt x="309" y="1572"/>
                  <a:pt x="309" y="1567"/>
                </a:cubicBezTo>
                <a:cubicBezTo>
                  <a:pt x="309" y="1565"/>
                  <a:pt x="309" y="1562"/>
                  <a:pt x="309" y="1560"/>
                </a:cubicBezTo>
                <a:cubicBezTo>
                  <a:pt x="308" y="1554"/>
                  <a:pt x="308" y="1549"/>
                  <a:pt x="308" y="1543"/>
                </a:cubicBezTo>
                <a:cubicBezTo>
                  <a:pt x="308" y="1541"/>
                  <a:pt x="308" y="1539"/>
                  <a:pt x="308" y="1537"/>
                </a:cubicBezTo>
                <a:cubicBezTo>
                  <a:pt x="308" y="1529"/>
                  <a:pt x="308" y="1522"/>
                  <a:pt x="308" y="1514"/>
                </a:cubicBezTo>
                <a:cubicBezTo>
                  <a:pt x="308" y="1506"/>
                  <a:pt x="308" y="1498"/>
                  <a:pt x="308" y="1489"/>
                </a:cubicBezTo>
                <a:cubicBezTo>
                  <a:pt x="308" y="1487"/>
                  <a:pt x="308" y="1484"/>
                  <a:pt x="308" y="1481"/>
                </a:cubicBezTo>
                <a:cubicBezTo>
                  <a:pt x="308" y="1475"/>
                  <a:pt x="309" y="1470"/>
                  <a:pt x="309" y="1464"/>
                </a:cubicBezTo>
                <a:cubicBezTo>
                  <a:pt x="309" y="1461"/>
                  <a:pt x="309" y="1457"/>
                  <a:pt x="309" y="1454"/>
                </a:cubicBezTo>
                <a:cubicBezTo>
                  <a:pt x="309" y="1449"/>
                  <a:pt x="310" y="1443"/>
                  <a:pt x="310" y="1438"/>
                </a:cubicBezTo>
                <a:cubicBezTo>
                  <a:pt x="310" y="1435"/>
                  <a:pt x="310" y="1432"/>
                  <a:pt x="310" y="1428"/>
                </a:cubicBezTo>
                <a:cubicBezTo>
                  <a:pt x="311" y="1426"/>
                  <a:pt x="311" y="1424"/>
                  <a:pt x="311" y="1422"/>
                </a:cubicBezTo>
                <a:cubicBezTo>
                  <a:pt x="312" y="1423"/>
                  <a:pt x="313" y="1425"/>
                  <a:pt x="314" y="1426"/>
                </a:cubicBezTo>
                <a:close/>
                <a:moveTo>
                  <a:pt x="316" y="1630"/>
                </a:moveTo>
                <a:cubicBezTo>
                  <a:pt x="318" y="1634"/>
                  <a:pt x="321" y="1638"/>
                  <a:pt x="324" y="1641"/>
                </a:cubicBezTo>
                <a:cubicBezTo>
                  <a:pt x="328" y="1646"/>
                  <a:pt x="331" y="1650"/>
                  <a:pt x="335" y="1654"/>
                </a:cubicBezTo>
                <a:cubicBezTo>
                  <a:pt x="338" y="1658"/>
                  <a:pt x="340" y="1662"/>
                  <a:pt x="343" y="1665"/>
                </a:cubicBezTo>
                <a:cubicBezTo>
                  <a:pt x="347" y="1669"/>
                  <a:pt x="350" y="1674"/>
                  <a:pt x="354" y="1678"/>
                </a:cubicBezTo>
                <a:cubicBezTo>
                  <a:pt x="357" y="1682"/>
                  <a:pt x="360" y="1685"/>
                  <a:pt x="363" y="1689"/>
                </a:cubicBezTo>
                <a:cubicBezTo>
                  <a:pt x="367" y="1693"/>
                  <a:pt x="370" y="1697"/>
                  <a:pt x="374" y="1701"/>
                </a:cubicBezTo>
                <a:cubicBezTo>
                  <a:pt x="377" y="1705"/>
                  <a:pt x="380" y="1708"/>
                  <a:pt x="383" y="1712"/>
                </a:cubicBezTo>
                <a:cubicBezTo>
                  <a:pt x="387" y="1716"/>
                  <a:pt x="390" y="1720"/>
                  <a:pt x="394" y="1724"/>
                </a:cubicBezTo>
                <a:cubicBezTo>
                  <a:pt x="397" y="1727"/>
                  <a:pt x="400" y="1731"/>
                  <a:pt x="404" y="1734"/>
                </a:cubicBezTo>
                <a:cubicBezTo>
                  <a:pt x="407" y="1738"/>
                  <a:pt x="411" y="1742"/>
                  <a:pt x="415" y="1746"/>
                </a:cubicBezTo>
                <a:cubicBezTo>
                  <a:pt x="418" y="1750"/>
                  <a:pt x="421" y="1753"/>
                  <a:pt x="425" y="1756"/>
                </a:cubicBezTo>
                <a:cubicBezTo>
                  <a:pt x="428" y="1760"/>
                  <a:pt x="432" y="1764"/>
                  <a:pt x="436" y="1768"/>
                </a:cubicBezTo>
                <a:cubicBezTo>
                  <a:pt x="439" y="1772"/>
                  <a:pt x="443" y="1775"/>
                  <a:pt x="446" y="1778"/>
                </a:cubicBezTo>
                <a:cubicBezTo>
                  <a:pt x="450" y="1782"/>
                  <a:pt x="454" y="1786"/>
                  <a:pt x="458" y="1790"/>
                </a:cubicBezTo>
                <a:cubicBezTo>
                  <a:pt x="461" y="1793"/>
                  <a:pt x="464" y="1796"/>
                  <a:pt x="468" y="1799"/>
                </a:cubicBezTo>
                <a:cubicBezTo>
                  <a:pt x="472" y="1803"/>
                  <a:pt x="476" y="1807"/>
                  <a:pt x="480" y="1811"/>
                </a:cubicBezTo>
                <a:cubicBezTo>
                  <a:pt x="483" y="1814"/>
                  <a:pt x="487" y="1817"/>
                  <a:pt x="490" y="1820"/>
                </a:cubicBezTo>
                <a:cubicBezTo>
                  <a:pt x="494" y="1824"/>
                  <a:pt x="498" y="1828"/>
                  <a:pt x="503" y="1832"/>
                </a:cubicBezTo>
                <a:cubicBezTo>
                  <a:pt x="506" y="1835"/>
                  <a:pt x="509" y="1838"/>
                  <a:pt x="513" y="1841"/>
                </a:cubicBezTo>
                <a:cubicBezTo>
                  <a:pt x="517" y="1845"/>
                  <a:pt x="521" y="1848"/>
                  <a:pt x="526" y="1852"/>
                </a:cubicBezTo>
                <a:cubicBezTo>
                  <a:pt x="529" y="1855"/>
                  <a:pt x="532" y="1858"/>
                  <a:pt x="536" y="1861"/>
                </a:cubicBezTo>
                <a:cubicBezTo>
                  <a:pt x="540" y="1865"/>
                  <a:pt x="545" y="1868"/>
                  <a:pt x="550" y="1872"/>
                </a:cubicBezTo>
                <a:cubicBezTo>
                  <a:pt x="553" y="1875"/>
                  <a:pt x="556" y="1878"/>
                  <a:pt x="559" y="1880"/>
                </a:cubicBezTo>
                <a:cubicBezTo>
                  <a:pt x="564" y="1884"/>
                  <a:pt x="569" y="1888"/>
                  <a:pt x="575" y="1893"/>
                </a:cubicBezTo>
                <a:cubicBezTo>
                  <a:pt x="577" y="1895"/>
                  <a:pt x="580" y="1897"/>
                  <a:pt x="583" y="1899"/>
                </a:cubicBezTo>
                <a:cubicBezTo>
                  <a:pt x="589" y="1904"/>
                  <a:pt x="596" y="1909"/>
                  <a:pt x="603" y="1914"/>
                </a:cubicBezTo>
                <a:cubicBezTo>
                  <a:pt x="604" y="1915"/>
                  <a:pt x="606" y="1917"/>
                  <a:pt x="607" y="1918"/>
                </a:cubicBezTo>
                <a:cubicBezTo>
                  <a:pt x="615" y="1924"/>
                  <a:pt x="624" y="1930"/>
                  <a:pt x="632" y="1936"/>
                </a:cubicBezTo>
                <a:cubicBezTo>
                  <a:pt x="634" y="1937"/>
                  <a:pt x="635" y="1938"/>
                  <a:pt x="637" y="1940"/>
                </a:cubicBezTo>
                <a:cubicBezTo>
                  <a:pt x="643" y="1944"/>
                  <a:pt x="650" y="1948"/>
                  <a:pt x="656" y="1953"/>
                </a:cubicBezTo>
                <a:cubicBezTo>
                  <a:pt x="656" y="1953"/>
                  <a:pt x="656" y="1953"/>
                  <a:pt x="656" y="1953"/>
                </a:cubicBezTo>
                <a:cubicBezTo>
                  <a:pt x="656" y="1953"/>
                  <a:pt x="656" y="1953"/>
                  <a:pt x="656" y="1953"/>
                </a:cubicBezTo>
                <a:cubicBezTo>
                  <a:pt x="659" y="1964"/>
                  <a:pt x="663" y="1975"/>
                  <a:pt x="666" y="1986"/>
                </a:cubicBezTo>
                <a:cubicBezTo>
                  <a:pt x="667" y="1988"/>
                  <a:pt x="668" y="1989"/>
                  <a:pt x="668" y="1991"/>
                </a:cubicBezTo>
                <a:cubicBezTo>
                  <a:pt x="671" y="2001"/>
                  <a:pt x="675" y="2010"/>
                  <a:pt x="678" y="2019"/>
                </a:cubicBezTo>
                <a:cubicBezTo>
                  <a:pt x="679" y="2023"/>
                  <a:pt x="681" y="2027"/>
                  <a:pt x="682" y="2031"/>
                </a:cubicBezTo>
                <a:cubicBezTo>
                  <a:pt x="685" y="2038"/>
                  <a:pt x="687" y="2046"/>
                  <a:pt x="690" y="2053"/>
                </a:cubicBezTo>
                <a:cubicBezTo>
                  <a:pt x="692" y="2057"/>
                  <a:pt x="694" y="2062"/>
                  <a:pt x="695" y="2066"/>
                </a:cubicBezTo>
                <a:cubicBezTo>
                  <a:pt x="698" y="2073"/>
                  <a:pt x="701" y="2079"/>
                  <a:pt x="703" y="2086"/>
                </a:cubicBezTo>
                <a:cubicBezTo>
                  <a:pt x="705" y="2091"/>
                  <a:pt x="707" y="2095"/>
                  <a:pt x="709" y="2100"/>
                </a:cubicBezTo>
                <a:cubicBezTo>
                  <a:pt x="712" y="2106"/>
                  <a:pt x="714" y="2113"/>
                  <a:pt x="717" y="2119"/>
                </a:cubicBezTo>
                <a:cubicBezTo>
                  <a:pt x="719" y="2124"/>
                  <a:pt x="721" y="2128"/>
                  <a:pt x="723" y="2133"/>
                </a:cubicBezTo>
                <a:cubicBezTo>
                  <a:pt x="726" y="2139"/>
                  <a:pt x="729" y="2145"/>
                  <a:pt x="732" y="2152"/>
                </a:cubicBezTo>
                <a:cubicBezTo>
                  <a:pt x="734" y="2156"/>
                  <a:pt x="736" y="2161"/>
                  <a:pt x="739" y="2166"/>
                </a:cubicBezTo>
                <a:cubicBezTo>
                  <a:pt x="741" y="2172"/>
                  <a:pt x="744" y="2178"/>
                  <a:pt x="747" y="2184"/>
                </a:cubicBezTo>
                <a:cubicBezTo>
                  <a:pt x="750" y="2189"/>
                  <a:pt x="752" y="2193"/>
                  <a:pt x="754" y="2198"/>
                </a:cubicBezTo>
                <a:cubicBezTo>
                  <a:pt x="756" y="2201"/>
                  <a:pt x="757" y="2203"/>
                  <a:pt x="758" y="2206"/>
                </a:cubicBezTo>
                <a:cubicBezTo>
                  <a:pt x="756" y="2204"/>
                  <a:pt x="754" y="2203"/>
                  <a:pt x="752" y="2202"/>
                </a:cubicBezTo>
                <a:cubicBezTo>
                  <a:pt x="747" y="2199"/>
                  <a:pt x="742" y="2196"/>
                  <a:pt x="737" y="2193"/>
                </a:cubicBezTo>
                <a:cubicBezTo>
                  <a:pt x="732" y="2190"/>
                  <a:pt x="727" y="2187"/>
                  <a:pt x="722" y="2184"/>
                </a:cubicBezTo>
                <a:cubicBezTo>
                  <a:pt x="717" y="2181"/>
                  <a:pt x="712" y="2178"/>
                  <a:pt x="708" y="2175"/>
                </a:cubicBezTo>
                <a:cubicBezTo>
                  <a:pt x="702" y="2172"/>
                  <a:pt x="697" y="2168"/>
                  <a:pt x="692" y="2165"/>
                </a:cubicBezTo>
                <a:cubicBezTo>
                  <a:pt x="688" y="2162"/>
                  <a:pt x="683" y="2159"/>
                  <a:pt x="678" y="2156"/>
                </a:cubicBezTo>
                <a:cubicBezTo>
                  <a:pt x="673" y="2152"/>
                  <a:pt x="668" y="2149"/>
                  <a:pt x="663" y="2145"/>
                </a:cubicBezTo>
                <a:cubicBezTo>
                  <a:pt x="659" y="2142"/>
                  <a:pt x="654" y="2139"/>
                  <a:pt x="650" y="2136"/>
                </a:cubicBezTo>
                <a:cubicBezTo>
                  <a:pt x="645" y="2133"/>
                  <a:pt x="640" y="2129"/>
                  <a:pt x="635" y="2125"/>
                </a:cubicBezTo>
                <a:cubicBezTo>
                  <a:pt x="630" y="2122"/>
                  <a:pt x="626" y="2119"/>
                  <a:pt x="621" y="2116"/>
                </a:cubicBezTo>
                <a:cubicBezTo>
                  <a:pt x="617" y="2112"/>
                  <a:pt x="612" y="2108"/>
                  <a:pt x="607" y="2105"/>
                </a:cubicBezTo>
                <a:cubicBezTo>
                  <a:pt x="602" y="2101"/>
                  <a:pt x="598" y="2098"/>
                  <a:pt x="594" y="2095"/>
                </a:cubicBezTo>
                <a:cubicBezTo>
                  <a:pt x="589" y="2091"/>
                  <a:pt x="584" y="2087"/>
                  <a:pt x="579" y="2083"/>
                </a:cubicBezTo>
                <a:cubicBezTo>
                  <a:pt x="575" y="2080"/>
                  <a:pt x="571" y="2076"/>
                  <a:pt x="567" y="2073"/>
                </a:cubicBezTo>
                <a:cubicBezTo>
                  <a:pt x="562" y="2069"/>
                  <a:pt x="557" y="2065"/>
                  <a:pt x="552" y="2061"/>
                </a:cubicBezTo>
                <a:cubicBezTo>
                  <a:pt x="548" y="2058"/>
                  <a:pt x="544" y="2054"/>
                  <a:pt x="540" y="2051"/>
                </a:cubicBezTo>
                <a:cubicBezTo>
                  <a:pt x="535" y="2047"/>
                  <a:pt x="530" y="2043"/>
                  <a:pt x="526" y="2039"/>
                </a:cubicBezTo>
                <a:cubicBezTo>
                  <a:pt x="522" y="2035"/>
                  <a:pt x="518" y="2032"/>
                  <a:pt x="514" y="2028"/>
                </a:cubicBezTo>
                <a:cubicBezTo>
                  <a:pt x="509" y="2024"/>
                  <a:pt x="504" y="2020"/>
                  <a:pt x="500" y="2015"/>
                </a:cubicBezTo>
                <a:cubicBezTo>
                  <a:pt x="496" y="2012"/>
                  <a:pt x="492" y="2008"/>
                  <a:pt x="488" y="2004"/>
                </a:cubicBezTo>
                <a:cubicBezTo>
                  <a:pt x="483" y="2000"/>
                  <a:pt x="479" y="1996"/>
                  <a:pt x="474" y="1991"/>
                </a:cubicBezTo>
                <a:cubicBezTo>
                  <a:pt x="470" y="1988"/>
                  <a:pt x="467" y="1984"/>
                  <a:pt x="463" y="1980"/>
                </a:cubicBezTo>
                <a:cubicBezTo>
                  <a:pt x="458" y="1976"/>
                  <a:pt x="454" y="1971"/>
                  <a:pt x="449" y="1967"/>
                </a:cubicBezTo>
                <a:cubicBezTo>
                  <a:pt x="446" y="1963"/>
                  <a:pt x="442" y="1959"/>
                  <a:pt x="438" y="1956"/>
                </a:cubicBezTo>
                <a:cubicBezTo>
                  <a:pt x="434" y="1951"/>
                  <a:pt x="429" y="1946"/>
                  <a:pt x="424" y="1941"/>
                </a:cubicBezTo>
                <a:cubicBezTo>
                  <a:pt x="421" y="1938"/>
                  <a:pt x="418" y="1934"/>
                  <a:pt x="414" y="1930"/>
                </a:cubicBezTo>
                <a:cubicBezTo>
                  <a:pt x="409" y="1925"/>
                  <a:pt x="404" y="1920"/>
                  <a:pt x="399" y="1914"/>
                </a:cubicBezTo>
                <a:cubicBezTo>
                  <a:pt x="397" y="1911"/>
                  <a:pt x="394" y="1908"/>
                  <a:pt x="391" y="1905"/>
                </a:cubicBezTo>
                <a:cubicBezTo>
                  <a:pt x="384" y="1896"/>
                  <a:pt x="377" y="1888"/>
                  <a:pt x="370" y="1880"/>
                </a:cubicBezTo>
                <a:cubicBezTo>
                  <a:pt x="368" y="1879"/>
                  <a:pt x="367" y="1877"/>
                  <a:pt x="366" y="1876"/>
                </a:cubicBezTo>
                <a:cubicBezTo>
                  <a:pt x="359" y="1868"/>
                  <a:pt x="353" y="1860"/>
                  <a:pt x="346" y="1852"/>
                </a:cubicBezTo>
                <a:cubicBezTo>
                  <a:pt x="344" y="1842"/>
                  <a:pt x="342" y="1833"/>
                  <a:pt x="340" y="1823"/>
                </a:cubicBezTo>
                <a:cubicBezTo>
                  <a:pt x="339" y="1821"/>
                  <a:pt x="339" y="1818"/>
                  <a:pt x="338" y="1816"/>
                </a:cubicBezTo>
                <a:cubicBezTo>
                  <a:pt x="337" y="1808"/>
                  <a:pt x="335" y="1801"/>
                  <a:pt x="334" y="1794"/>
                </a:cubicBezTo>
                <a:cubicBezTo>
                  <a:pt x="333" y="1790"/>
                  <a:pt x="333" y="1787"/>
                  <a:pt x="332" y="1783"/>
                </a:cubicBezTo>
                <a:cubicBezTo>
                  <a:pt x="331" y="1777"/>
                  <a:pt x="330" y="1771"/>
                  <a:pt x="329" y="1764"/>
                </a:cubicBezTo>
                <a:cubicBezTo>
                  <a:pt x="328" y="1760"/>
                  <a:pt x="327" y="1756"/>
                  <a:pt x="327" y="1752"/>
                </a:cubicBezTo>
                <a:cubicBezTo>
                  <a:pt x="326" y="1746"/>
                  <a:pt x="325" y="1740"/>
                  <a:pt x="324" y="1735"/>
                </a:cubicBezTo>
                <a:cubicBezTo>
                  <a:pt x="323" y="1730"/>
                  <a:pt x="323" y="1726"/>
                  <a:pt x="322" y="1722"/>
                </a:cubicBezTo>
                <a:cubicBezTo>
                  <a:pt x="321" y="1716"/>
                  <a:pt x="321" y="1711"/>
                  <a:pt x="320" y="1705"/>
                </a:cubicBezTo>
                <a:cubicBezTo>
                  <a:pt x="319" y="1700"/>
                  <a:pt x="319" y="1696"/>
                  <a:pt x="318" y="1692"/>
                </a:cubicBezTo>
                <a:cubicBezTo>
                  <a:pt x="318" y="1686"/>
                  <a:pt x="317" y="1680"/>
                  <a:pt x="316" y="1675"/>
                </a:cubicBezTo>
                <a:cubicBezTo>
                  <a:pt x="316" y="1670"/>
                  <a:pt x="316" y="1666"/>
                  <a:pt x="315" y="1662"/>
                </a:cubicBezTo>
                <a:cubicBezTo>
                  <a:pt x="315" y="1656"/>
                  <a:pt x="314" y="1650"/>
                  <a:pt x="314" y="1645"/>
                </a:cubicBezTo>
                <a:cubicBezTo>
                  <a:pt x="313" y="1640"/>
                  <a:pt x="313" y="1636"/>
                  <a:pt x="313" y="1632"/>
                </a:cubicBezTo>
                <a:cubicBezTo>
                  <a:pt x="312" y="1630"/>
                  <a:pt x="312" y="1628"/>
                  <a:pt x="312" y="1626"/>
                </a:cubicBezTo>
                <a:cubicBezTo>
                  <a:pt x="313" y="1627"/>
                  <a:pt x="314" y="1629"/>
                  <a:pt x="316" y="1630"/>
                </a:cubicBezTo>
                <a:close/>
                <a:moveTo>
                  <a:pt x="356" y="1882"/>
                </a:moveTo>
                <a:cubicBezTo>
                  <a:pt x="359" y="1886"/>
                  <a:pt x="363" y="1890"/>
                  <a:pt x="366" y="1894"/>
                </a:cubicBezTo>
                <a:cubicBezTo>
                  <a:pt x="370" y="1899"/>
                  <a:pt x="374" y="1904"/>
                  <a:pt x="379" y="1909"/>
                </a:cubicBezTo>
                <a:cubicBezTo>
                  <a:pt x="382" y="1913"/>
                  <a:pt x="386" y="1917"/>
                  <a:pt x="389" y="1921"/>
                </a:cubicBezTo>
                <a:cubicBezTo>
                  <a:pt x="394" y="1926"/>
                  <a:pt x="398" y="1930"/>
                  <a:pt x="402" y="1935"/>
                </a:cubicBezTo>
                <a:cubicBezTo>
                  <a:pt x="406" y="1939"/>
                  <a:pt x="409" y="1943"/>
                  <a:pt x="413" y="1947"/>
                </a:cubicBezTo>
                <a:cubicBezTo>
                  <a:pt x="417" y="1951"/>
                  <a:pt x="422" y="1956"/>
                  <a:pt x="426" y="1960"/>
                </a:cubicBezTo>
                <a:cubicBezTo>
                  <a:pt x="430" y="1964"/>
                  <a:pt x="434" y="1968"/>
                  <a:pt x="437" y="1972"/>
                </a:cubicBezTo>
                <a:cubicBezTo>
                  <a:pt x="442" y="1976"/>
                  <a:pt x="446" y="1981"/>
                  <a:pt x="451" y="1985"/>
                </a:cubicBezTo>
                <a:cubicBezTo>
                  <a:pt x="455" y="1989"/>
                  <a:pt x="458" y="1993"/>
                  <a:pt x="462" y="1997"/>
                </a:cubicBezTo>
                <a:cubicBezTo>
                  <a:pt x="467" y="2001"/>
                  <a:pt x="471" y="2005"/>
                  <a:pt x="476" y="2010"/>
                </a:cubicBezTo>
                <a:cubicBezTo>
                  <a:pt x="480" y="2013"/>
                  <a:pt x="484" y="2017"/>
                  <a:pt x="488" y="2021"/>
                </a:cubicBezTo>
                <a:cubicBezTo>
                  <a:pt x="492" y="2025"/>
                  <a:pt x="497" y="2029"/>
                  <a:pt x="502" y="2033"/>
                </a:cubicBezTo>
                <a:cubicBezTo>
                  <a:pt x="506" y="2037"/>
                  <a:pt x="510" y="2040"/>
                  <a:pt x="514" y="2044"/>
                </a:cubicBezTo>
                <a:cubicBezTo>
                  <a:pt x="518" y="2048"/>
                  <a:pt x="523" y="2052"/>
                  <a:pt x="528" y="2056"/>
                </a:cubicBezTo>
                <a:cubicBezTo>
                  <a:pt x="532" y="2060"/>
                  <a:pt x="536" y="2063"/>
                  <a:pt x="540" y="2067"/>
                </a:cubicBezTo>
                <a:cubicBezTo>
                  <a:pt x="545" y="2071"/>
                  <a:pt x="550" y="2075"/>
                  <a:pt x="555" y="2079"/>
                </a:cubicBezTo>
                <a:cubicBezTo>
                  <a:pt x="559" y="2082"/>
                  <a:pt x="563" y="2086"/>
                  <a:pt x="567" y="2089"/>
                </a:cubicBezTo>
                <a:cubicBezTo>
                  <a:pt x="572" y="2093"/>
                  <a:pt x="577" y="2097"/>
                  <a:pt x="582" y="2101"/>
                </a:cubicBezTo>
                <a:cubicBezTo>
                  <a:pt x="586" y="2104"/>
                  <a:pt x="590" y="2107"/>
                  <a:pt x="594" y="2110"/>
                </a:cubicBezTo>
                <a:cubicBezTo>
                  <a:pt x="600" y="2114"/>
                  <a:pt x="605" y="2118"/>
                  <a:pt x="610" y="2122"/>
                </a:cubicBezTo>
                <a:cubicBezTo>
                  <a:pt x="614" y="2125"/>
                  <a:pt x="618" y="2128"/>
                  <a:pt x="622" y="2131"/>
                </a:cubicBezTo>
                <a:cubicBezTo>
                  <a:pt x="628" y="2135"/>
                  <a:pt x="633" y="2139"/>
                  <a:pt x="639" y="2143"/>
                </a:cubicBezTo>
                <a:cubicBezTo>
                  <a:pt x="643" y="2146"/>
                  <a:pt x="647" y="2149"/>
                  <a:pt x="651" y="2152"/>
                </a:cubicBezTo>
                <a:cubicBezTo>
                  <a:pt x="657" y="2156"/>
                  <a:pt x="662" y="2160"/>
                  <a:pt x="668" y="2163"/>
                </a:cubicBezTo>
                <a:cubicBezTo>
                  <a:pt x="672" y="2166"/>
                  <a:pt x="676" y="2169"/>
                  <a:pt x="680" y="2171"/>
                </a:cubicBezTo>
                <a:cubicBezTo>
                  <a:pt x="686" y="2176"/>
                  <a:pt x="693" y="2180"/>
                  <a:pt x="700" y="2184"/>
                </a:cubicBezTo>
                <a:cubicBezTo>
                  <a:pt x="703" y="2186"/>
                  <a:pt x="706" y="2188"/>
                  <a:pt x="709" y="2190"/>
                </a:cubicBezTo>
                <a:cubicBezTo>
                  <a:pt x="729" y="2202"/>
                  <a:pt x="749" y="2214"/>
                  <a:pt x="769" y="2226"/>
                </a:cubicBezTo>
                <a:cubicBezTo>
                  <a:pt x="776" y="2239"/>
                  <a:pt x="783" y="2251"/>
                  <a:pt x="790" y="2264"/>
                </a:cubicBezTo>
                <a:cubicBezTo>
                  <a:pt x="791" y="2266"/>
                  <a:pt x="792" y="2268"/>
                  <a:pt x="793" y="2269"/>
                </a:cubicBezTo>
                <a:cubicBezTo>
                  <a:pt x="796" y="2274"/>
                  <a:pt x="798" y="2279"/>
                  <a:pt x="801" y="2283"/>
                </a:cubicBezTo>
                <a:cubicBezTo>
                  <a:pt x="802" y="2286"/>
                  <a:pt x="804" y="2288"/>
                  <a:pt x="805" y="2290"/>
                </a:cubicBezTo>
                <a:cubicBezTo>
                  <a:pt x="808" y="2294"/>
                  <a:pt x="810" y="2298"/>
                  <a:pt x="812" y="2302"/>
                </a:cubicBezTo>
                <a:cubicBezTo>
                  <a:pt x="814" y="2305"/>
                  <a:pt x="816" y="2307"/>
                  <a:pt x="817" y="2310"/>
                </a:cubicBezTo>
                <a:cubicBezTo>
                  <a:pt x="820" y="2314"/>
                  <a:pt x="822" y="2317"/>
                  <a:pt x="824" y="2321"/>
                </a:cubicBezTo>
                <a:cubicBezTo>
                  <a:pt x="826" y="2324"/>
                  <a:pt x="828" y="2327"/>
                  <a:pt x="829" y="2329"/>
                </a:cubicBezTo>
                <a:cubicBezTo>
                  <a:pt x="832" y="2333"/>
                  <a:pt x="834" y="2336"/>
                  <a:pt x="836" y="2340"/>
                </a:cubicBezTo>
                <a:cubicBezTo>
                  <a:pt x="838" y="2343"/>
                  <a:pt x="840" y="2345"/>
                  <a:pt x="842" y="2348"/>
                </a:cubicBezTo>
                <a:cubicBezTo>
                  <a:pt x="844" y="2352"/>
                  <a:pt x="846" y="2355"/>
                  <a:pt x="849" y="2359"/>
                </a:cubicBezTo>
                <a:cubicBezTo>
                  <a:pt x="850" y="2361"/>
                  <a:pt x="852" y="2364"/>
                  <a:pt x="854" y="2367"/>
                </a:cubicBezTo>
                <a:cubicBezTo>
                  <a:pt x="856" y="2370"/>
                  <a:pt x="859" y="2374"/>
                  <a:pt x="861" y="2377"/>
                </a:cubicBezTo>
                <a:cubicBezTo>
                  <a:pt x="863" y="2380"/>
                  <a:pt x="865" y="2382"/>
                  <a:pt x="867" y="2385"/>
                </a:cubicBezTo>
                <a:cubicBezTo>
                  <a:pt x="869" y="2389"/>
                  <a:pt x="872" y="2392"/>
                  <a:pt x="874" y="2395"/>
                </a:cubicBezTo>
                <a:cubicBezTo>
                  <a:pt x="876" y="2398"/>
                  <a:pt x="878" y="2401"/>
                  <a:pt x="880" y="2403"/>
                </a:cubicBezTo>
                <a:cubicBezTo>
                  <a:pt x="882" y="2407"/>
                  <a:pt x="885" y="2410"/>
                  <a:pt x="887" y="2414"/>
                </a:cubicBezTo>
                <a:cubicBezTo>
                  <a:pt x="889" y="2416"/>
                  <a:pt x="891" y="2419"/>
                  <a:pt x="893" y="2421"/>
                </a:cubicBezTo>
                <a:cubicBezTo>
                  <a:pt x="896" y="2425"/>
                  <a:pt x="898" y="2428"/>
                  <a:pt x="901" y="2432"/>
                </a:cubicBezTo>
                <a:cubicBezTo>
                  <a:pt x="903" y="2434"/>
                  <a:pt x="905" y="2437"/>
                  <a:pt x="907" y="2439"/>
                </a:cubicBezTo>
                <a:cubicBezTo>
                  <a:pt x="909" y="2443"/>
                  <a:pt x="912" y="2446"/>
                  <a:pt x="915" y="2450"/>
                </a:cubicBezTo>
                <a:cubicBezTo>
                  <a:pt x="917" y="2452"/>
                  <a:pt x="919" y="2454"/>
                  <a:pt x="920" y="2457"/>
                </a:cubicBezTo>
                <a:cubicBezTo>
                  <a:pt x="923" y="2461"/>
                  <a:pt x="927" y="2465"/>
                  <a:pt x="930" y="2468"/>
                </a:cubicBezTo>
                <a:cubicBezTo>
                  <a:pt x="931" y="2470"/>
                  <a:pt x="933" y="2472"/>
                  <a:pt x="934" y="2474"/>
                </a:cubicBezTo>
                <a:cubicBezTo>
                  <a:pt x="939" y="2480"/>
                  <a:pt x="944" y="2485"/>
                  <a:pt x="948" y="2491"/>
                </a:cubicBezTo>
                <a:cubicBezTo>
                  <a:pt x="948" y="2491"/>
                  <a:pt x="948" y="2491"/>
                  <a:pt x="949" y="2491"/>
                </a:cubicBezTo>
                <a:cubicBezTo>
                  <a:pt x="953" y="2497"/>
                  <a:pt x="958" y="2502"/>
                  <a:pt x="962" y="2507"/>
                </a:cubicBezTo>
                <a:cubicBezTo>
                  <a:pt x="960" y="2506"/>
                  <a:pt x="958" y="2506"/>
                  <a:pt x="956" y="2505"/>
                </a:cubicBezTo>
                <a:cubicBezTo>
                  <a:pt x="950" y="2502"/>
                  <a:pt x="945" y="2500"/>
                  <a:pt x="939" y="2498"/>
                </a:cubicBezTo>
                <a:cubicBezTo>
                  <a:pt x="933" y="2495"/>
                  <a:pt x="927" y="2493"/>
                  <a:pt x="920" y="2490"/>
                </a:cubicBezTo>
                <a:cubicBezTo>
                  <a:pt x="915" y="2488"/>
                  <a:pt x="909" y="2485"/>
                  <a:pt x="904" y="2483"/>
                </a:cubicBezTo>
                <a:cubicBezTo>
                  <a:pt x="898" y="2480"/>
                  <a:pt x="892" y="2477"/>
                  <a:pt x="885" y="2474"/>
                </a:cubicBezTo>
                <a:cubicBezTo>
                  <a:pt x="880" y="2472"/>
                  <a:pt x="875" y="2469"/>
                  <a:pt x="869" y="2467"/>
                </a:cubicBezTo>
                <a:cubicBezTo>
                  <a:pt x="863" y="2464"/>
                  <a:pt x="857" y="2461"/>
                  <a:pt x="851" y="2458"/>
                </a:cubicBezTo>
                <a:cubicBezTo>
                  <a:pt x="846" y="2455"/>
                  <a:pt x="841" y="2453"/>
                  <a:pt x="835" y="2450"/>
                </a:cubicBezTo>
                <a:cubicBezTo>
                  <a:pt x="829" y="2447"/>
                  <a:pt x="823" y="2444"/>
                  <a:pt x="817" y="2441"/>
                </a:cubicBezTo>
                <a:cubicBezTo>
                  <a:pt x="812" y="2438"/>
                  <a:pt x="807" y="2435"/>
                  <a:pt x="802" y="2433"/>
                </a:cubicBezTo>
                <a:cubicBezTo>
                  <a:pt x="796" y="2429"/>
                  <a:pt x="790" y="2426"/>
                  <a:pt x="784" y="2423"/>
                </a:cubicBezTo>
                <a:cubicBezTo>
                  <a:pt x="779" y="2420"/>
                  <a:pt x="774" y="2417"/>
                  <a:pt x="768" y="2414"/>
                </a:cubicBezTo>
                <a:cubicBezTo>
                  <a:pt x="763" y="2411"/>
                  <a:pt x="757" y="2407"/>
                  <a:pt x="751" y="2404"/>
                </a:cubicBezTo>
                <a:cubicBezTo>
                  <a:pt x="746" y="2401"/>
                  <a:pt x="741" y="2398"/>
                  <a:pt x="736" y="2395"/>
                </a:cubicBezTo>
                <a:cubicBezTo>
                  <a:pt x="730" y="2391"/>
                  <a:pt x="724" y="2388"/>
                  <a:pt x="718" y="2384"/>
                </a:cubicBezTo>
                <a:cubicBezTo>
                  <a:pt x="713" y="2381"/>
                  <a:pt x="708" y="2378"/>
                  <a:pt x="704" y="2375"/>
                </a:cubicBezTo>
                <a:cubicBezTo>
                  <a:pt x="698" y="2371"/>
                  <a:pt x="692" y="2367"/>
                  <a:pt x="686" y="2364"/>
                </a:cubicBezTo>
                <a:cubicBezTo>
                  <a:pt x="682" y="2360"/>
                  <a:pt x="677" y="2357"/>
                  <a:pt x="672" y="2354"/>
                </a:cubicBezTo>
                <a:cubicBezTo>
                  <a:pt x="666" y="2350"/>
                  <a:pt x="661" y="2346"/>
                  <a:pt x="655" y="2342"/>
                </a:cubicBezTo>
                <a:cubicBezTo>
                  <a:pt x="650" y="2339"/>
                  <a:pt x="645" y="2336"/>
                  <a:pt x="641" y="2332"/>
                </a:cubicBezTo>
                <a:cubicBezTo>
                  <a:pt x="635" y="2328"/>
                  <a:pt x="629" y="2324"/>
                  <a:pt x="624" y="2320"/>
                </a:cubicBezTo>
                <a:cubicBezTo>
                  <a:pt x="619" y="2316"/>
                  <a:pt x="615" y="2313"/>
                  <a:pt x="610" y="2310"/>
                </a:cubicBezTo>
                <a:cubicBezTo>
                  <a:pt x="604" y="2305"/>
                  <a:pt x="599" y="2301"/>
                  <a:pt x="593" y="2296"/>
                </a:cubicBezTo>
                <a:cubicBezTo>
                  <a:pt x="589" y="2293"/>
                  <a:pt x="584" y="2290"/>
                  <a:pt x="580" y="2286"/>
                </a:cubicBezTo>
                <a:cubicBezTo>
                  <a:pt x="574" y="2282"/>
                  <a:pt x="569" y="2277"/>
                  <a:pt x="563" y="2272"/>
                </a:cubicBezTo>
                <a:cubicBezTo>
                  <a:pt x="559" y="2269"/>
                  <a:pt x="555" y="2266"/>
                  <a:pt x="551" y="2262"/>
                </a:cubicBezTo>
                <a:cubicBezTo>
                  <a:pt x="544" y="2257"/>
                  <a:pt x="538" y="2252"/>
                  <a:pt x="532" y="2246"/>
                </a:cubicBezTo>
                <a:cubicBezTo>
                  <a:pt x="529" y="2243"/>
                  <a:pt x="525" y="2240"/>
                  <a:pt x="522" y="2237"/>
                </a:cubicBezTo>
                <a:cubicBezTo>
                  <a:pt x="514" y="2231"/>
                  <a:pt x="507" y="2224"/>
                  <a:pt x="499" y="2217"/>
                </a:cubicBezTo>
                <a:cubicBezTo>
                  <a:pt x="497" y="2215"/>
                  <a:pt x="495" y="2213"/>
                  <a:pt x="493" y="2212"/>
                </a:cubicBezTo>
                <a:cubicBezTo>
                  <a:pt x="484" y="2203"/>
                  <a:pt x="475" y="2194"/>
                  <a:pt x="466" y="2185"/>
                </a:cubicBezTo>
                <a:cubicBezTo>
                  <a:pt x="463" y="2179"/>
                  <a:pt x="460" y="2173"/>
                  <a:pt x="457" y="2167"/>
                </a:cubicBezTo>
                <a:cubicBezTo>
                  <a:pt x="456" y="2165"/>
                  <a:pt x="455" y="2163"/>
                  <a:pt x="454" y="2161"/>
                </a:cubicBezTo>
                <a:cubicBezTo>
                  <a:pt x="452" y="2157"/>
                  <a:pt x="450" y="2152"/>
                  <a:pt x="447" y="2147"/>
                </a:cubicBezTo>
                <a:cubicBezTo>
                  <a:pt x="446" y="2145"/>
                  <a:pt x="445" y="2142"/>
                  <a:pt x="444" y="2140"/>
                </a:cubicBezTo>
                <a:cubicBezTo>
                  <a:pt x="442" y="2136"/>
                  <a:pt x="440" y="2132"/>
                  <a:pt x="439" y="2128"/>
                </a:cubicBezTo>
                <a:cubicBezTo>
                  <a:pt x="437" y="2125"/>
                  <a:pt x="436" y="2122"/>
                  <a:pt x="435" y="2120"/>
                </a:cubicBezTo>
                <a:cubicBezTo>
                  <a:pt x="433" y="2116"/>
                  <a:pt x="432" y="2112"/>
                  <a:pt x="430" y="2108"/>
                </a:cubicBezTo>
                <a:cubicBezTo>
                  <a:pt x="429" y="2105"/>
                  <a:pt x="427" y="2103"/>
                  <a:pt x="426" y="2100"/>
                </a:cubicBezTo>
                <a:cubicBezTo>
                  <a:pt x="425" y="2096"/>
                  <a:pt x="423" y="2092"/>
                  <a:pt x="422" y="2089"/>
                </a:cubicBezTo>
                <a:cubicBezTo>
                  <a:pt x="420" y="2086"/>
                  <a:pt x="419" y="2083"/>
                  <a:pt x="418" y="2080"/>
                </a:cubicBezTo>
                <a:cubicBezTo>
                  <a:pt x="416" y="2076"/>
                  <a:pt x="415" y="2072"/>
                  <a:pt x="414" y="2069"/>
                </a:cubicBezTo>
                <a:cubicBezTo>
                  <a:pt x="412" y="2066"/>
                  <a:pt x="411" y="2063"/>
                  <a:pt x="410" y="2060"/>
                </a:cubicBezTo>
                <a:cubicBezTo>
                  <a:pt x="409" y="2056"/>
                  <a:pt x="407" y="2052"/>
                  <a:pt x="406" y="2049"/>
                </a:cubicBezTo>
                <a:cubicBezTo>
                  <a:pt x="405" y="2046"/>
                  <a:pt x="404" y="2043"/>
                  <a:pt x="402" y="2040"/>
                </a:cubicBezTo>
                <a:cubicBezTo>
                  <a:pt x="401" y="2036"/>
                  <a:pt x="400" y="2032"/>
                  <a:pt x="398" y="2028"/>
                </a:cubicBezTo>
                <a:cubicBezTo>
                  <a:pt x="397" y="2025"/>
                  <a:pt x="396" y="2023"/>
                  <a:pt x="395" y="2020"/>
                </a:cubicBezTo>
                <a:cubicBezTo>
                  <a:pt x="394" y="2016"/>
                  <a:pt x="392" y="2012"/>
                  <a:pt x="391" y="2008"/>
                </a:cubicBezTo>
                <a:cubicBezTo>
                  <a:pt x="390" y="2005"/>
                  <a:pt x="389" y="2002"/>
                  <a:pt x="388" y="2000"/>
                </a:cubicBezTo>
                <a:cubicBezTo>
                  <a:pt x="387" y="1995"/>
                  <a:pt x="385" y="1991"/>
                  <a:pt x="384" y="1987"/>
                </a:cubicBezTo>
                <a:cubicBezTo>
                  <a:pt x="383" y="1985"/>
                  <a:pt x="382" y="1982"/>
                  <a:pt x="381" y="1979"/>
                </a:cubicBezTo>
                <a:cubicBezTo>
                  <a:pt x="380" y="1975"/>
                  <a:pt x="378" y="1970"/>
                  <a:pt x="377" y="1966"/>
                </a:cubicBezTo>
                <a:cubicBezTo>
                  <a:pt x="376" y="1964"/>
                  <a:pt x="375" y="1961"/>
                  <a:pt x="375" y="1959"/>
                </a:cubicBezTo>
                <a:cubicBezTo>
                  <a:pt x="373" y="1954"/>
                  <a:pt x="372" y="1948"/>
                  <a:pt x="370" y="1943"/>
                </a:cubicBezTo>
                <a:cubicBezTo>
                  <a:pt x="370" y="1941"/>
                  <a:pt x="369" y="1940"/>
                  <a:pt x="369" y="1938"/>
                </a:cubicBezTo>
                <a:cubicBezTo>
                  <a:pt x="367" y="1931"/>
                  <a:pt x="365" y="1924"/>
                  <a:pt x="363" y="1918"/>
                </a:cubicBezTo>
                <a:cubicBezTo>
                  <a:pt x="363" y="1917"/>
                  <a:pt x="362" y="1917"/>
                  <a:pt x="362" y="1916"/>
                </a:cubicBezTo>
                <a:cubicBezTo>
                  <a:pt x="360" y="1910"/>
                  <a:pt x="359" y="1903"/>
                  <a:pt x="357" y="1897"/>
                </a:cubicBezTo>
                <a:cubicBezTo>
                  <a:pt x="356" y="1895"/>
                  <a:pt x="356" y="1893"/>
                  <a:pt x="355" y="1890"/>
                </a:cubicBezTo>
                <a:cubicBezTo>
                  <a:pt x="354" y="1886"/>
                  <a:pt x="353" y="1882"/>
                  <a:pt x="352" y="1878"/>
                </a:cubicBezTo>
                <a:cubicBezTo>
                  <a:pt x="353" y="1880"/>
                  <a:pt x="355" y="1881"/>
                  <a:pt x="356" y="1882"/>
                </a:cubicBezTo>
                <a:close/>
                <a:moveTo>
                  <a:pt x="484" y="2219"/>
                </a:moveTo>
                <a:cubicBezTo>
                  <a:pt x="487" y="2223"/>
                  <a:pt x="491" y="2226"/>
                  <a:pt x="495" y="2229"/>
                </a:cubicBezTo>
                <a:cubicBezTo>
                  <a:pt x="500" y="2234"/>
                  <a:pt x="506" y="2240"/>
                  <a:pt x="512" y="2245"/>
                </a:cubicBezTo>
                <a:cubicBezTo>
                  <a:pt x="516" y="2249"/>
                  <a:pt x="520" y="2252"/>
                  <a:pt x="524" y="2255"/>
                </a:cubicBezTo>
                <a:cubicBezTo>
                  <a:pt x="530" y="2260"/>
                  <a:pt x="536" y="2265"/>
                  <a:pt x="541" y="2270"/>
                </a:cubicBezTo>
                <a:cubicBezTo>
                  <a:pt x="546" y="2274"/>
                  <a:pt x="550" y="2277"/>
                  <a:pt x="554" y="2281"/>
                </a:cubicBezTo>
                <a:cubicBezTo>
                  <a:pt x="560" y="2285"/>
                  <a:pt x="565" y="2290"/>
                  <a:pt x="571" y="2294"/>
                </a:cubicBezTo>
                <a:cubicBezTo>
                  <a:pt x="575" y="2298"/>
                  <a:pt x="580" y="2301"/>
                  <a:pt x="584" y="2305"/>
                </a:cubicBezTo>
                <a:cubicBezTo>
                  <a:pt x="590" y="2309"/>
                  <a:pt x="595" y="2313"/>
                  <a:pt x="601" y="2318"/>
                </a:cubicBezTo>
                <a:cubicBezTo>
                  <a:pt x="605" y="2321"/>
                  <a:pt x="610" y="2324"/>
                  <a:pt x="615" y="2328"/>
                </a:cubicBezTo>
                <a:cubicBezTo>
                  <a:pt x="620" y="2332"/>
                  <a:pt x="626" y="2336"/>
                  <a:pt x="631" y="2340"/>
                </a:cubicBezTo>
                <a:cubicBezTo>
                  <a:pt x="636" y="2344"/>
                  <a:pt x="641" y="2347"/>
                  <a:pt x="645" y="2350"/>
                </a:cubicBezTo>
                <a:cubicBezTo>
                  <a:pt x="651" y="2354"/>
                  <a:pt x="657" y="2358"/>
                  <a:pt x="662" y="2362"/>
                </a:cubicBezTo>
                <a:cubicBezTo>
                  <a:pt x="667" y="2365"/>
                  <a:pt x="672" y="2368"/>
                  <a:pt x="677" y="2372"/>
                </a:cubicBezTo>
                <a:cubicBezTo>
                  <a:pt x="683" y="2375"/>
                  <a:pt x="688" y="2379"/>
                  <a:pt x="694" y="2383"/>
                </a:cubicBezTo>
                <a:cubicBezTo>
                  <a:pt x="699" y="2386"/>
                  <a:pt x="704" y="2389"/>
                  <a:pt x="709" y="2392"/>
                </a:cubicBezTo>
                <a:cubicBezTo>
                  <a:pt x="714" y="2396"/>
                  <a:pt x="720" y="2400"/>
                  <a:pt x="726" y="2403"/>
                </a:cubicBezTo>
                <a:cubicBezTo>
                  <a:pt x="731" y="2406"/>
                  <a:pt x="736" y="2409"/>
                  <a:pt x="741" y="2412"/>
                </a:cubicBezTo>
                <a:cubicBezTo>
                  <a:pt x="747" y="2416"/>
                  <a:pt x="753" y="2419"/>
                  <a:pt x="759" y="2422"/>
                </a:cubicBezTo>
                <a:cubicBezTo>
                  <a:pt x="764" y="2425"/>
                  <a:pt x="769" y="2428"/>
                  <a:pt x="774" y="2431"/>
                </a:cubicBezTo>
                <a:cubicBezTo>
                  <a:pt x="780" y="2434"/>
                  <a:pt x="786" y="2438"/>
                  <a:pt x="792" y="2441"/>
                </a:cubicBezTo>
                <a:cubicBezTo>
                  <a:pt x="797" y="2444"/>
                  <a:pt x="802" y="2447"/>
                  <a:pt x="807" y="2449"/>
                </a:cubicBezTo>
                <a:cubicBezTo>
                  <a:pt x="813" y="2452"/>
                  <a:pt x="820" y="2456"/>
                  <a:pt x="826" y="2459"/>
                </a:cubicBezTo>
                <a:cubicBezTo>
                  <a:pt x="831" y="2461"/>
                  <a:pt x="836" y="2464"/>
                  <a:pt x="841" y="2466"/>
                </a:cubicBezTo>
                <a:cubicBezTo>
                  <a:pt x="847" y="2470"/>
                  <a:pt x="854" y="2473"/>
                  <a:pt x="861" y="2476"/>
                </a:cubicBezTo>
                <a:cubicBezTo>
                  <a:pt x="866" y="2478"/>
                  <a:pt x="870" y="2481"/>
                  <a:pt x="875" y="2483"/>
                </a:cubicBezTo>
                <a:cubicBezTo>
                  <a:pt x="882" y="2486"/>
                  <a:pt x="889" y="2489"/>
                  <a:pt x="897" y="2493"/>
                </a:cubicBezTo>
                <a:cubicBezTo>
                  <a:pt x="901" y="2495"/>
                  <a:pt x="905" y="2497"/>
                  <a:pt x="910" y="2499"/>
                </a:cubicBezTo>
                <a:cubicBezTo>
                  <a:pt x="919" y="2502"/>
                  <a:pt x="927" y="2506"/>
                  <a:pt x="936" y="2510"/>
                </a:cubicBezTo>
                <a:cubicBezTo>
                  <a:pt x="939" y="2511"/>
                  <a:pt x="942" y="2512"/>
                  <a:pt x="945" y="2513"/>
                </a:cubicBezTo>
                <a:cubicBezTo>
                  <a:pt x="957" y="2518"/>
                  <a:pt x="968" y="2523"/>
                  <a:pt x="980" y="2527"/>
                </a:cubicBezTo>
                <a:cubicBezTo>
                  <a:pt x="986" y="2534"/>
                  <a:pt x="992" y="2540"/>
                  <a:pt x="998" y="2547"/>
                </a:cubicBezTo>
                <a:cubicBezTo>
                  <a:pt x="999" y="2548"/>
                  <a:pt x="1000" y="2549"/>
                  <a:pt x="1001" y="2550"/>
                </a:cubicBezTo>
                <a:cubicBezTo>
                  <a:pt x="1006" y="2556"/>
                  <a:pt x="1012" y="2561"/>
                  <a:pt x="1017" y="2567"/>
                </a:cubicBezTo>
                <a:cubicBezTo>
                  <a:pt x="1019" y="2569"/>
                  <a:pt x="1022" y="2571"/>
                  <a:pt x="1024" y="2574"/>
                </a:cubicBezTo>
                <a:cubicBezTo>
                  <a:pt x="1028" y="2578"/>
                  <a:pt x="1032" y="2582"/>
                  <a:pt x="1037" y="2587"/>
                </a:cubicBezTo>
                <a:cubicBezTo>
                  <a:pt x="1039" y="2589"/>
                  <a:pt x="1042" y="2592"/>
                  <a:pt x="1044" y="2594"/>
                </a:cubicBezTo>
                <a:cubicBezTo>
                  <a:pt x="1048" y="2598"/>
                  <a:pt x="1052" y="2602"/>
                  <a:pt x="1056" y="2606"/>
                </a:cubicBezTo>
                <a:cubicBezTo>
                  <a:pt x="1059" y="2609"/>
                  <a:pt x="1062" y="2611"/>
                  <a:pt x="1065" y="2614"/>
                </a:cubicBezTo>
                <a:cubicBezTo>
                  <a:pt x="1069" y="2618"/>
                  <a:pt x="1072" y="2621"/>
                  <a:pt x="1076" y="2625"/>
                </a:cubicBezTo>
                <a:cubicBezTo>
                  <a:pt x="1079" y="2628"/>
                  <a:pt x="1082" y="2630"/>
                  <a:pt x="1085" y="2633"/>
                </a:cubicBezTo>
                <a:cubicBezTo>
                  <a:pt x="1089" y="2636"/>
                  <a:pt x="1093" y="2640"/>
                  <a:pt x="1097" y="2644"/>
                </a:cubicBezTo>
                <a:cubicBezTo>
                  <a:pt x="1100" y="2646"/>
                  <a:pt x="1103" y="2649"/>
                  <a:pt x="1106" y="2651"/>
                </a:cubicBezTo>
                <a:cubicBezTo>
                  <a:pt x="1110" y="2655"/>
                  <a:pt x="1114" y="2658"/>
                  <a:pt x="1118" y="2662"/>
                </a:cubicBezTo>
                <a:cubicBezTo>
                  <a:pt x="1121" y="2664"/>
                  <a:pt x="1124" y="2667"/>
                  <a:pt x="1127" y="2670"/>
                </a:cubicBezTo>
                <a:cubicBezTo>
                  <a:pt x="1131" y="2673"/>
                  <a:pt x="1135" y="2676"/>
                  <a:pt x="1139" y="2680"/>
                </a:cubicBezTo>
                <a:cubicBezTo>
                  <a:pt x="1142" y="2682"/>
                  <a:pt x="1145" y="2685"/>
                  <a:pt x="1148" y="2687"/>
                </a:cubicBezTo>
                <a:cubicBezTo>
                  <a:pt x="1152" y="2691"/>
                  <a:pt x="1156" y="2694"/>
                  <a:pt x="1160" y="2697"/>
                </a:cubicBezTo>
                <a:cubicBezTo>
                  <a:pt x="1163" y="2700"/>
                  <a:pt x="1166" y="2702"/>
                  <a:pt x="1170" y="2705"/>
                </a:cubicBezTo>
                <a:cubicBezTo>
                  <a:pt x="1174" y="2708"/>
                  <a:pt x="1178" y="2711"/>
                  <a:pt x="1182" y="2714"/>
                </a:cubicBezTo>
                <a:cubicBezTo>
                  <a:pt x="1185" y="2717"/>
                  <a:pt x="1188" y="2719"/>
                  <a:pt x="1191" y="2721"/>
                </a:cubicBezTo>
                <a:cubicBezTo>
                  <a:pt x="1196" y="2725"/>
                  <a:pt x="1200" y="2728"/>
                  <a:pt x="1204" y="2731"/>
                </a:cubicBezTo>
                <a:cubicBezTo>
                  <a:pt x="1207" y="2733"/>
                  <a:pt x="1210" y="2736"/>
                  <a:pt x="1214" y="2738"/>
                </a:cubicBezTo>
                <a:cubicBezTo>
                  <a:pt x="1218" y="2741"/>
                  <a:pt x="1222" y="2744"/>
                  <a:pt x="1227" y="2747"/>
                </a:cubicBezTo>
                <a:cubicBezTo>
                  <a:pt x="1230" y="2750"/>
                  <a:pt x="1233" y="2752"/>
                  <a:pt x="1236" y="2754"/>
                </a:cubicBezTo>
                <a:cubicBezTo>
                  <a:pt x="1241" y="2757"/>
                  <a:pt x="1245" y="2760"/>
                  <a:pt x="1250" y="2764"/>
                </a:cubicBezTo>
                <a:cubicBezTo>
                  <a:pt x="1253" y="2766"/>
                  <a:pt x="1256" y="2768"/>
                  <a:pt x="1259" y="2770"/>
                </a:cubicBezTo>
                <a:cubicBezTo>
                  <a:pt x="1264" y="2773"/>
                  <a:pt x="1269" y="2777"/>
                  <a:pt x="1274" y="2780"/>
                </a:cubicBezTo>
                <a:cubicBezTo>
                  <a:pt x="1277" y="2782"/>
                  <a:pt x="1279" y="2783"/>
                  <a:pt x="1282" y="2785"/>
                </a:cubicBezTo>
                <a:cubicBezTo>
                  <a:pt x="1289" y="2789"/>
                  <a:pt x="1296" y="2794"/>
                  <a:pt x="1303" y="2798"/>
                </a:cubicBezTo>
                <a:cubicBezTo>
                  <a:pt x="1303" y="2799"/>
                  <a:pt x="1304" y="2799"/>
                  <a:pt x="1305" y="2800"/>
                </a:cubicBezTo>
                <a:cubicBezTo>
                  <a:pt x="1305" y="2800"/>
                  <a:pt x="1305" y="2800"/>
                  <a:pt x="1305" y="2800"/>
                </a:cubicBezTo>
                <a:cubicBezTo>
                  <a:pt x="1304" y="2800"/>
                  <a:pt x="1303" y="2800"/>
                  <a:pt x="1302" y="2799"/>
                </a:cubicBezTo>
                <a:cubicBezTo>
                  <a:pt x="1298" y="2799"/>
                  <a:pt x="1293" y="2798"/>
                  <a:pt x="1288" y="2797"/>
                </a:cubicBezTo>
                <a:cubicBezTo>
                  <a:pt x="1282" y="2796"/>
                  <a:pt x="1276" y="2795"/>
                  <a:pt x="1269" y="2794"/>
                </a:cubicBezTo>
                <a:cubicBezTo>
                  <a:pt x="1265" y="2794"/>
                  <a:pt x="1260" y="2793"/>
                  <a:pt x="1255" y="2792"/>
                </a:cubicBezTo>
                <a:cubicBezTo>
                  <a:pt x="1249" y="2791"/>
                  <a:pt x="1243" y="2790"/>
                  <a:pt x="1237" y="2789"/>
                </a:cubicBezTo>
                <a:cubicBezTo>
                  <a:pt x="1232" y="2788"/>
                  <a:pt x="1227" y="2787"/>
                  <a:pt x="1223" y="2786"/>
                </a:cubicBezTo>
                <a:cubicBezTo>
                  <a:pt x="1217" y="2785"/>
                  <a:pt x="1211" y="2784"/>
                  <a:pt x="1205" y="2782"/>
                </a:cubicBezTo>
                <a:cubicBezTo>
                  <a:pt x="1200" y="2781"/>
                  <a:pt x="1195" y="2780"/>
                  <a:pt x="1190" y="2779"/>
                </a:cubicBezTo>
                <a:cubicBezTo>
                  <a:pt x="1184" y="2778"/>
                  <a:pt x="1179" y="2777"/>
                  <a:pt x="1173" y="2775"/>
                </a:cubicBezTo>
                <a:cubicBezTo>
                  <a:pt x="1168" y="2774"/>
                  <a:pt x="1163" y="2773"/>
                  <a:pt x="1158" y="2772"/>
                </a:cubicBezTo>
                <a:cubicBezTo>
                  <a:pt x="1152" y="2770"/>
                  <a:pt x="1147" y="2769"/>
                  <a:pt x="1141" y="2768"/>
                </a:cubicBezTo>
                <a:cubicBezTo>
                  <a:pt x="1136" y="2766"/>
                  <a:pt x="1131" y="2765"/>
                  <a:pt x="1126" y="2764"/>
                </a:cubicBezTo>
                <a:cubicBezTo>
                  <a:pt x="1121" y="2762"/>
                  <a:pt x="1115" y="2761"/>
                  <a:pt x="1109" y="2759"/>
                </a:cubicBezTo>
                <a:cubicBezTo>
                  <a:pt x="1104" y="2758"/>
                  <a:pt x="1099" y="2756"/>
                  <a:pt x="1095" y="2755"/>
                </a:cubicBezTo>
                <a:cubicBezTo>
                  <a:pt x="1089" y="2753"/>
                  <a:pt x="1083" y="2752"/>
                  <a:pt x="1078" y="2750"/>
                </a:cubicBezTo>
                <a:cubicBezTo>
                  <a:pt x="1073" y="2748"/>
                  <a:pt x="1068" y="2747"/>
                  <a:pt x="1063" y="2745"/>
                </a:cubicBezTo>
                <a:cubicBezTo>
                  <a:pt x="1058" y="2744"/>
                  <a:pt x="1052" y="2742"/>
                  <a:pt x="1046" y="2740"/>
                </a:cubicBezTo>
                <a:cubicBezTo>
                  <a:pt x="1042" y="2738"/>
                  <a:pt x="1037" y="2737"/>
                  <a:pt x="1032" y="2735"/>
                </a:cubicBezTo>
                <a:cubicBezTo>
                  <a:pt x="1026" y="2733"/>
                  <a:pt x="1021" y="2731"/>
                  <a:pt x="1015" y="2729"/>
                </a:cubicBezTo>
                <a:cubicBezTo>
                  <a:pt x="1010" y="2728"/>
                  <a:pt x="1006" y="2726"/>
                  <a:pt x="1001" y="2724"/>
                </a:cubicBezTo>
                <a:cubicBezTo>
                  <a:pt x="995" y="2722"/>
                  <a:pt x="990" y="2720"/>
                  <a:pt x="984" y="2718"/>
                </a:cubicBezTo>
                <a:cubicBezTo>
                  <a:pt x="980" y="2716"/>
                  <a:pt x="975" y="2715"/>
                  <a:pt x="970" y="2713"/>
                </a:cubicBezTo>
                <a:cubicBezTo>
                  <a:pt x="965" y="2711"/>
                  <a:pt x="959" y="2708"/>
                  <a:pt x="953" y="2706"/>
                </a:cubicBezTo>
                <a:cubicBezTo>
                  <a:pt x="949" y="2704"/>
                  <a:pt x="944" y="2702"/>
                  <a:pt x="940" y="2701"/>
                </a:cubicBezTo>
                <a:cubicBezTo>
                  <a:pt x="934" y="2698"/>
                  <a:pt x="928" y="2696"/>
                  <a:pt x="922" y="2693"/>
                </a:cubicBezTo>
                <a:cubicBezTo>
                  <a:pt x="918" y="2691"/>
                  <a:pt x="914" y="2690"/>
                  <a:pt x="910" y="2688"/>
                </a:cubicBezTo>
                <a:cubicBezTo>
                  <a:pt x="903" y="2685"/>
                  <a:pt x="897" y="2682"/>
                  <a:pt x="891" y="2679"/>
                </a:cubicBezTo>
                <a:cubicBezTo>
                  <a:pt x="887" y="2677"/>
                  <a:pt x="884" y="2676"/>
                  <a:pt x="880" y="2674"/>
                </a:cubicBezTo>
                <a:cubicBezTo>
                  <a:pt x="872" y="2671"/>
                  <a:pt x="865" y="2667"/>
                  <a:pt x="858" y="2663"/>
                </a:cubicBezTo>
                <a:cubicBezTo>
                  <a:pt x="855" y="2662"/>
                  <a:pt x="853" y="2661"/>
                  <a:pt x="850" y="2660"/>
                </a:cubicBezTo>
                <a:cubicBezTo>
                  <a:pt x="840" y="2655"/>
                  <a:pt x="831" y="2650"/>
                  <a:pt x="821" y="2645"/>
                </a:cubicBezTo>
                <a:cubicBezTo>
                  <a:pt x="812" y="2637"/>
                  <a:pt x="803" y="2629"/>
                  <a:pt x="795" y="2621"/>
                </a:cubicBezTo>
                <a:cubicBezTo>
                  <a:pt x="792" y="2619"/>
                  <a:pt x="790" y="2617"/>
                  <a:pt x="787" y="2614"/>
                </a:cubicBezTo>
                <a:cubicBezTo>
                  <a:pt x="781" y="2609"/>
                  <a:pt x="775" y="2603"/>
                  <a:pt x="769" y="2597"/>
                </a:cubicBezTo>
                <a:cubicBezTo>
                  <a:pt x="765" y="2594"/>
                  <a:pt x="762" y="2591"/>
                  <a:pt x="759" y="2587"/>
                </a:cubicBezTo>
                <a:cubicBezTo>
                  <a:pt x="754" y="2582"/>
                  <a:pt x="749" y="2577"/>
                  <a:pt x="743" y="2572"/>
                </a:cubicBezTo>
                <a:cubicBezTo>
                  <a:pt x="740" y="2569"/>
                  <a:pt x="736" y="2565"/>
                  <a:pt x="733" y="2561"/>
                </a:cubicBezTo>
                <a:cubicBezTo>
                  <a:pt x="728" y="2557"/>
                  <a:pt x="723" y="2552"/>
                  <a:pt x="719" y="2547"/>
                </a:cubicBezTo>
                <a:cubicBezTo>
                  <a:pt x="715" y="2543"/>
                  <a:pt x="712" y="2539"/>
                  <a:pt x="708" y="2535"/>
                </a:cubicBezTo>
                <a:cubicBezTo>
                  <a:pt x="704" y="2531"/>
                  <a:pt x="699" y="2526"/>
                  <a:pt x="695" y="2521"/>
                </a:cubicBezTo>
                <a:cubicBezTo>
                  <a:pt x="691" y="2517"/>
                  <a:pt x="688" y="2513"/>
                  <a:pt x="684" y="2509"/>
                </a:cubicBezTo>
                <a:cubicBezTo>
                  <a:pt x="680" y="2504"/>
                  <a:pt x="675" y="2499"/>
                  <a:pt x="671" y="2494"/>
                </a:cubicBezTo>
                <a:cubicBezTo>
                  <a:pt x="668" y="2490"/>
                  <a:pt x="664" y="2486"/>
                  <a:pt x="661" y="2482"/>
                </a:cubicBezTo>
                <a:cubicBezTo>
                  <a:pt x="657" y="2477"/>
                  <a:pt x="653" y="2472"/>
                  <a:pt x="648" y="2467"/>
                </a:cubicBezTo>
                <a:cubicBezTo>
                  <a:pt x="645" y="2463"/>
                  <a:pt x="642" y="2459"/>
                  <a:pt x="638" y="2455"/>
                </a:cubicBezTo>
                <a:cubicBezTo>
                  <a:pt x="634" y="2450"/>
                  <a:pt x="630" y="2445"/>
                  <a:pt x="626" y="2439"/>
                </a:cubicBezTo>
                <a:cubicBezTo>
                  <a:pt x="623" y="2435"/>
                  <a:pt x="620" y="2431"/>
                  <a:pt x="617" y="2427"/>
                </a:cubicBezTo>
                <a:cubicBezTo>
                  <a:pt x="613" y="2422"/>
                  <a:pt x="609" y="2416"/>
                  <a:pt x="605" y="2411"/>
                </a:cubicBezTo>
                <a:cubicBezTo>
                  <a:pt x="602" y="2407"/>
                  <a:pt x="598" y="2403"/>
                  <a:pt x="595" y="2399"/>
                </a:cubicBezTo>
                <a:cubicBezTo>
                  <a:pt x="592" y="2393"/>
                  <a:pt x="588" y="2388"/>
                  <a:pt x="584" y="2383"/>
                </a:cubicBezTo>
                <a:cubicBezTo>
                  <a:pt x="581" y="2378"/>
                  <a:pt x="578" y="2374"/>
                  <a:pt x="575" y="2370"/>
                </a:cubicBezTo>
                <a:cubicBezTo>
                  <a:pt x="571" y="2364"/>
                  <a:pt x="567" y="2359"/>
                  <a:pt x="564" y="2353"/>
                </a:cubicBezTo>
                <a:cubicBezTo>
                  <a:pt x="561" y="2349"/>
                  <a:pt x="558" y="2345"/>
                  <a:pt x="555" y="2340"/>
                </a:cubicBezTo>
                <a:cubicBezTo>
                  <a:pt x="551" y="2335"/>
                  <a:pt x="548" y="2329"/>
                  <a:pt x="544" y="2323"/>
                </a:cubicBezTo>
                <a:cubicBezTo>
                  <a:pt x="541" y="2319"/>
                  <a:pt x="539" y="2315"/>
                  <a:pt x="536" y="2311"/>
                </a:cubicBezTo>
                <a:cubicBezTo>
                  <a:pt x="532" y="2305"/>
                  <a:pt x="529" y="2299"/>
                  <a:pt x="525" y="2293"/>
                </a:cubicBezTo>
                <a:cubicBezTo>
                  <a:pt x="523" y="2289"/>
                  <a:pt x="520" y="2285"/>
                  <a:pt x="518" y="2280"/>
                </a:cubicBezTo>
                <a:cubicBezTo>
                  <a:pt x="514" y="2274"/>
                  <a:pt x="510" y="2267"/>
                  <a:pt x="506" y="2261"/>
                </a:cubicBezTo>
                <a:cubicBezTo>
                  <a:pt x="504" y="2257"/>
                  <a:pt x="502" y="2253"/>
                  <a:pt x="500" y="2250"/>
                </a:cubicBezTo>
                <a:cubicBezTo>
                  <a:pt x="495" y="2242"/>
                  <a:pt x="491" y="2234"/>
                  <a:pt x="487" y="2226"/>
                </a:cubicBezTo>
                <a:cubicBezTo>
                  <a:pt x="485" y="2223"/>
                  <a:pt x="484" y="2221"/>
                  <a:pt x="483" y="2219"/>
                </a:cubicBezTo>
                <a:cubicBezTo>
                  <a:pt x="483" y="2218"/>
                  <a:pt x="483" y="2218"/>
                  <a:pt x="483" y="2218"/>
                </a:cubicBezTo>
                <a:cubicBezTo>
                  <a:pt x="483" y="2218"/>
                  <a:pt x="484" y="2219"/>
                  <a:pt x="484" y="2219"/>
                </a:cubicBezTo>
                <a:close/>
                <a:moveTo>
                  <a:pt x="1288" y="2775"/>
                </a:moveTo>
                <a:cubicBezTo>
                  <a:pt x="1286" y="2773"/>
                  <a:pt x="1283" y="2771"/>
                  <a:pt x="1280" y="2770"/>
                </a:cubicBezTo>
                <a:cubicBezTo>
                  <a:pt x="1275" y="2766"/>
                  <a:pt x="1270" y="2763"/>
                  <a:pt x="1265" y="2760"/>
                </a:cubicBezTo>
                <a:cubicBezTo>
                  <a:pt x="1262" y="2758"/>
                  <a:pt x="1259" y="2756"/>
                  <a:pt x="1256" y="2754"/>
                </a:cubicBezTo>
                <a:cubicBezTo>
                  <a:pt x="1252" y="2750"/>
                  <a:pt x="1247" y="2747"/>
                  <a:pt x="1243" y="2744"/>
                </a:cubicBezTo>
                <a:cubicBezTo>
                  <a:pt x="1239" y="2742"/>
                  <a:pt x="1236" y="2740"/>
                  <a:pt x="1233" y="2737"/>
                </a:cubicBezTo>
                <a:cubicBezTo>
                  <a:pt x="1229" y="2734"/>
                  <a:pt x="1225" y="2731"/>
                  <a:pt x="1220" y="2728"/>
                </a:cubicBezTo>
                <a:cubicBezTo>
                  <a:pt x="1217" y="2726"/>
                  <a:pt x="1214" y="2723"/>
                  <a:pt x="1211" y="2721"/>
                </a:cubicBezTo>
                <a:cubicBezTo>
                  <a:pt x="1207" y="2718"/>
                  <a:pt x="1202" y="2715"/>
                  <a:pt x="1198" y="2712"/>
                </a:cubicBezTo>
                <a:cubicBezTo>
                  <a:pt x="1195" y="2709"/>
                  <a:pt x="1192" y="2707"/>
                  <a:pt x="1189" y="2704"/>
                </a:cubicBezTo>
                <a:cubicBezTo>
                  <a:pt x="1185" y="2701"/>
                  <a:pt x="1181" y="2698"/>
                  <a:pt x="1177" y="2695"/>
                </a:cubicBezTo>
                <a:cubicBezTo>
                  <a:pt x="1173" y="2692"/>
                  <a:pt x="1170" y="2690"/>
                  <a:pt x="1167" y="2687"/>
                </a:cubicBezTo>
                <a:cubicBezTo>
                  <a:pt x="1163" y="2684"/>
                  <a:pt x="1159" y="2681"/>
                  <a:pt x="1155" y="2678"/>
                </a:cubicBezTo>
                <a:cubicBezTo>
                  <a:pt x="1152" y="2675"/>
                  <a:pt x="1149" y="2672"/>
                  <a:pt x="1146" y="2670"/>
                </a:cubicBezTo>
                <a:cubicBezTo>
                  <a:pt x="1142" y="2667"/>
                  <a:pt x="1138" y="2663"/>
                  <a:pt x="1134" y="2660"/>
                </a:cubicBezTo>
                <a:cubicBezTo>
                  <a:pt x="1131" y="2657"/>
                  <a:pt x="1128" y="2655"/>
                  <a:pt x="1125" y="2652"/>
                </a:cubicBezTo>
                <a:cubicBezTo>
                  <a:pt x="1121" y="2649"/>
                  <a:pt x="1117" y="2645"/>
                  <a:pt x="1113" y="2642"/>
                </a:cubicBezTo>
                <a:cubicBezTo>
                  <a:pt x="1110" y="2639"/>
                  <a:pt x="1107" y="2637"/>
                  <a:pt x="1104" y="2634"/>
                </a:cubicBezTo>
                <a:cubicBezTo>
                  <a:pt x="1100" y="2630"/>
                  <a:pt x="1096" y="2627"/>
                  <a:pt x="1093" y="2624"/>
                </a:cubicBezTo>
                <a:cubicBezTo>
                  <a:pt x="1090" y="2621"/>
                  <a:pt x="1087" y="2618"/>
                  <a:pt x="1084" y="2615"/>
                </a:cubicBezTo>
                <a:cubicBezTo>
                  <a:pt x="1080" y="2612"/>
                  <a:pt x="1076" y="2608"/>
                  <a:pt x="1073" y="2605"/>
                </a:cubicBezTo>
                <a:cubicBezTo>
                  <a:pt x="1070" y="2602"/>
                  <a:pt x="1067" y="2599"/>
                  <a:pt x="1064" y="2596"/>
                </a:cubicBezTo>
                <a:cubicBezTo>
                  <a:pt x="1060" y="2593"/>
                  <a:pt x="1056" y="2589"/>
                  <a:pt x="1053" y="2586"/>
                </a:cubicBezTo>
                <a:cubicBezTo>
                  <a:pt x="1050" y="2583"/>
                  <a:pt x="1047" y="2580"/>
                  <a:pt x="1044" y="2577"/>
                </a:cubicBezTo>
                <a:cubicBezTo>
                  <a:pt x="1040" y="2573"/>
                  <a:pt x="1037" y="2570"/>
                  <a:pt x="1033" y="2566"/>
                </a:cubicBezTo>
                <a:cubicBezTo>
                  <a:pt x="1030" y="2563"/>
                  <a:pt x="1027" y="2560"/>
                  <a:pt x="1025" y="2557"/>
                </a:cubicBezTo>
                <a:cubicBezTo>
                  <a:pt x="1021" y="2554"/>
                  <a:pt x="1017" y="2550"/>
                  <a:pt x="1013" y="2546"/>
                </a:cubicBezTo>
                <a:cubicBezTo>
                  <a:pt x="1011" y="2543"/>
                  <a:pt x="1008" y="2540"/>
                  <a:pt x="1006" y="2538"/>
                </a:cubicBezTo>
                <a:cubicBezTo>
                  <a:pt x="1005" y="2537"/>
                  <a:pt x="1005" y="2537"/>
                  <a:pt x="1004" y="2536"/>
                </a:cubicBezTo>
                <a:cubicBezTo>
                  <a:pt x="1005" y="2536"/>
                  <a:pt x="1005" y="2536"/>
                  <a:pt x="1006" y="2537"/>
                </a:cubicBezTo>
                <a:cubicBezTo>
                  <a:pt x="1013" y="2539"/>
                  <a:pt x="1020" y="2541"/>
                  <a:pt x="1027" y="2544"/>
                </a:cubicBezTo>
                <a:cubicBezTo>
                  <a:pt x="1030" y="2545"/>
                  <a:pt x="1032" y="2546"/>
                  <a:pt x="1035" y="2547"/>
                </a:cubicBezTo>
                <a:cubicBezTo>
                  <a:pt x="1040" y="2548"/>
                  <a:pt x="1045" y="2550"/>
                  <a:pt x="1050" y="2551"/>
                </a:cubicBezTo>
                <a:cubicBezTo>
                  <a:pt x="1053" y="2552"/>
                  <a:pt x="1056" y="2553"/>
                  <a:pt x="1059" y="2554"/>
                </a:cubicBezTo>
                <a:cubicBezTo>
                  <a:pt x="1063" y="2556"/>
                  <a:pt x="1068" y="2557"/>
                  <a:pt x="1072" y="2558"/>
                </a:cubicBezTo>
                <a:cubicBezTo>
                  <a:pt x="1076" y="2560"/>
                  <a:pt x="1079" y="2561"/>
                  <a:pt x="1082" y="2562"/>
                </a:cubicBezTo>
                <a:cubicBezTo>
                  <a:pt x="1087" y="2563"/>
                  <a:pt x="1091" y="2564"/>
                  <a:pt x="1095" y="2565"/>
                </a:cubicBezTo>
                <a:cubicBezTo>
                  <a:pt x="1099" y="2566"/>
                  <a:pt x="1102" y="2567"/>
                  <a:pt x="1106" y="2568"/>
                </a:cubicBezTo>
                <a:cubicBezTo>
                  <a:pt x="1110" y="2569"/>
                  <a:pt x="1114" y="2571"/>
                  <a:pt x="1118" y="2572"/>
                </a:cubicBezTo>
                <a:cubicBezTo>
                  <a:pt x="1122" y="2573"/>
                  <a:pt x="1125" y="2574"/>
                  <a:pt x="1129" y="2575"/>
                </a:cubicBezTo>
                <a:cubicBezTo>
                  <a:pt x="1133" y="2576"/>
                  <a:pt x="1137" y="2577"/>
                  <a:pt x="1141" y="2578"/>
                </a:cubicBezTo>
                <a:cubicBezTo>
                  <a:pt x="1145" y="2579"/>
                  <a:pt x="1149" y="2580"/>
                  <a:pt x="1152" y="2580"/>
                </a:cubicBezTo>
                <a:cubicBezTo>
                  <a:pt x="1156" y="2581"/>
                  <a:pt x="1160" y="2582"/>
                  <a:pt x="1165" y="2583"/>
                </a:cubicBezTo>
                <a:cubicBezTo>
                  <a:pt x="1168" y="2584"/>
                  <a:pt x="1172" y="2585"/>
                  <a:pt x="1175" y="2586"/>
                </a:cubicBezTo>
                <a:cubicBezTo>
                  <a:pt x="1180" y="2587"/>
                  <a:pt x="1184" y="2588"/>
                  <a:pt x="1188" y="2589"/>
                </a:cubicBezTo>
                <a:cubicBezTo>
                  <a:pt x="1192" y="2590"/>
                  <a:pt x="1195" y="2590"/>
                  <a:pt x="1199" y="2591"/>
                </a:cubicBezTo>
                <a:cubicBezTo>
                  <a:pt x="1203" y="2592"/>
                  <a:pt x="1207" y="2593"/>
                  <a:pt x="1211" y="2594"/>
                </a:cubicBezTo>
                <a:cubicBezTo>
                  <a:pt x="1215" y="2594"/>
                  <a:pt x="1219" y="2595"/>
                  <a:pt x="1222" y="2596"/>
                </a:cubicBezTo>
                <a:cubicBezTo>
                  <a:pt x="1227" y="2597"/>
                  <a:pt x="1231" y="2598"/>
                  <a:pt x="1235" y="2598"/>
                </a:cubicBezTo>
                <a:cubicBezTo>
                  <a:pt x="1239" y="2599"/>
                  <a:pt x="1242" y="2600"/>
                  <a:pt x="1246" y="2600"/>
                </a:cubicBezTo>
                <a:cubicBezTo>
                  <a:pt x="1250" y="2601"/>
                  <a:pt x="1254" y="2602"/>
                  <a:pt x="1259" y="2603"/>
                </a:cubicBezTo>
                <a:cubicBezTo>
                  <a:pt x="1262" y="2603"/>
                  <a:pt x="1266" y="2604"/>
                  <a:pt x="1269" y="2604"/>
                </a:cubicBezTo>
                <a:cubicBezTo>
                  <a:pt x="1274" y="2605"/>
                  <a:pt x="1278" y="2606"/>
                  <a:pt x="1283" y="2606"/>
                </a:cubicBezTo>
                <a:cubicBezTo>
                  <a:pt x="1286" y="2607"/>
                  <a:pt x="1290" y="2608"/>
                  <a:pt x="1293" y="2608"/>
                </a:cubicBezTo>
                <a:cubicBezTo>
                  <a:pt x="1298" y="2609"/>
                  <a:pt x="1303" y="2609"/>
                  <a:pt x="1308" y="2610"/>
                </a:cubicBezTo>
                <a:cubicBezTo>
                  <a:pt x="1311" y="2610"/>
                  <a:pt x="1314" y="2611"/>
                  <a:pt x="1317" y="2611"/>
                </a:cubicBezTo>
                <a:cubicBezTo>
                  <a:pt x="1325" y="2612"/>
                  <a:pt x="1332" y="2613"/>
                  <a:pt x="1340" y="2614"/>
                </a:cubicBezTo>
                <a:cubicBezTo>
                  <a:pt x="1342" y="2614"/>
                  <a:pt x="1344" y="2615"/>
                  <a:pt x="1346" y="2615"/>
                </a:cubicBezTo>
                <a:cubicBezTo>
                  <a:pt x="1352" y="2615"/>
                  <a:pt x="1357" y="2616"/>
                  <a:pt x="1363" y="2617"/>
                </a:cubicBezTo>
                <a:cubicBezTo>
                  <a:pt x="1367" y="2620"/>
                  <a:pt x="1371" y="2624"/>
                  <a:pt x="1374" y="2627"/>
                </a:cubicBezTo>
                <a:cubicBezTo>
                  <a:pt x="1375" y="2628"/>
                  <a:pt x="1376" y="2629"/>
                  <a:pt x="1377" y="2630"/>
                </a:cubicBezTo>
                <a:cubicBezTo>
                  <a:pt x="1383" y="2635"/>
                  <a:pt x="1388" y="2639"/>
                  <a:pt x="1393" y="2644"/>
                </a:cubicBezTo>
                <a:cubicBezTo>
                  <a:pt x="1394" y="2645"/>
                  <a:pt x="1395" y="2646"/>
                  <a:pt x="1396" y="2646"/>
                </a:cubicBezTo>
                <a:cubicBezTo>
                  <a:pt x="1400" y="2650"/>
                  <a:pt x="1404" y="2654"/>
                  <a:pt x="1409" y="2658"/>
                </a:cubicBezTo>
                <a:cubicBezTo>
                  <a:pt x="1410" y="2659"/>
                  <a:pt x="1412" y="2661"/>
                  <a:pt x="1414" y="2663"/>
                </a:cubicBezTo>
                <a:cubicBezTo>
                  <a:pt x="1418" y="2665"/>
                  <a:pt x="1421" y="2668"/>
                  <a:pt x="1424" y="2671"/>
                </a:cubicBezTo>
                <a:cubicBezTo>
                  <a:pt x="1427" y="2673"/>
                  <a:pt x="1429" y="2675"/>
                  <a:pt x="1431" y="2677"/>
                </a:cubicBezTo>
                <a:cubicBezTo>
                  <a:pt x="1434" y="2679"/>
                  <a:pt x="1437" y="2682"/>
                  <a:pt x="1440" y="2685"/>
                </a:cubicBezTo>
                <a:cubicBezTo>
                  <a:pt x="1443" y="2687"/>
                  <a:pt x="1445" y="2688"/>
                  <a:pt x="1447" y="2690"/>
                </a:cubicBezTo>
                <a:cubicBezTo>
                  <a:pt x="1450" y="2693"/>
                  <a:pt x="1453" y="2695"/>
                  <a:pt x="1456" y="2698"/>
                </a:cubicBezTo>
                <a:cubicBezTo>
                  <a:pt x="1459" y="2700"/>
                  <a:pt x="1461" y="2702"/>
                  <a:pt x="1464" y="2703"/>
                </a:cubicBezTo>
                <a:cubicBezTo>
                  <a:pt x="1467" y="2706"/>
                  <a:pt x="1470" y="2708"/>
                  <a:pt x="1473" y="2711"/>
                </a:cubicBezTo>
                <a:cubicBezTo>
                  <a:pt x="1475" y="2712"/>
                  <a:pt x="1478" y="2714"/>
                  <a:pt x="1480" y="2716"/>
                </a:cubicBezTo>
                <a:cubicBezTo>
                  <a:pt x="1483" y="2719"/>
                  <a:pt x="1486" y="2721"/>
                  <a:pt x="1489" y="2723"/>
                </a:cubicBezTo>
                <a:cubicBezTo>
                  <a:pt x="1492" y="2725"/>
                  <a:pt x="1494" y="2727"/>
                  <a:pt x="1497" y="2729"/>
                </a:cubicBezTo>
                <a:cubicBezTo>
                  <a:pt x="1500" y="2731"/>
                  <a:pt x="1503" y="2733"/>
                  <a:pt x="1506" y="2736"/>
                </a:cubicBezTo>
                <a:cubicBezTo>
                  <a:pt x="1509" y="2738"/>
                  <a:pt x="1511" y="2739"/>
                  <a:pt x="1514" y="2741"/>
                </a:cubicBezTo>
                <a:cubicBezTo>
                  <a:pt x="1517" y="2743"/>
                  <a:pt x="1520" y="2746"/>
                  <a:pt x="1523" y="2748"/>
                </a:cubicBezTo>
                <a:cubicBezTo>
                  <a:pt x="1525" y="2750"/>
                  <a:pt x="1528" y="2752"/>
                  <a:pt x="1531" y="2753"/>
                </a:cubicBezTo>
                <a:cubicBezTo>
                  <a:pt x="1534" y="2756"/>
                  <a:pt x="1537" y="2758"/>
                  <a:pt x="1540" y="2760"/>
                </a:cubicBezTo>
                <a:cubicBezTo>
                  <a:pt x="1542" y="2762"/>
                  <a:pt x="1545" y="2763"/>
                  <a:pt x="1548" y="2765"/>
                </a:cubicBezTo>
                <a:cubicBezTo>
                  <a:pt x="1551" y="2767"/>
                  <a:pt x="1554" y="2769"/>
                  <a:pt x="1557" y="2772"/>
                </a:cubicBezTo>
                <a:cubicBezTo>
                  <a:pt x="1560" y="2773"/>
                  <a:pt x="1562" y="2775"/>
                  <a:pt x="1565" y="2777"/>
                </a:cubicBezTo>
                <a:cubicBezTo>
                  <a:pt x="1568" y="2779"/>
                  <a:pt x="1571" y="2781"/>
                  <a:pt x="1574" y="2783"/>
                </a:cubicBezTo>
                <a:cubicBezTo>
                  <a:pt x="1577" y="2785"/>
                  <a:pt x="1580" y="2787"/>
                  <a:pt x="1582" y="2788"/>
                </a:cubicBezTo>
                <a:cubicBezTo>
                  <a:pt x="1586" y="2790"/>
                  <a:pt x="1589" y="2792"/>
                  <a:pt x="1592" y="2794"/>
                </a:cubicBezTo>
                <a:cubicBezTo>
                  <a:pt x="1595" y="2796"/>
                  <a:pt x="1597" y="2798"/>
                  <a:pt x="1600" y="2799"/>
                </a:cubicBezTo>
                <a:cubicBezTo>
                  <a:pt x="1603" y="2801"/>
                  <a:pt x="1607" y="2804"/>
                  <a:pt x="1610" y="2806"/>
                </a:cubicBezTo>
                <a:cubicBezTo>
                  <a:pt x="1613" y="2807"/>
                  <a:pt x="1615" y="2809"/>
                  <a:pt x="1618" y="2810"/>
                </a:cubicBezTo>
                <a:cubicBezTo>
                  <a:pt x="1618" y="2810"/>
                  <a:pt x="1618" y="2811"/>
                  <a:pt x="1618" y="2811"/>
                </a:cubicBezTo>
                <a:cubicBezTo>
                  <a:pt x="1616" y="2811"/>
                  <a:pt x="1614" y="2811"/>
                  <a:pt x="1612" y="2811"/>
                </a:cubicBezTo>
                <a:cubicBezTo>
                  <a:pt x="1608" y="2811"/>
                  <a:pt x="1604" y="2812"/>
                  <a:pt x="1601" y="2812"/>
                </a:cubicBezTo>
                <a:cubicBezTo>
                  <a:pt x="1595" y="2812"/>
                  <a:pt x="1589" y="2813"/>
                  <a:pt x="1582" y="2813"/>
                </a:cubicBezTo>
                <a:cubicBezTo>
                  <a:pt x="1579" y="2813"/>
                  <a:pt x="1575" y="2813"/>
                  <a:pt x="1572" y="2813"/>
                </a:cubicBezTo>
                <a:cubicBezTo>
                  <a:pt x="1565" y="2814"/>
                  <a:pt x="1559" y="2814"/>
                  <a:pt x="1552" y="2814"/>
                </a:cubicBezTo>
                <a:cubicBezTo>
                  <a:pt x="1549" y="2814"/>
                  <a:pt x="1546" y="2814"/>
                  <a:pt x="1543" y="2814"/>
                </a:cubicBezTo>
                <a:cubicBezTo>
                  <a:pt x="1534" y="2814"/>
                  <a:pt x="1524" y="2814"/>
                  <a:pt x="1515" y="2814"/>
                </a:cubicBezTo>
                <a:cubicBezTo>
                  <a:pt x="1507" y="2814"/>
                  <a:pt x="1499" y="2814"/>
                  <a:pt x="1492" y="2814"/>
                </a:cubicBezTo>
                <a:cubicBezTo>
                  <a:pt x="1489" y="2814"/>
                  <a:pt x="1487" y="2814"/>
                  <a:pt x="1484" y="2814"/>
                </a:cubicBezTo>
                <a:cubicBezTo>
                  <a:pt x="1479" y="2814"/>
                  <a:pt x="1474" y="2814"/>
                  <a:pt x="1469" y="2814"/>
                </a:cubicBezTo>
                <a:cubicBezTo>
                  <a:pt x="1466" y="2814"/>
                  <a:pt x="1463" y="2813"/>
                  <a:pt x="1460" y="2813"/>
                </a:cubicBezTo>
                <a:cubicBezTo>
                  <a:pt x="1455" y="2813"/>
                  <a:pt x="1451" y="2813"/>
                  <a:pt x="1447" y="2813"/>
                </a:cubicBezTo>
                <a:cubicBezTo>
                  <a:pt x="1443" y="2813"/>
                  <a:pt x="1440" y="2813"/>
                  <a:pt x="1436" y="2812"/>
                </a:cubicBezTo>
                <a:cubicBezTo>
                  <a:pt x="1432" y="2812"/>
                  <a:pt x="1428" y="2812"/>
                  <a:pt x="1424" y="2812"/>
                </a:cubicBezTo>
                <a:cubicBezTo>
                  <a:pt x="1420" y="2811"/>
                  <a:pt x="1417" y="2811"/>
                  <a:pt x="1413" y="2811"/>
                </a:cubicBezTo>
                <a:cubicBezTo>
                  <a:pt x="1409" y="2811"/>
                  <a:pt x="1405" y="2810"/>
                  <a:pt x="1401" y="2810"/>
                </a:cubicBezTo>
                <a:cubicBezTo>
                  <a:pt x="1398" y="2810"/>
                  <a:pt x="1394" y="2810"/>
                  <a:pt x="1391" y="2809"/>
                </a:cubicBezTo>
                <a:cubicBezTo>
                  <a:pt x="1387" y="2809"/>
                  <a:pt x="1383" y="2809"/>
                  <a:pt x="1379" y="2808"/>
                </a:cubicBezTo>
                <a:cubicBezTo>
                  <a:pt x="1375" y="2808"/>
                  <a:pt x="1372" y="2808"/>
                  <a:pt x="1368" y="2807"/>
                </a:cubicBezTo>
                <a:cubicBezTo>
                  <a:pt x="1364" y="2807"/>
                  <a:pt x="1360" y="2807"/>
                  <a:pt x="1356" y="2806"/>
                </a:cubicBezTo>
                <a:cubicBezTo>
                  <a:pt x="1353" y="2806"/>
                  <a:pt x="1349" y="2805"/>
                  <a:pt x="1346" y="2805"/>
                </a:cubicBezTo>
                <a:cubicBezTo>
                  <a:pt x="1342" y="2805"/>
                  <a:pt x="1338" y="2804"/>
                  <a:pt x="1334" y="2804"/>
                </a:cubicBezTo>
                <a:cubicBezTo>
                  <a:pt x="1327" y="2799"/>
                  <a:pt x="1319" y="2794"/>
                  <a:pt x="1311" y="2790"/>
                </a:cubicBezTo>
                <a:cubicBezTo>
                  <a:pt x="1311" y="2789"/>
                  <a:pt x="1310" y="2789"/>
                  <a:pt x="1309" y="2788"/>
                </a:cubicBezTo>
                <a:cubicBezTo>
                  <a:pt x="1302" y="2784"/>
                  <a:pt x="1295" y="2779"/>
                  <a:pt x="1288" y="2775"/>
                </a:cubicBezTo>
                <a:close/>
                <a:moveTo>
                  <a:pt x="1605" y="2788"/>
                </a:moveTo>
                <a:cubicBezTo>
                  <a:pt x="1603" y="2787"/>
                  <a:pt x="1602" y="2786"/>
                  <a:pt x="1600" y="2785"/>
                </a:cubicBezTo>
                <a:cubicBezTo>
                  <a:pt x="1596" y="2783"/>
                  <a:pt x="1592" y="2780"/>
                  <a:pt x="1588" y="2777"/>
                </a:cubicBezTo>
                <a:cubicBezTo>
                  <a:pt x="1585" y="2776"/>
                  <a:pt x="1583" y="2774"/>
                  <a:pt x="1581" y="2773"/>
                </a:cubicBezTo>
                <a:cubicBezTo>
                  <a:pt x="1577" y="2771"/>
                  <a:pt x="1574" y="2768"/>
                  <a:pt x="1570" y="2766"/>
                </a:cubicBezTo>
                <a:cubicBezTo>
                  <a:pt x="1568" y="2764"/>
                  <a:pt x="1565" y="2763"/>
                  <a:pt x="1563" y="2761"/>
                </a:cubicBezTo>
                <a:cubicBezTo>
                  <a:pt x="1560" y="2759"/>
                  <a:pt x="1556" y="2757"/>
                  <a:pt x="1553" y="2754"/>
                </a:cubicBezTo>
                <a:cubicBezTo>
                  <a:pt x="1551" y="2753"/>
                  <a:pt x="1548" y="2751"/>
                  <a:pt x="1546" y="2749"/>
                </a:cubicBezTo>
                <a:cubicBezTo>
                  <a:pt x="1542" y="2747"/>
                  <a:pt x="1539" y="2745"/>
                  <a:pt x="1536" y="2743"/>
                </a:cubicBezTo>
                <a:cubicBezTo>
                  <a:pt x="1534" y="2741"/>
                  <a:pt x="1531" y="2739"/>
                  <a:pt x="1529" y="2737"/>
                </a:cubicBezTo>
                <a:cubicBezTo>
                  <a:pt x="1526" y="2735"/>
                  <a:pt x="1522" y="2733"/>
                  <a:pt x="1519" y="2731"/>
                </a:cubicBezTo>
                <a:cubicBezTo>
                  <a:pt x="1517" y="2729"/>
                  <a:pt x="1514" y="2727"/>
                  <a:pt x="1512" y="2725"/>
                </a:cubicBezTo>
                <a:cubicBezTo>
                  <a:pt x="1509" y="2723"/>
                  <a:pt x="1506" y="2721"/>
                  <a:pt x="1503" y="2718"/>
                </a:cubicBezTo>
                <a:cubicBezTo>
                  <a:pt x="1500" y="2716"/>
                  <a:pt x="1498" y="2715"/>
                  <a:pt x="1495" y="2713"/>
                </a:cubicBezTo>
                <a:cubicBezTo>
                  <a:pt x="1492" y="2710"/>
                  <a:pt x="1489" y="2708"/>
                  <a:pt x="1486" y="2706"/>
                </a:cubicBezTo>
                <a:cubicBezTo>
                  <a:pt x="1484" y="2704"/>
                  <a:pt x="1481" y="2702"/>
                  <a:pt x="1479" y="2700"/>
                </a:cubicBezTo>
                <a:cubicBezTo>
                  <a:pt x="1476" y="2698"/>
                  <a:pt x="1473" y="2695"/>
                  <a:pt x="1470" y="2693"/>
                </a:cubicBezTo>
                <a:cubicBezTo>
                  <a:pt x="1467" y="2691"/>
                  <a:pt x="1465" y="2689"/>
                  <a:pt x="1463" y="2687"/>
                </a:cubicBezTo>
                <a:cubicBezTo>
                  <a:pt x="1460" y="2685"/>
                  <a:pt x="1457" y="2682"/>
                  <a:pt x="1454" y="2680"/>
                </a:cubicBezTo>
                <a:cubicBezTo>
                  <a:pt x="1451" y="2678"/>
                  <a:pt x="1449" y="2676"/>
                  <a:pt x="1447" y="2674"/>
                </a:cubicBezTo>
                <a:cubicBezTo>
                  <a:pt x="1444" y="2672"/>
                  <a:pt x="1441" y="2669"/>
                  <a:pt x="1438" y="2667"/>
                </a:cubicBezTo>
                <a:cubicBezTo>
                  <a:pt x="1435" y="2665"/>
                  <a:pt x="1433" y="2663"/>
                  <a:pt x="1431" y="2661"/>
                </a:cubicBezTo>
                <a:cubicBezTo>
                  <a:pt x="1428" y="2658"/>
                  <a:pt x="1425" y="2656"/>
                  <a:pt x="1422" y="2653"/>
                </a:cubicBezTo>
                <a:cubicBezTo>
                  <a:pt x="1420" y="2651"/>
                  <a:pt x="1417" y="2649"/>
                  <a:pt x="1415" y="2647"/>
                </a:cubicBezTo>
                <a:cubicBezTo>
                  <a:pt x="1412" y="2645"/>
                  <a:pt x="1409" y="2642"/>
                  <a:pt x="1406" y="2640"/>
                </a:cubicBezTo>
                <a:cubicBezTo>
                  <a:pt x="1404" y="2638"/>
                  <a:pt x="1402" y="2636"/>
                  <a:pt x="1399" y="2634"/>
                </a:cubicBezTo>
                <a:cubicBezTo>
                  <a:pt x="1396" y="2631"/>
                  <a:pt x="1393" y="2628"/>
                  <a:pt x="1390" y="2626"/>
                </a:cubicBezTo>
                <a:cubicBezTo>
                  <a:pt x="1388" y="2624"/>
                  <a:pt x="1386" y="2622"/>
                  <a:pt x="1384" y="2620"/>
                </a:cubicBezTo>
                <a:cubicBezTo>
                  <a:pt x="1384" y="2619"/>
                  <a:pt x="1383" y="2619"/>
                  <a:pt x="1383" y="2618"/>
                </a:cubicBezTo>
                <a:cubicBezTo>
                  <a:pt x="1383" y="2618"/>
                  <a:pt x="1383" y="2618"/>
                  <a:pt x="1383" y="2618"/>
                </a:cubicBezTo>
                <a:cubicBezTo>
                  <a:pt x="1393" y="2619"/>
                  <a:pt x="1403" y="2620"/>
                  <a:pt x="1413" y="2621"/>
                </a:cubicBezTo>
                <a:cubicBezTo>
                  <a:pt x="1414" y="2621"/>
                  <a:pt x="1416" y="2621"/>
                  <a:pt x="1417" y="2621"/>
                </a:cubicBezTo>
                <a:cubicBezTo>
                  <a:pt x="1427" y="2622"/>
                  <a:pt x="1436" y="2622"/>
                  <a:pt x="1446" y="2623"/>
                </a:cubicBezTo>
                <a:cubicBezTo>
                  <a:pt x="1448" y="2623"/>
                  <a:pt x="1450" y="2623"/>
                  <a:pt x="1451" y="2623"/>
                </a:cubicBezTo>
                <a:cubicBezTo>
                  <a:pt x="1461" y="2623"/>
                  <a:pt x="1471" y="2624"/>
                  <a:pt x="1480" y="2624"/>
                </a:cubicBezTo>
                <a:cubicBezTo>
                  <a:pt x="1482" y="2624"/>
                  <a:pt x="1483" y="2624"/>
                  <a:pt x="1484" y="2624"/>
                </a:cubicBezTo>
                <a:cubicBezTo>
                  <a:pt x="1494" y="2624"/>
                  <a:pt x="1504" y="2624"/>
                  <a:pt x="1515" y="2624"/>
                </a:cubicBezTo>
                <a:cubicBezTo>
                  <a:pt x="1527" y="2624"/>
                  <a:pt x="1539" y="2624"/>
                  <a:pt x="1551" y="2624"/>
                </a:cubicBezTo>
                <a:cubicBezTo>
                  <a:pt x="1555" y="2624"/>
                  <a:pt x="1560" y="2623"/>
                  <a:pt x="1564" y="2623"/>
                </a:cubicBezTo>
                <a:cubicBezTo>
                  <a:pt x="1572" y="2623"/>
                  <a:pt x="1580" y="2623"/>
                  <a:pt x="1588" y="2622"/>
                </a:cubicBezTo>
                <a:cubicBezTo>
                  <a:pt x="1593" y="2622"/>
                  <a:pt x="1598" y="2622"/>
                  <a:pt x="1604" y="2621"/>
                </a:cubicBezTo>
                <a:cubicBezTo>
                  <a:pt x="1610" y="2621"/>
                  <a:pt x="1617" y="2621"/>
                  <a:pt x="1624" y="2620"/>
                </a:cubicBezTo>
                <a:cubicBezTo>
                  <a:pt x="1630" y="2620"/>
                  <a:pt x="1636" y="2619"/>
                  <a:pt x="1641" y="2619"/>
                </a:cubicBezTo>
                <a:cubicBezTo>
                  <a:pt x="1647" y="2618"/>
                  <a:pt x="1653" y="2618"/>
                  <a:pt x="1659" y="2617"/>
                </a:cubicBezTo>
                <a:cubicBezTo>
                  <a:pt x="1659" y="2617"/>
                  <a:pt x="1659" y="2617"/>
                  <a:pt x="1659" y="2617"/>
                </a:cubicBezTo>
                <a:cubicBezTo>
                  <a:pt x="1659" y="2617"/>
                  <a:pt x="1659" y="2617"/>
                  <a:pt x="1659" y="2617"/>
                </a:cubicBezTo>
                <a:cubicBezTo>
                  <a:pt x="1665" y="2623"/>
                  <a:pt x="1671" y="2628"/>
                  <a:pt x="1676" y="2633"/>
                </a:cubicBezTo>
                <a:cubicBezTo>
                  <a:pt x="1679" y="2635"/>
                  <a:pt x="1680" y="2637"/>
                  <a:pt x="1683" y="2639"/>
                </a:cubicBezTo>
                <a:cubicBezTo>
                  <a:pt x="1691" y="2646"/>
                  <a:pt x="1699" y="2653"/>
                  <a:pt x="1707" y="2660"/>
                </a:cubicBezTo>
                <a:cubicBezTo>
                  <a:pt x="1710" y="2662"/>
                  <a:pt x="1712" y="2665"/>
                  <a:pt x="1715" y="2667"/>
                </a:cubicBezTo>
                <a:cubicBezTo>
                  <a:pt x="1721" y="2672"/>
                  <a:pt x="1726" y="2677"/>
                  <a:pt x="1732" y="2681"/>
                </a:cubicBezTo>
                <a:cubicBezTo>
                  <a:pt x="1735" y="2684"/>
                  <a:pt x="1739" y="2687"/>
                  <a:pt x="1742" y="2690"/>
                </a:cubicBezTo>
                <a:cubicBezTo>
                  <a:pt x="1747" y="2694"/>
                  <a:pt x="1752" y="2698"/>
                  <a:pt x="1758" y="2702"/>
                </a:cubicBezTo>
                <a:cubicBezTo>
                  <a:pt x="1761" y="2705"/>
                  <a:pt x="1765" y="2708"/>
                  <a:pt x="1769" y="2711"/>
                </a:cubicBezTo>
                <a:cubicBezTo>
                  <a:pt x="1774" y="2714"/>
                  <a:pt x="1779" y="2718"/>
                  <a:pt x="1784" y="2722"/>
                </a:cubicBezTo>
                <a:cubicBezTo>
                  <a:pt x="1787" y="2725"/>
                  <a:pt x="1791" y="2728"/>
                  <a:pt x="1795" y="2731"/>
                </a:cubicBezTo>
                <a:cubicBezTo>
                  <a:pt x="1800" y="2734"/>
                  <a:pt x="1805" y="2738"/>
                  <a:pt x="1810" y="2742"/>
                </a:cubicBezTo>
                <a:cubicBezTo>
                  <a:pt x="1814" y="2745"/>
                  <a:pt x="1818" y="2747"/>
                  <a:pt x="1822" y="2750"/>
                </a:cubicBezTo>
                <a:cubicBezTo>
                  <a:pt x="1827" y="2754"/>
                  <a:pt x="1832" y="2757"/>
                  <a:pt x="1837" y="2761"/>
                </a:cubicBezTo>
                <a:cubicBezTo>
                  <a:pt x="1841" y="2763"/>
                  <a:pt x="1845" y="2766"/>
                  <a:pt x="1849" y="2769"/>
                </a:cubicBezTo>
                <a:cubicBezTo>
                  <a:pt x="1852" y="2771"/>
                  <a:pt x="1855" y="2773"/>
                  <a:pt x="1858" y="2775"/>
                </a:cubicBezTo>
                <a:cubicBezTo>
                  <a:pt x="1855" y="2776"/>
                  <a:pt x="1852" y="2776"/>
                  <a:pt x="1850" y="2777"/>
                </a:cubicBezTo>
                <a:cubicBezTo>
                  <a:pt x="1845" y="2778"/>
                  <a:pt x="1841" y="2779"/>
                  <a:pt x="1837" y="2780"/>
                </a:cubicBezTo>
                <a:cubicBezTo>
                  <a:pt x="1832" y="2781"/>
                  <a:pt x="1827" y="2782"/>
                  <a:pt x="1822" y="2783"/>
                </a:cubicBezTo>
                <a:cubicBezTo>
                  <a:pt x="1817" y="2784"/>
                  <a:pt x="1813" y="2785"/>
                  <a:pt x="1809" y="2786"/>
                </a:cubicBezTo>
                <a:cubicBezTo>
                  <a:pt x="1804" y="2787"/>
                  <a:pt x="1799" y="2788"/>
                  <a:pt x="1793" y="2788"/>
                </a:cubicBezTo>
                <a:cubicBezTo>
                  <a:pt x="1789" y="2789"/>
                  <a:pt x="1785" y="2790"/>
                  <a:pt x="1781" y="2791"/>
                </a:cubicBezTo>
                <a:cubicBezTo>
                  <a:pt x="1775" y="2792"/>
                  <a:pt x="1770" y="2793"/>
                  <a:pt x="1765" y="2794"/>
                </a:cubicBezTo>
                <a:cubicBezTo>
                  <a:pt x="1761" y="2794"/>
                  <a:pt x="1756" y="2795"/>
                  <a:pt x="1752" y="2796"/>
                </a:cubicBezTo>
                <a:cubicBezTo>
                  <a:pt x="1747" y="2797"/>
                  <a:pt x="1741" y="2797"/>
                  <a:pt x="1736" y="2798"/>
                </a:cubicBezTo>
                <a:cubicBezTo>
                  <a:pt x="1732" y="2799"/>
                  <a:pt x="1728" y="2799"/>
                  <a:pt x="1724" y="2800"/>
                </a:cubicBezTo>
                <a:cubicBezTo>
                  <a:pt x="1718" y="2801"/>
                  <a:pt x="1712" y="2801"/>
                  <a:pt x="1706" y="2802"/>
                </a:cubicBezTo>
                <a:cubicBezTo>
                  <a:pt x="1702" y="2803"/>
                  <a:pt x="1699" y="2803"/>
                  <a:pt x="1695" y="2804"/>
                </a:cubicBezTo>
                <a:cubicBezTo>
                  <a:pt x="1687" y="2805"/>
                  <a:pt x="1679" y="2805"/>
                  <a:pt x="1671" y="2806"/>
                </a:cubicBezTo>
                <a:cubicBezTo>
                  <a:pt x="1669" y="2807"/>
                  <a:pt x="1667" y="2807"/>
                  <a:pt x="1665" y="2807"/>
                </a:cubicBezTo>
                <a:cubicBezTo>
                  <a:pt x="1656" y="2808"/>
                  <a:pt x="1648" y="2809"/>
                  <a:pt x="1639" y="2809"/>
                </a:cubicBezTo>
                <a:cubicBezTo>
                  <a:pt x="1635" y="2807"/>
                  <a:pt x="1632" y="2805"/>
                  <a:pt x="1628" y="2802"/>
                </a:cubicBezTo>
                <a:cubicBezTo>
                  <a:pt x="1626" y="2801"/>
                  <a:pt x="1624" y="2800"/>
                  <a:pt x="1622" y="2799"/>
                </a:cubicBezTo>
                <a:cubicBezTo>
                  <a:pt x="1617" y="2796"/>
                  <a:pt x="1611" y="2792"/>
                  <a:pt x="1605" y="2788"/>
                </a:cubicBezTo>
                <a:close/>
                <a:moveTo>
                  <a:pt x="1853" y="2757"/>
                </a:moveTo>
                <a:cubicBezTo>
                  <a:pt x="1852" y="2756"/>
                  <a:pt x="1850" y="2755"/>
                  <a:pt x="1848" y="2754"/>
                </a:cubicBezTo>
                <a:cubicBezTo>
                  <a:pt x="1839" y="2748"/>
                  <a:pt x="1830" y="2741"/>
                  <a:pt x="1821" y="2735"/>
                </a:cubicBezTo>
                <a:cubicBezTo>
                  <a:pt x="1819" y="2733"/>
                  <a:pt x="1816" y="2731"/>
                  <a:pt x="1814" y="2730"/>
                </a:cubicBezTo>
                <a:cubicBezTo>
                  <a:pt x="1808" y="2725"/>
                  <a:pt x="1801" y="2720"/>
                  <a:pt x="1795" y="2716"/>
                </a:cubicBezTo>
                <a:cubicBezTo>
                  <a:pt x="1792" y="2713"/>
                  <a:pt x="1788" y="2711"/>
                  <a:pt x="1785" y="2708"/>
                </a:cubicBezTo>
                <a:cubicBezTo>
                  <a:pt x="1780" y="2704"/>
                  <a:pt x="1774" y="2700"/>
                  <a:pt x="1769" y="2696"/>
                </a:cubicBezTo>
                <a:cubicBezTo>
                  <a:pt x="1766" y="2693"/>
                  <a:pt x="1762" y="2690"/>
                  <a:pt x="1759" y="2687"/>
                </a:cubicBezTo>
                <a:cubicBezTo>
                  <a:pt x="1754" y="2683"/>
                  <a:pt x="1749" y="2679"/>
                  <a:pt x="1744" y="2675"/>
                </a:cubicBezTo>
                <a:cubicBezTo>
                  <a:pt x="1740" y="2672"/>
                  <a:pt x="1737" y="2669"/>
                  <a:pt x="1733" y="2666"/>
                </a:cubicBezTo>
                <a:cubicBezTo>
                  <a:pt x="1728" y="2662"/>
                  <a:pt x="1723" y="2658"/>
                  <a:pt x="1719" y="2654"/>
                </a:cubicBezTo>
                <a:cubicBezTo>
                  <a:pt x="1715" y="2651"/>
                  <a:pt x="1712" y="2648"/>
                  <a:pt x="1708" y="2645"/>
                </a:cubicBezTo>
                <a:cubicBezTo>
                  <a:pt x="1703" y="2641"/>
                  <a:pt x="1699" y="2637"/>
                  <a:pt x="1694" y="2633"/>
                </a:cubicBezTo>
                <a:cubicBezTo>
                  <a:pt x="1691" y="2630"/>
                  <a:pt x="1687" y="2626"/>
                  <a:pt x="1684" y="2623"/>
                </a:cubicBezTo>
                <a:cubicBezTo>
                  <a:pt x="1681" y="2621"/>
                  <a:pt x="1678" y="2618"/>
                  <a:pt x="1675" y="2616"/>
                </a:cubicBezTo>
                <a:cubicBezTo>
                  <a:pt x="1679" y="2615"/>
                  <a:pt x="1682" y="2615"/>
                  <a:pt x="1685" y="2615"/>
                </a:cubicBezTo>
                <a:cubicBezTo>
                  <a:pt x="1690" y="2614"/>
                  <a:pt x="1694" y="2613"/>
                  <a:pt x="1699" y="2613"/>
                </a:cubicBezTo>
                <a:cubicBezTo>
                  <a:pt x="1705" y="2612"/>
                  <a:pt x="1711" y="2611"/>
                  <a:pt x="1716" y="2611"/>
                </a:cubicBezTo>
                <a:cubicBezTo>
                  <a:pt x="1721" y="2610"/>
                  <a:pt x="1725" y="2610"/>
                  <a:pt x="1730" y="2609"/>
                </a:cubicBezTo>
                <a:cubicBezTo>
                  <a:pt x="1736" y="2608"/>
                  <a:pt x="1741" y="2607"/>
                  <a:pt x="1747" y="2606"/>
                </a:cubicBezTo>
                <a:cubicBezTo>
                  <a:pt x="1752" y="2606"/>
                  <a:pt x="1756" y="2605"/>
                  <a:pt x="1760" y="2604"/>
                </a:cubicBezTo>
                <a:cubicBezTo>
                  <a:pt x="1766" y="2603"/>
                  <a:pt x="1772" y="2602"/>
                  <a:pt x="1779" y="2601"/>
                </a:cubicBezTo>
                <a:cubicBezTo>
                  <a:pt x="1783" y="2600"/>
                  <a:pt x="1787" y="2600"/>
                  <a:pt x="1791" y="2599"/>
                </a:cubicBezTo>
                <a:cubicBezTo>
                  <a:pt x="1797" y="2598"/>
                  <a:pt x="1804" y="2596"/>
                  <a:pt x="1810" y="2595"/>
                </a:cubicBezTo>
                <a:cubicBezTo>
                  <a:pt x="1814" y="2594"/>
                  <a:pt x="1817" y="2594"/>
                  <a:pt x="1821" y="2593"/>
                </a:cubicBezTo>
                <a:cubicBezTo>
                  <a:pt x="1829" y="2591"/>
                  <a:pt x="1838" y="2590"/>
                  <a:pt x="1846" y="2588"/>
                </a:cubicBezTo>
                <a:cubicBezTo>
                  <a:pt x="1848" y="2587"/>
                  <a:pt x="1849" y="2587"/>
                  <a:pt x="1851" y="2587"/>
                </a:cubicBezTo>
                <a:cubicBezTo>
                  <a:pt x="1861" y="2584"/>
                  <a:pt x="1871" y="2582"/>
                  <a:pt x="1881" y="2579"/>
                </a:cubicBezTo>
                <a:cubicBezTo>
                  <a:pt x="1884" y="2579"/>
                  <a:pt x="1887" y="2578"/>
                  <a:pt x="1890" y="2577"/>
                </a:cubicBezTo>
                <a:cubicBezTo>
                  <a:pt x="1896" y="2576"/>
                  <a:pt x="1903" y="2574"/>
                  <a:pt x="1909" y="2572"/>
                </a:cubicBezTo>
                <a:cubicBezTo>
                  <a:pt x="1909" y="2572"/>
                  <a:pt x="1909" y="2572"/>
                  <a:pt x="1909" y="2572"/>
                </a:cubicBezTo>
                <a:cubicBezTo>
                  <a:pt x="1909" y="2572"/>
                  <a:pt x="1909" y="2572"/>
                  <a:pt x="1909" y="2572"/>
                </a:cubicBezTo>
                <a:cubicBezTo>
                  <a:pt x="1912" y="2575"/>
                  <a:pt x="1916" y="2579"/>
                  <a:pt x="1919" y="2582"/>
                </a:cubicBezTo>
                <a:cubicBezTo>
                  <a:pt x="1922" y="2585"/>
                  <a:pt x="1924" y="2587"/>
                  <a:pt x="1927" y="2590"/>
                </a:cubicBezTo>
                <a:cubicBezTo>
                  <a:pt x="1932" y="2595"/>
                  <a:pt x="1938" y="2601"/>
                  <a:pt x="1943" y="2606"/>
                </a:cubicBezTo>
                <a:cubicBezTo>
                  <a:pt x="1945" y="2608"/>
                  <a:pt x="1947" y="2609"/>
                  <a:pt x="1949" y="2611"/>
                </a:cubicBezTo>
                <a:cubicBezTo>
                  <a:pt x="1954" y="2617"/>
                  <a:pt x="1960" y="2622"/>
                  <a:pt x="1966" y="2627"/>
                </a:cubicBezTo>
                <a:cubicBezTo>
                  <a:pt x="1968" y="2629"/>
                  <a:pt x="1970" y="2632"/>
                  <a:pt x="1973" y="2634"/>
                </a:cubicBezTo>
                <a:cubicBezTo>
                  <a:pt x="1977" y="2638"/>
                  <a:pt x="1981" y="2641"/>
                  <a:pt x="1986" y="2645"/>
                </a:cubicBezTo>
                <a:cubicBezTo>
                  <a:pt x="1988" y="2648"/>
                  <a:pt x="1991" y="2650"/>
                  <a:pt x="1994" y="2653"/>
                </a:cubicBezTo>
                <a:cubicBezTo>
                  <a:pt x="1998" y="2656"/>
                  <a:pt x="2002" y="2660"/>
                  <a:pt x="2006" y="2663"/>
                </a:cubicBezTo>
                <a:cubicBezTo>
                  <a:pt x="2009" y="2666"/>
                  <a:pt x="2012" y="2668"/>
                  <a:pt x="2015" y="2671"/>
                </a:cubicBezTo>
                <a:cubicBezTo>
                  <a:pt x="2019" y="2674"/>
                  <a:pt x="2023" y="2677"/>
                  <a:pt x="2027" y="2680"/>
                </a:cubicBezTo>
                <a:cubicBezTo>
                  <a:pt x="2030" y="2683"/>
                  <a:pt x="2033" y="2685"/>
                  <a:pt x="2036" y="2688"/>
                </a:cubicBezTo>
                <a:cubicBezTo>
                  <a:pt x="2040" y="2691"/>
                  <a:pt x="2043" y="2694"/>
                  <a:pt x="2047" y="2697"/>
                </a:cubicBezTo>
                <a:cubicBezTo>
                  <a:pt x="2051" y="2700"/>
                  <a:pt x="2054" y="2702"/>
                  <a:pt x="2057" y="2705"/>
                </a:cubicBezTo>
                <a:cubicBezTo>
                  <a:pt x="2059" y="2707"/>
                  <a:pt x="2062" y="2709"/>
                  <a:pt x="2064" y="2711"/>
                </a:cubicBezTo>
                <a:cubicBezTo>
                  <a:pt x="2061" y="2712"/>
                  <a:pt x="2059" y="2713"/>
                  <a:pt x="2056" y="2714"/>
                </a:cubicBezTo>
                <a:cubicBezTo>
                  <a:pt x="2052" y="2715"/>
                  <a:pt x="2049" y="2717"/>
                  <a:pt x="2045" y="2718"/>
                </a:cubicBezTo>
                <a:cubicBezTo>
                  <a:pt x="2041" y="2720"/>
                  <a:pt x="2036" y="2721"/>
                  <a:pt x="2032" y="2723"/>
                </a:cubicBezTo>
                <a:cubicBezTo>
                  <a:pt x="2028" y="2724"/>
                  <a:pt x="2024" y="2726"/>
                  <a:pt x="2021" y="2727"/>
                </a:cubicBezTo>
                <a:cubicBezTo>
                  <a:pt x="2016" y="2729"/>
                  <a:pt x="2012" y="2730"/>
                  <a:pt x="2007" y="2732"/>
                </a:cubicBezTo>
                <a:cubicBezTo>
                  <a:pt x="2004" y="2733"/>
                  <a:pt x="2000" y="2734"/>
                  <a:pt x="1996" y="2735"/>
                </a:cubicBezTo>
                <a:cubicBezTo>
                  <a:pt x="1992" y="2737"/>
                  <a:pt x="1987" y="2738"/>
                  <a:pt x="1982" y="2740"/>
                </a:cubicBezTo>
                <a:cubicBezTo>
                  <a:pt x="1979" y="2741"/>
                  <a:pt x="1975" y="2742"/>
                  <a:pt x="1972" y="2744"/>
                </a:cubicBezTo>
                <a:cubicBezTo>
                  <a:pt x="1967" y="2745"/>
                  <a:pt x="1962" y="2747"/>
                  <a:pt x="1957" y="2748"/>
                </a:cubicBezTo>
                <a:cubicBezTo>
                  <a:pt x="1954" y="2749"/>
                  <a:pt x="1950" y="2750"/>
                  <a:pt x="1947" y="2751"/>
                </a:cubicBezTo>
                <a:cubicBezTo>
                  <a:pt x="1941" y="2753"/>
                  <a:pt x="1936" y="2755"/>
                  <a:pt x="1930" y="2756"/>
                </a:cubicBezTo>
                <a:cubicBezTo>
                  <a:pt x="1927" y="2757"/>
                  <a:pt x="1925" y="2758"/>
                  <a:pt x="1922" y="2758"/>
                </a:cubicBezTo>
                <a:cubicBezTo>
                  <a:pt x="1914" y="2761"/>
                  <a:pt x="1906" y="2763"/>
                  <a:pt x="1898" y="2765"/>
                </a:cubicBezTo>
                <a:cubicBezTo>
                  <a:pt x="1894" y="2766"/>
                  <a:pt x="1891" y="2767"/>
                  <a:pt x="1888" y="2767"/>
                </a:cubicBezTo>
                <a:cubicBezTo>
                  <a:pt x="1883" y="2769"/>
                  <a:pt x="1879" y="2770"/>
                  <a:pt x="1874" y="2771"/>
                </a:cubicBezTo>
                <a:cubicBezTo>
                  <a:pt x="1867" y="2767"/>
                  <a:pt x="1860" y="2762"/>
                  <a:pt x="1853" y="2757"/>
                </a:cubicBezTo>
                <a:close/>
                <a:moveTo>
                  <a:pt x="2057" y="2690"/>
                </a:moveTo>
                <a:cubicBezTo>
                  <a:pt x="2051" y="2685"/>
                  <a:pt x="2045" y="2680"/>
                  <a:pt x="2038" y="2675"/>
                </a:cubicBezTo>
                <a:cubicBezTo>
                  <a:pt x="2038" y="2674"/>
                  <a:pt x="2037" y="2673"/>
                  <a:pt x="2036" y="2673"/>
                </a:cubicBezTo>
                <a:cubicBezTo>
                  <a:pt x="2029" y="2667"/>
                  <a:pt x="2023" y="2662"/>
                  <a:pt x="2016" y="2656"/>
                </a:cubicBezTo>
                <a:cubicBezTo>
                  <a:pt x="2014" y="2654"/>
                  <a:pt x="2012" y="2652"/>
                  <a:pt x="2010" y="2650"/>
                </a:cubicBezTo>
                <a:cubicBezTo>
                  <a:pt x="2005" y="2646"/>
                  <a:pt x="2001" y="2642"/>
                  <a:pt x="1996" y="2639"/>
                </a:cubicBezTo>
                <a:cubicBezTo>
                  <a:pt x="1993" y="2636"/>
                  <a:pt x="1991" y="2634"/>
                  <a:pt x="1988" y="2631"/>
                </a:cubicBezTo>
                <a:cubicBezTo>
                  <a:pt x="1984" y="2628"/>
                  <a:pt x="1980" y="2624"/>
                  <a:pt x="1976" y="2621"/>
                </a:cubicBezTo>
                <a:cubicBezTo>
                  <a:pt x="1973" y="2618"/>
                  <a:pt x="1971" y="2615"/>
                  <a:pt x="1968" y="2613"/>
                </a:cubicBezTo>
                <a:cubicBezTo>
                  <a:pt x="1964" y="2609"/>
                  <a:pt x="1960" y="2606"/>
                  <a:pt x="1957" y="2602"/>
                </a:cubicBezTo>
                <a:cubicBezTo>
                  <a:pt x="1954" y="2600"/>
                  <a:pt x="1951" y="2597"/>
                  <a:pt x="1948" y="2594"/>
                </a:cubicBezTo>
                <a:cubicBezTo>
                  <a:pt x="1945" y="2591"/>
                  <a:pt x="1941" y="2587"/>
                  <a:pt x="1938" y="2584"/>
                </a:cubicBezTo>
                <a:cubicBezTo>
                  <a:pt x="1935" y="2581"/>
                  <a:pt x="1932" y="2578"/>
                  <a:pt x="1929" y="2575"/>
                </a:cubicBezTo>
                <a:cubicBezTo>
                  <a:pt x="1927" y="2573"/>
                  <a:pt x="1925" y="2571"/>
                  <a:pt x="1922" y="2569"/>
                </a:cubicBezTo>
                <a:cubicBezTo>
                  <a:pt x="1926" y="2568"/>
                  <a:pt x="1929" y="2567"/>
                  <a:pt x="1933" y="2566"/>
                </a:cubicBezTo>
                <a:cubicBezTo>
                  <a:pt x="1937" y="2564"/>
                  <a:pt x="1941" y="2563"/>
                  <a:pt x="1945" y="2562"/>
                </a:cubicBezTo>
                <a:cubicBezTo>
                  <a:pt x="1950" y="2560"/>
                  <a:pt x="1955" y="2559"/>
                  <a:pt x="1961" y="2557"/>
                </a:cubicBezTo>
                <a:cubicBezTo>
                  <a:pt x="1965" y="2556"/>
                  <a:pt x="1969" y="2555"/>
                  <a:pt x="1973" y="2554"/>
                </a:cubicBezTo>
                <a:cubicBezTo>
                  <a:pt x="1978" y="2552"/>
                  <a:pt x="1983" y="2550"/>
                  <a:pt x="1989" y="2548"/>
                </a:cubicBezTo>
                <a:cubicBezTo>
                  <a:pt x="1992" y="2547"/>
                  <a:pt x="1996" y="2546"/>
                  <a:pt x="2000" y="2545"/>
                </a:cubicBezTo>
                <a:cubicBezTo>
                  <a:pt x="2006" y="2543"/>
                  <a:pt x="2011" y="2541"/>
                  <a:pt x="2017" y="2539"/>
                </a:cubicBezTo>
                <a:cubicBezTo>
                  <a:pt x="2021" y="2537"/>
                  <a:pt x="2024" y="2536"/>
                  <a:pt x="2027" y="2535"/>
                </a:cubicBezTo>
                <a:cubicBezTo>
                  <a:pt x="2034" y="2533"/>
                  <a:pt x="2041" y="2530"/>
                  <a:pt x="2048" y="2527"/>
                </a:cubicBezTo>
                <a:cubicBezTo>
                  <a:pt x="2050" y="2527"/>
                  <a:pt x="2052" y="2526"/>
                  <a:pt x="2055" y="2525"/>
                </a:cubicBezTo>
                <a:cubicBezTo>
                  <a:pt x="2064" y="2522"/>
                  <a:pt x="2073" y="2518"/>
                  <a:pt x="2082" y="2514"/>
                </a:cubicBezTo>
                <a:cubicBezTo>
                  <a:pt x="2083" y="2514"/>
                  <a:pt x="2085" y="2513"/>
                  <a:pt x="2087" y="2512"/>
                </a:cubicBezTo>
                <a:cubicBezTo>
                  <a:pt x="2094" y="2509"/>
                  <a:pt x="2101" y="2506"/>
                  <a:pt x="2108" y="2503"/>
                </a:cubicBezTo>
                <a:cubicBezTo>
                  <a:pt x="2111" y="2502"/>
                  <a:pt x="2114" y="2501"/>
                  <a:pt x="2117" y="2499"/>
                </a:cubicBezTo>
                <a:cubicBezTo>
                  <a:pt x="2122" y="2497"/>
                  <a:pt x="2127" y="2495"/>
                  <a:pt x="2132" y="2493"/>
                </a:cubicBezTo>
                <a:cubicBezTo>
                  <a:pt x="2132" y="2493"/>
                  <a:pt x="2132" y="2493"/>
                  <a:pt x="2132" y="2493"/>
                </a:cubicBezTo>
                <a:cubicBezTo>
                  <a:pt x="2132" y="2493"/>
                  <a:pt x="2132" y="2493"/>
                  <a:pt x="2132" y="2493"/>
                </a:cubicBezTo>
                <a:cubicBezTo>
                  <a:pt x="2135" y="2496"/>
                  <a:pt x="2138" y="2499"/>
                  <a:pt x="2140" y="2502"/>
                </a:cubicBezTo>
                <a:cubicBezTo>
                  <a:pt x="2142" y="2504"/>
                  <a:pt x="2144" y="2506"/>
                  <a:pt x="2146" y="2508"/>
                </a:cubicBezTo>
                <a:cubicBezTo>
                  <a:pt x="2149" y="2512"/>
                  <a:pt x="2153" y="2516"/>
                  <a:pt x="2157" y="2521"/>
                </a:cubicBezTo>
                <a:cubicBezTo>
                  <a:pt x="2158" y="2522"/>
                  <a:pt x="2159" y="2524"/>
                  <a:pt x="2161" y="2525"/>
                </a:cubicBezTo>
                <a:cubicBezTo>
                  <a:pt x="2166" y="2531"/>
                  <a:pt x="2171" y="2537"/>
                  <a:pt x="2176" y="2542"/>
                </a:cubicBezTo>
                <a:cubicBezTo>
                  <a:pt x="2176" y="2542"/>
                  <a:pt x="2177" y="2543"/>
                  <a:pt x="2177" y="2543"/>
                </a:cubicBezTo>
                <a:cubicBezTo>
                  <a:pt x="2182" y="2548"/>
                  <a:pt x="2187" y="2554"/>
                  <a:pt x="2192" y="2559"/>
                </a:cubicBezTo>
                <a:cubicBezTo>
                  <a:pt x="2194" y="2561"/>
                  <a:pt x="2196" y="2563"/>
                  <a:pt x="2197" y="2564"/>
                </a:cubicBezTo>
                <a:cubicBezTo>
                  <a:pt x="2201" y="2568"/>
                  <a:pt x="2204" y="2572"/>
                  <a:pt x="2208" y="2575"/>
                </a:cubicBezTo>
                <a:cubicBezTo>
                  <a:pt x="2210" y="2578"/>
                  <a:pt x="2212" y="2580"/>
                  <a:pt x="2214" y="2582"/>
                </a:cubicBezTo>
                <a:cubicBezTo>
                  <a:pt x="2218" y="2585"/>
                  <a:pt x="2221" y="2588"/>
                  <a:pt x="2224" y="2591"/>
                </a:cubicBezTo>
                <a:cubicBezTo>
                  <a:pt x="2226" y="2594"/>
                  <a:pt x="2229" y="2596"/>
                  <a:pt x="2231" y="2599"/>
                </a:cubicBezTo>
                <a:cubicBezTo>
                  <a:pt x="2234" y="2601"/>
                  <a:pt x="2237" y="2604"/>
                  <a:pt x="2240" y="2607"/>
                </a:cubicBezTo>
                <a:cubicBezTo>
                  <a:pt x="2243" y="2610"/>
                  <a:pt x="2245" y="2612"/>
                  <a:pt x="2248" y="2615"/>
                </a:cubicBezTo>
                <a:cubicBezTo>
                  <a:pt x="2250" y="2616"/>
                  <a:pt x="2252" y="2618"/>
                  <a:pt x="2254" y="2620"/>
                </a:cubicBezTo>
                <a:cubicBezTo>
                  <a:pt x="2251" y="2622"/>
                  <a:pt x="2248" y="2623"/>
                  <a:pt x="2246" y="2625"/>
                </a:cubicBezTo>
                <a:cubicBezTo>
                  <a:pt x="2242" y="2627"/>
                  <a:pt x="2239" y="2629"/>
                  <a:pt x="2235" y="2631"/>
                </a:cubicBezTo>
                <a:cubicBezTo>
                  <a:pt x="2231" y="2633"/>
                  <a:pt x="2227" y="2635"/>
                  <a:pt x="2223" y="2637"/>
                </a:cubicBezTo>
                <a:cubicBezTo>
                  <a:pt x="2220" y="2639"/>
                  <a:pt x="2216" y="2641"/>
                  <a:pt x="2213" y="2642"/>
                </a:cubicBezTo>
                <a:cubicBezTo>
                  <a:pt x="2209" y="2645"/>
                  <a:pt x="2205" y="2647"/>
                  <a:pt x="2201" y="2649"/>
                </a:cubicBezTo>
                <a:cubicBezTo>
                  <a:pt x="2197" y="2651"/>
                  <a:pt x="2194" y="2652"/>
                  <a:pt x="2190" y="2654"/>
                </a:cubicBezTo>
                <a:cubicBezTo>
                  <a:pt x="2186" y="2656"/>
                  <a:pt x="2182" y="2658"/>
                  <a:pt x="2178" y="2660"/>
                </a:cubicBezTo>
                <a:cubicBezTo>
                  <a:pt x="2174" y="2662"/>
                  <a:pt x="2171" y="2664"/>
                  <a:pt x="2168" y="2665"/>
                </a:cubicBezTo>
                <a:cubicBezTo>
                  <a:pt x="2163" y="2668"/>
                  <a:pt x="2158" y="2670"/>
                  <a:pt x="2153" y="2672"/>
                </a:cubicBezTo>
                <a:cubicBezTo>
                  <a:pt x="2150" y="2673"/>
                  <a:pt x="2148" y="2675"/>
                  <a:pt x="2145" y="2676"/>
                </a:cubicBezTo>
                <a:cubicBezTo>
                  <a:pt x="2137" y="2680"/>
                  <a:pt x="2130" y="2683"/>
                  <a:pt x="2122" y="2686"/>
                </a:cubicBezTo>
                <a:cubicBezTo>
                  <a:pt x="2120" y="2687"/>
                  <a:pt x="2117" y="2689"/>
                  <a:pt x="2115" y="2690"/>
                </a:cubicBezTo>
                <a:cubicBezTo>
                  <a:pt x="2110" y="2692"/>
                  <a:pt x="2104" y="2694"/>
                  <a:pt x="2099" y="2696"/>
                </a:cubicBezTo>
                <a:cubicBezTo>
                  <a:pt x="2096" y="2698"/>
                  <a:pt x="2092" y="2699"/>
                  <a:pt x="2089" y="2701"/>
                </a:cubicBezTo>
                <a:cubicBezTo>
                  <a:pt x="2085" y="2702"/>
                  <a:pt x="2081" y="2704"/>
                  <a:pt x="2077" y="2705"/>
                </a:cubicBezTo>
                <a:cubicBezTo>
                  <a:pt x="2073" y="2702"/>
                  <a:pt x="2069" y="2699"/>
                  <a:pt x="2065" y="2696"/>
                </a:cubicBezTo>
                <a:cubicBezTo>
                  <a:pt x="2063" y="2694"/>
                  <a:pt x="2060" y="2692"/>
                  <a:pt x="2057" y="2690"/>
                </a:cubicBezTo>
                <a:close/>
                <a:moveTo>
                  <a:pt x="2250" y="2600"/>
                </a:moveTo>
                <a:cubicBezTo>
                  <a:pt x="2246" y="2596"/>
                  <a:pt x="2242" y="2593"/>
                  <a:pt x="2239" y="2589"/>
                </a:cubicBezTo>
                <a:cubicBezTo>
                  <a:pt x="2237" y="2587"/>
                  <a:pt x="2235" y="2586"/>
                  <a:pt x="2234" y="2584"/>
                </a:cubicBezTo>
                <a:cubicBezTo>
                  <a:pt x="2228" y="2579"/>
                  <a:pt x="2223" y="2574"/>
                  <a:pt x="2218" y="2568"/>
                </a:cubicBezTo>
                <a:cubicBezTo>
                  <a:pt x="2217" y="2567"/>
                  <a:pt x="2216" y="2566"/>
                  <a:pt x="2215" y="2565"/>
                </a:cubicBezTo>
                <a:cubicBezTo>
                  <a:pt x="2211" y="2561"/>
                  <a:pt x="2206" y="2556"/>
                  <a:pt x="2202" y="2552"/>
                </a:cubicBezTo>
                <a:cubicBezTo>
                  <a:pt x="2200" y="2550"/>
                  <a:pt x="2198" y="2548"/>
                  <a:pt x="2196" y="2546"/>
                </a:cubicBezTo>
                <a:cubicBezTo>
                  <a:pt x="2193" y="2542"/>
                  <a:pt x="2189" y="2539"/>
                  <a:pt x="2186" y="2535"/>
                </a:cubicBezTo>
                <a:cubicBezTo>
                  <a:pt x="2184" y="2533"/>
                  <a:pt x="2182" y="2531"/>
                  <a:pt x="2180" y="2528"/>
                </a:cubicBezTo>
                <a:cubicBezTo>
                  <a:pt x="2177" y="2525"/>
                  <a:pt x="2174" y="2522"/>
                  <a:pt x="2171" y="2519"/>
                </a:cubicBezTo>
                <a:cubicBezTo>
                  <a:pt x="2169" y="2516"/>
                  <a:pt x="2167" y="2514"/>
                  <a:pt x="2164" y="2511"/>
                </a:cubicBezTo>
                <a:cubicBezTo>
                  <a:pt x="2162" y="2508"/>
                  <a:pt x="2159" y="2505"/>
                  <a:pt x="2156" y="2502"/>
                </a:cubicBezTo>
                <a:cubicBezTo>
                  <a:pt x="2154" y="2499"/>
                  <a:pt x="2152" y="2496"/>
                  <a:pt x="2149" y="2494"/>
                </a:cubicBezTo>
                <a:cubicBezTo>
                  <a:pt x="2147" y="2492"/>
                  <a:pt x="2146" y="2490"/>
                  <a:pt x="2144" y="2488"/>
                </a:cubicBezTo>
                <a:cubicBezTo>
                  <a:pt x="2148" y="2486"/>
                  <a:pt x="2151" y="2484"/>
                  <a:pt x="2155" y="2482"/>
                </a:cubicBezTo>
                <a:cubicBezTo>
                  <a:pt x="2159" y="2481"/>
                  <a:pt x="2163" y="2479"/>
                  <a:pt x="2166" y="2477"/>
                </a:cubicBezTo>
                <a:cubicBezTo>
                  <a:pt x="2171" y="2475"/>
                  <a:pt x="2176" y="2472"/>
                  <a:pt x="2181" y="2470"/>
                </a:cubicBezTo>
                <a:cubicBezTo>
                  <a:pt x="2185" y="2468"/>
                  <a:pt x="2189" y="2466"/>
                  <a:pt x="2192" y="2464"/>
                </a:cubicBezTo>
                <a:cubicBezTo>
                  <a:pt x="2198" y="2462"/>
                  <a:pt x="2203" y="2459"/>
                  <a:pt x="2208" y="2456"/>
                </a:cubicBezTo>
                <a:cubicBezTo>
                  <a:pt x="2212" y="2454"/>
                  <a:pt x="2215" y="2453"/>
                  <a:pt x="2218" y="2451"/>
                </a:cubicBezTo>
                <a:cubicBezTo>
                  <a:pt x="2224" y="2448"/>
                  <a:pt x="2231" y="2444"/>
                  <a:pt x="2237" y="2441"/>
                </a:cubicBezTo>
                <a:cubicBezTo>
                  <a:pt x="2239" y="2440"/>
                  <a:pt x="2241" y="2439"/>
                  <a:pt x="2244" y="2437"/>
                </a:cubicBezTo>
                <a:cubicBezTo>
                  <a:pt x="2252" y="2433"/>
                  <a:pt x="2261" y="2428"/>
                  <a:pt x="2269" y="2423"/>
                </a:cubicBezTo>
                <a:cubicBezTo>
                  <a:pt x="2271" y="2422"/>
                  <a:pt x="2272" y="2421"/>
                  <a:pt x="2274" y="2420"/>
                </a:cubicBezTo>
                <a:cubicBezTo>
                  <a:pt x="2281" y="2416"/>
                  <a:pt x="2287" y="2412"/>
                  <a:pt x="2294" y="2408"/>
                </a:cubicBezTo>
                <a:cubicBezTo>
                  <a:pt x="2297" y="2406"/>
                  <a:pt x="2300" y="2405"/>
                  <a:pt x="2303" y="2403"/>
                </a:cubicBezTo>
                <a:cubicBezTo>
                  <a:pt x="2308" y="2400"/>
                  <a:pt x="2314" y="2396"/>
                  <a:pt x="2319" y="2393"/>
                </a:cubicBezTo>
                <a:cubicBezTo>
                  <a:pt x="2322" y="2391"/>
                  <a:pt x="2325" y="2389"/>
                  <a:pt x="2329" y="2387"/>
                </a:cubicBezTo>
                <a:cubicBezTo>
                  <a:pt x="2333" y="2384"/>
                  <a:pt x="2337" y="2382"/>
                  <a:pt x="2341" y="2379"/>
                </a:cubicBezTo>
                <a:cubicBezTo>
                  <a:pt x="2341" y="2379"/>
                  <a:pt x="2341" y="2379"/>
                  <a:pt x="2341" y="2379"/>
                </a:cubicBezTo>
                <a:cubicBezTo>
                  <a:pt x="2341" y="2379"/>
                  <a:pt x="2341" y="2379"/>
                  <a:pt x="2341" y="2379"/>
                </a:cubicBezTo>
                <a:cubicBezTo>
                  <a:pt x="2341" y="2380"/>
                  <a:pt x="2342" y="2381"/>
                  <a:pt x="2342" y="2381"/>
                </a:cubicBezTo>
                <a:cubicBezTo>
                  <a:pt x="2349" y="2391"/>
                  <a:pt x="2356" y="2400"/>
                  <a:pt x="2362" y="2409"/>
                </a:cubicBezTo>
                <a:cubicBezTo>
                  <a:pt x="2363" y="2410"/>
                  <a:pt x="2364" y="2411"/>
                  <a:pt x="2364" y="2412"/>
                </a:cubicBezTo>
                <a:cubicBezTo>
                  <a:pt x="2371" y="2421"/>
                  <a:pt x="2379" y="2431"/>
                  <a:pt x="2386" y="2441"/>
                </a:cubicBezTo>
                <a:cubicBezTo>
                  <a:pt x="2386" y="2441"/>
                  <a:pt x="2386" y="2441"/>
                  <a:pt x="2386" y="2441"/>
                </a:cubicBezTo>
                <a:cubicBezTo>
                  <a:pt x="2393" y="2450"/>
                  <a:pt x="2401" y="2460"/>
                  <a:pt x="2408" y="2469"/>
                </a:cubicBezTo>
                <a:cubicBezTo>
                  <a:pt x="2409" y="2470"/>
                  <a:pt x="2410" y="2471"/>
                  <a:pt x="2410" y="2471"/>
                </a:cubicBezTo>
                <a:cubicBezTo>
                  <a:pt x="2418" y="2480"/>
                  <a:pt x="2425" y="2489"/>
                  <a:pt x="2432" y="2498"/>
                </a:cubicBezTo>
                <a:cubicBezTo>
                  <a:pt x="2433" y="2498"/>
                  <a:pt x="2434" y="2499"/>
                  <a:pt x="2434" y="2500"/>
                </a:cubicBezTo>
                <a:cubicBezTo>
                  <a:pt x="2431" y="2502"/>
                  <a:pt x="2428" y="2505"/>
                  <a:pt x="2425" y="2507"/>
                </a:cubicBezTo>
                <a:cubicBezTo>
                  <a:pt x="2422" y="2509"/>
                  <a:pt x="2419" y="2512"/>
                  <a:pt x="2416" y="2514"/>
                </a:cubicBezTo>
                <a:cubicBezTo>
                  <a:pt x="2412" y="2517"/>
                  <a:pt x="2408" y="2520"/>
                  <a:pt x="2404" y="2523"/>
                </a:cubicBezTo>
                <a:cubicBezTo>
                  <a:pt x="2401" y="2525"/>
                  <a:pt x="2398" y="2527"/>
                  <a:pt x="2395" y="2530"/>
                </a:cubicBezTo>
                <a:cubicBezTo>
                  <a:pt x="2391" y="2533"/>
                  <a:pt x="2386" y="2536"/>
                  <a:pt x="2382" y="2539"/>
                </a:cubicBezTo>
                <a:cubicBezTo>
                  <a:pt x="2379" y="2541"/>
                  <a:pt x="2376" y="2543"/>
                  <a:pt x="2373" y="2545"/>
                </a:cubicBezTo>
                <a:cubicBezTo>
                  <a:pt x="2369" y="2548"/>
                  <a:pt x="2364" y="2552"/>
                  <a:pt x="2359" y="2555"/>
                </a:cubicBezTo>
                <a:cubicBezTo>
                  <a:pt x="2356" y="2556"/>
                  <a:pt x="2354" y="2558"/>
                  <a:pt x="2352" y="2560"/>
                </a:cubicBezTo>
                <a:cubicBezTo>
                  <a:pt x="2344" y="2565"/>
                  <a:pt x="2337" y="2569"/>
                  <a:pt x="2330" y="2574"/>
                </a:cubicBezTo>
                <a:cubicBezTo>
                  <a:pt x="2328" y="2575"/>
                  <a:pt x="2326" y="2576"/>
                  <a:pt x="2324" y="2578"/>
                </a:cubicBezTo>
                <a:cubicBezTo>
                  <a:pt x="2319" y="2581"/>
                  <a:pt x="2313" y="2585"/>
                  <a:pt x="2308" y="2588"/>
                </a:cubicBezTo>
                <a:cubicBezTo>
                  <a:pt x="2305" y="2590"/>
                  <a:pt x="2302" y="2592"/>
                  <a:pt x="2299" y="2593"/>
                </a:cubicBezTo>
                <a:cubicBezTo>
                  <a:pt x="2295" y="2596"/>
                  <a:pt x="2290" y="2599"/>
                  <a:pt x="2285" y="2602"/>
                </a:cubicBezTo>
                <a:cubicBezTo>
                  <a:pt x="2282" y="2604"/>
                  <a:pt x="2279" y="2606"/>
                  <a:pt x="2276" y="2608"/>
                </a:cubicBezTo>
                <a:cubicBezTo>
                  <a:pt x="2272" y="2610"/>
                  <a:pt x="2268" y="2612"/>
                  <a:pt x="2265" y="2614"/>
                </a:cubicBezTo>
                <a:cubicBezTo>
                  <a:pt x="2262" y="2611"/>
                  <a:pt x="2259" y="2608"/>
                  <a:pt x="2256" y="2606"/>
                </a:cubicBezTo>
                <a:cubicBezTo>
                  <a:pt x="2254" y="2604"/>
                  <a:pt x="2252" y="2602"/>
                  <a:pt x="2250" y="2600"/>
                </a:cubicBezTo>
                <a:close/>
                <a:moveTo>
                  <a:pt x="2420" y="2464"/>
                </a:moveTo>
                <a:cubicBezTo>
                  <a:pt x="2419" y="2463"/>
                  <a:pt x="2419" y="2463"/>
                  <a:pt x="2418" y="2462"/>
                </a:cubicBezTo>
                <a:cubicBezTo>
                  <a:pt x="2410" y="2453"/>
                  <a:pt x="2403" y="2443"/>
                  <a:pt x="2396" y="2434"/>
                </a:cubicBezTo>
                <a:cubicBezTo>
                  <a:pt x="2396" y="2434"/>
                  <a:pt x="2396" y="2434"/>
                  <a:pt x="2396" y="2434"/>
                </a:cubicBezTo>
                <a:cubicBezTo>
                  <a:pt x="2388" y="2424"/>
                  <a:pt x="2381" y="2415"/>
                  <a:pt x="2374" y="2405"/>
                </a:cubicBezTo>
                <a:cubicBezTo>
                  <a:pt x="2374" y="2404"/>
                  <a:pt x="2373" y="2403"/>
                  <a:pt x="2372" y="2403"/>
                </a:cubicBezTo>
                <a:cubicBezTo>
                  <a:pt x="2365" y="2393"/>
                  <a:pt x="2359" y="2384"/>
                  <a:pt x="2352" y="2375"/>
                </a:cubicBezTo>
                <a:cubicBezTo>
                  <a:pt x="2352" y="2374"/>
                  <a:pt x="2351" y="2373"/>
                  <a:pt x="2351" y="2372"/>
                </a:cubicBezTo>
                <a:cubicBezTo>
                  <a:pt x="2354" y="2370"/>
                  <a:pt x="2358" y="2368"/>
                  <a:pt x="2361" y="2365"/>
                </a:cubicBezTo>
                <a:cubicBezTo>
                  <a:pt x="2365" y="2363"/>
                  <a:pt x="2368" y="2361"/>
                  <a:pt x="2371" y="2358"/>
                </a:cubicBezTo>
                <a:cubicBezTo>
                  <a:pt x="2376" y="2355"/>
                  <a:pt x="2381" y="2352"/>
                  <a:pt x="2386" y="2349"/>
                </a:cubicBezTo>
                <a:cubicBezTo>
                  <a:pt x="2389" y="2346"/>
                  <a:pt x="2392" y="2344"/>
                  <a:pt x="2394" y="2342"/>
                </a:cubicBezTo>
                <a:cubicBezTo>
                  <a:pt x="2400" y="2338"/>
                  <a:pt x="2405" y="2334"/>
                  <a:pt x="2411" y="2330"/>
                </a:cubicBezTo>
                <a:cubicBezTo>
                  <a:pt x="2413" y="2329"/>
                  <a:pt x="2415" y="2327"/>
                  <a:pt x="2417" y="2326"/>
                </a:cubicBezTo>
                <a:cubicBezTo>
                  <a:pt x="2425" y="2320"/>
                  <a:pt x="2432" y="2314"/>
                  <a:pt x="2440" y="2309"/>
                </a:cubicBezTo>
                <a:cubicBezTo>
                  <a:pt x="2442" y="2307"/>
                  <a:pt x="2443" y="2306"/>
                  <a:pt x="2445" y="2305"/>
                </a:cubicBezTo>
                <a:cubicBezTo>
                  <a:pt x="2451" y="2300"/>
                  <a:pt x="2456" y="2296"/>
                  <a:pt x="2462" y="2291"/>
                </a:cubicBezTo>
                <a:cubicBezTo>
                  <a:pt x="2465" y="2289"/>
                  <a:pt x="2467" y="2287"/>
                  <a:pt x="2470" y="2284"/>
                </a:cubicBezTo>
                <a:cubicBezTo>
                  <a:pt x="2475" y="2281"/>
                  <a:pt x="2479" y="2277"/>
                  <a:pt x="2484" y="2273"/>
                </a:cubicBezTo>
                <a:cubicBezTo>
                  <a:pt x="2487" y="2271"/>
                  <a:pt x="2490" y="2268"/>
                  <a:pt x="2493" y="2266"/>
                </a:cubicBezTo>
                <a:cubicBezTo>
                  <a:pt x="2497" y="2262"/>
                  <a:pt x="2501" y="2258"/>
                  <a:pt x="2505" y="2255"/>
                </a:cubicBezTo>
                <a:cubicBezTo>
                  <a:pt x="2509" y="2252"/>
                  <a:pt x="2512" y="2249"/>
                  <a:pt x="2515" y="2247"/>
                </a:cubicBezTo>
                <a:cubicBezTo>
                  <a:pt x="2518" y="2244"/>
                  <a:pt x="2521" y="2241"/>
                  <a:pt x="2524" y="2239"/>
                </a:cubicBezTo>
                <a:cubicBezTo>
                  <a:pt x="2524" y="2239"/>
                  <a:pt x="2524" y="2239"/>
                  <a:pt x="2524" y="2239"/>
                </a:cubicBezTo>
                <a:cubicBezTo>
                  <a:pt x="2524" y="2239"/>
                  <a:pt x="2524" y="2239"/>
                  <a:pt x="2524" y="2239"/>
                </a:cubicBezTo>
                <a:cubicBezTo>
                  <a:pt x="2524" y="2239"/>
                  <a:pt x="2525" y="2240"/>
                  <a:pt x="2525" y="2241"/>
                </a:cubicBezTo>
                <a:cubicBezTo>
                  <a:pt x="2530" y="2250"/>
                  <a:pt x="2535" y="2258"/>
                  <a:pt x="2540" y="2267"/>
                </a:cubicBezTo>
                <a:cubicBezTo>
                  <a:pt x="2541" y="2268"/>
                  <a:pt x="2542" y="2269"/>
                  <a:pt x="2542" y="2270"/>
                </a:cubicBezTo>
                <a:cubicBezTo>
                  <a:pt x="2548" y="2279"/>
                  <a:pt x="2553" y="2288"/>
                  <a:pt x="2559" y="2297"/>
                </a:cubicBezTo>
                <a:cubicBezTo>
                  <a:pt x="2559" y="2297"/>
                  <a:pt x="2559" y="2298"/>
                  <a:pt x="2559" y="2298"/>
                </a:cubicBezTo>
                <a:cubicBezTo>
                  <a:pt x="2565" y="2307"/>
                  <a:pt x="2571" y="2316"/>
                  <a:pt x="2576" y="2325"/>
                </a:cubicBezTo>
                <a:cubicBezTo>
                  <a:pt x="2577" y="2325"/>
                  <a:pt x="2577" y="2326"/>
                  <a:pt x="2578" y="2327"/>
                </a:cubicBezTo>
                <a:cubicBezTo>
                  <a:pt x="2583" y="2335"/>
                  <a:pt x="2589" y="2344"/>
                  <a:pt x="2595" y="2352"/>
                </a:cubicBezTo>
                <a:cubicBezTo>
                  <a:pt x="2595" y="2353"/>
                  <a:pt x="2596" y="2354"/>
                  <a:pt x="2596" y="2354"/>
                </a:cubicBezTo>
                <a:cubicBezTo>
                  <a:pt x="2593" y="2357"/>
                  <a:pt x="2590" y="2361"/>
                  <a:pt x="2587" y="2364"/>
                </a:cubicBezTo>
                <a:cubicBezTo>
                  <a:pt x="2585" y="2366"/>
                  <a:pt x="2582" y="2369"/>
                  <a:pt x="2580" y="2371"/>
                </a:cubicBezTo>
                <a:cubicBezTo>
                  <a:pt x="2576" y="2375"/>
                  <a:pt x="2572" y="2379"/>
                  <a:pt x="2568" y="2383"/>
                </a:cubicBezTo>
                <a:cubicBezTo>
                  <a:pt x="2566" y="2385"/>
                  <a:pt x="2563" y="2388"/>
                  <a:pt x="2561" y="2390"/>
                </a:cubicBezTo>
                <a:cubicBezTo>
                  <a:pt x="2556" y="2394"/>
                  <a:pt x="2552" y="2399"/>
                  <a:pt x="2547" y="2403"/>
                </a:cubicBezTo>
                <a:cubicBezTo>
                  <a:pt x="2545" y="2405"/>
                  <a:pt x="2544" y="2407"/>
                  <a:pt x="2542" y="2408"/>
                </a:cubicBezTo>
                <a:cubicBezTo>
                  <a:pt x="2535" y="2414"/>
                  <a:pt x="2529" y="2420"/>
                  <a:pt x="2522" y="2426"/>
                </a:cubicBezTo>
                <a:cubicBezTo>
                  <a:pt x="2521" y="2427"/>
                  <a:pt x="2520" y="2429"/>
                  <a:pt x="2518" y="2430"/>
                </a:cubicBezTo>
                <a:cubicBezTo>
                  <a:pt x="2513" y="2435"/>
                  <a:pt x="2508" y="2439"/>
                  <a:pt x="2502" y="2444"/>
                </a:cubicBezTo>
                <a:cubicBezTo>
                  <a:pt x="2500" y="2446"/>
                  <a:pt x="2497" y="2448"/>
                  <a:pt x="2495" y="2450"/>
                </a:cubicBezTo>
                <a:cubicBezTo>
                  <a:pt x="2491" y="2454"/>
                  <a:pt x="2487" y="2457"/>
                  <a:pt x="2482" y="2461"/>
                </a:cubicBezTo>
                <a:cubicBezTo>
                  <a:pt x="2480" y="2463"/>
                  <a:pt x="2477" y="2466"/>
                  <a:pt x="2474" y="2468"/>
                </a:cubicBezTo>
                <a:cubicBezTo>
                  <a:pt x="2470" y="2471"/>
                  <a:pt x="2466" y="2475"/>
                  <a:pt x="2462" y="2478"/>
                </a:cubicBezTo>
                <a:cubicBezTo>
                  <a:pt x="2459" y="2480"/>
                  <a:pt x="2456" y="2483"/>
                  <a:pt x="2453" y="2485"/>
                </a:cubicBezTo>
                <a:cubicBezTo>
                  <a:pt x="2450" y="2488"/>
                  <a:pt x="2447" y="2490"/>
                  <a:pt x="2444" y="2493"/>
                </a:cubicBezTo>
                <a:cubicBezTo>
                  <a:pt x="2443" y="2492"/>
                  <a:pt x="2442" y="2491"/>
                  <a:pt x="2442" y="2490"/>
                </a:cubicBezTo>
                <a:cubicBezTo>
                  <a:pt x="2434" y="2482"/>
                  <a:pt x="2427" y="2473"/>
                  <a:pt x="2420" y="2464"/>
                </a:cubicBezTo>
                <a:close/>
                <a:moveTo>
                  <a:pt x="2587" y="2318"/>
                </a:moveTo>
                <a:cubicBezTo>
                  <a:pt x="2586" y="2317"/>
                  <a:pt x="2585" y="2316"/>
                  <a:pt x="2585" y="2315"/>
                </a:cubicBezTo>
                <a:cubicBezTo>
                  <a:pt x="2579" y="2307"/>
                  <a:pt x="2573" y="2298"/>
                  <a:pt x="2568" y="2289"/>
                </a:cubicBezTo>
                <a:cubicBezTo>
                  <a:pt x="2567" y="2289"/>
                  <a:pt x="2567" y="2288"/>
                  <a:pt x="2567" y="2288"/>
                </a:cubicBezTo>
                <a:cubicBezTo>
                  <a:pt x="2561" y="2279"/>
                  <a:pt x="2556" y="2270"/>
                  <a:pt x="2551" y="2261"/>
                </a:cubicBezTo>
                <a:cubicBezTo>
                  <a:pt x="2550" y="2260"/>
                  <a:pt x="2550" y="2260"/>
                  <a:pt x="2550" y="2259"/>
                </a:cubicBezTo>
                <a:cubicBezTo>
                  <a:pt x="2544" y="2250"/>
                  <a:pt x="2539" y="2242"/>
                  <a:pt x="2534" y="2233"/>
                </a:cubicBezTo>
                <a:cubicBezTo>
                  <a:pt x="2534" y="2232"/>
                  <a:pt x="2533" y="2231"/>
                  <a:pt x="2533" y="2230"/>
                </a:cubicBezTo>
                <a:cubicBezTo>
                  <a:pt x="2537" y="2227"/>
                  <a:pt x="2541" y="2223"/>
                  <a:pt x="2545" y="2219"/>
                </a:cubicBezTo>
                <a:cubicBezTo>
                  <a:pt x="2548" y="2217"/>
                  <a:pt x="2550" y="2215"/>
                  <a:pt x="2553" y="2212"/>
                </a:cubicBezTo>
                <a:cubicBezTo>
                  <a:pt x="2558" y="2207"/>
                  <a:pt x="2564" y="2202"/>
                  <a:pt x="2569" y="2197"/>
                </a:cubicBezTo>
                <a:cubicBezTo>
                  <a:pt x="2571" y="2195"/>
                  <a:pt x="2572" y="2193"/>
                  <a:pt x="2574" y="2192"/>
                </a:cubicBezTo>
                <a:cubicBezTo>
                  <a:pt x="2581" y="2185"/>
                  <a:pt x="2588" y="2178"/>
                  <a:pt x="2595" y="2171"/>
                </a:cubicBezTo>
                <a:cubicBezTo>
                  <a:pt x="2596" y="2170"/>
                  <a:pt x="2597" y="2168"/>
                  <a:pt x="2599" y="2167"/>
                </a:cubicBezTo>
                <a:cubicBezTo>
                  <a:pt x="2604" y="2161"/>
                  <a:pt x="2610" y="2155"/>
                  <a:pt x="2615" y="2150"/>
                </a:cubicBezTo>
                <a:cubicBezTo>
                  <a:pt x="2618" y="2147"/>
                  <a:pt x="2620" y="2145"/>
                  <a:pt x="2622" y="2142"/>
                </a:cubicBezTo>
                <a:cubicBezTo>
                  <a:pt x="2627" y="2137"/>
                  <a:pt x="2631" y="2133"/>
                  <a:pt x="2635" y="2128"/>
                </a:cubicBezTo>
                <a:cubicBezTo>
                  <a:pt x="2638" y="2125"/>
                  <a:pt x="2641" y="2122"/>
                  <a:pt x="2643" y="2119"/>
                </a:cubicBezTo>
                <a:cubicBezTo>
                  <a:pt x="2647" y="2115"/>
                  <a:pt x="2651" y="2111"/>
                  <a:pt x="2655" y="2106"/>
                </a:cubicBezTo>
                <a:cubicBezTo>
                  <a:pt x="2658" y="2103"/>
                  <a:pt x="2660" y="2100"/>
                  <a:pt x="2663" y="2096"/>
                </a:cubicBezTo>
                <a:cubicBezTo>
                  <a:pt x="2667" y="2092"/>
                  <a:pt x="2670" y="2088"/>
                  <a:pt x="2674" y="2084"/>
                </a:cubicBezTo>
                <a:cubicBezTo>
                  <a:pt x="2677" y="2081"/>
                  <a:pt x="2680" y="2077"/>
                  <a:pt x="2682" y="2074"/>
                </a:cubicBezTo>
                <a:cubicBezTo>
                  <a:pt x="2685" y="2071"/>
                  <a:pt x="2687" y="2068"/>
                  <a:pt x="2689" y="2065"/>
                </a:cubicBezTo>
                <a:cubicBezTo>
                  <a:pt x="2689" y="2065"/>
                  <a:pt x="2689" y="2065"/>
                  <a:pt x="2689" y="2065"/>
                </a:cubicBezTo>
                <a:cubicBezTo>
                  <a:pt x="2689" y="2065"/>
                  <a:pt x="2689" y="2065"/>
                  <a:pt x="2689" y="2065"/>
                </a:cubicBezTo>
                <a:cubicBezTo>
                  <a:pt x="2691" y="2070"/>
                  <a:pt x="2693" y="2075"/>
                  <a:pt x="2695" y="2079"/>
                </a:cubicBezTo>
                <a:cubicBezTo>
                  <a:pt x="2697" y="2083"/>
                  <a:pt x="2698" y="2087"/>
                  <a:pt x="2700" y="2091"/>
                </a:cubicBezTo>
                <a:cubicBezTo>
                  <a:pt x="2703" y="2098"/>
                  <a:pt x="2706" y="2105"/>
                  <a:pt x="2709" y="2111"/>
                </a:cubicBezTo>
                <a:cubicBezTo>
                  <a:pt x="2710" y="2115"/>
                  <a:pt x="2712" y="2118"/>
                  <a:pt x="2713" y="2121"/>
                </a:cubicBezTo>
                <a:cubicBezTo>
                  <a:pt x="2718" y="2132"/>
                  <a:pt x="2723" y="2142"/>
                  <a:pt x="2727" y="2151"/>
                </a:cubicBezTo>
                <a:cubicBezTo>
                  <a:pt x="2728" y="2152"/>
                  <a:pt x="2728" y="2153"/>
                  <a:pt x="2729" y="2154"/>
                </a:cubicBezTo>
                <a:cubicBezTo>
                  <a:pt x="2733" y="2163"/>
                  <a:pt x="2737" y="2171"/>
                  <a:pt x="2741" y="2179"/>
                </a:cubicBezTo>
                <a:cubicBezTo>
                  <a:pt x="2738" y="2184"/>
                  <a:pt x="2735" y="2188"/>
                  <a:pt x="2731" y="2193"/>
                </a:cubicBezTo>
                <a:cubicBezTo>
                  <a:pt x="2730" y="2195"/>
                  <a:pt x="2728" y="2198"/>
                  <a:pt x="2726" y="2200"/>
                </a:cubicBezTo>
                <a:cubicBezTo>
                  <a:pt x="2722" y="2206"/>
                  <a:pt x="2718" y="2212"/>
                  <a:pt x="2713" y="2218"/>
                </a:cubicBezTo>
                <a:cubicBezTo>
                  <a:pt x="2712" y="2219"/>
                  <a:pt x="2711" y="2221"/>
                  <a:pt x="2710" y="2222"/>
                </a:cubicBezTo>
                <a:cubicBezTo>
                  <a:pt x="2704" y="2230"/>
                  <a:pt x="2698" y="2237"/>
                  <a:pt x="2693" y="2244"/>
                </a:cubicBezTo>
                <a:cubicBezTo>
                  <a:pt x="2692" y="2245"/>
                  <a:pt x="2691" y="2246"/>
                  <a:pt x="2690" y="2248"/>
                </a:cubicBezTo>
                <a:cubicBezTo>
                  <a:pt x="2685" y="2254"/>
                  <a:pt x="2680" y="2260"/>
                  <a:pt x="2675" y="2266"/>
                </a:cubicBezTo>
                <a:cubicBezTo>
                  <a:pt x="2673" y="2268"/>
                  <a:pt x="2671" y="2271"/>
                  <a:pt x="2669" y="2273"/>
                </a:cubicBezTo>
                <a:cubicBezTo>
                  <a:pt x="2665" y="2278"/>
                  <a:pt x="2661" y="2282"/>
                  <a:pt x="2658" y="2287"/>
                </a:cubicBezTo>
                <a:cubicBezTo>
                  <a:pt x="2655" y="2290"/>
                  <a:pt x="2653" y="2292"/>
                  <a:pt x="2650" y="2295"/>
                </a:cubicBezTo>
                <a:cubicBezTo>
                  <a:pt x="2647" y="2299"/>
                  <a:pt x="2643" y="2304"/>
                  <a:pt x="2639" y="2308"/>
                </a:cubicBezTo>
                <a:cubicBezTo>
                  <a:pt x="2637" y="2311"/>
                  <a:pt x="2634" y="2314"/>
                  <a:pt x="2632" y="2316"/>
                </a:cubicBezTo>
                <a:cubicBezTo>
                  <a:pt x="2628" y="2320"/>
                  <a:pt x="2625" y="2324"/>
                  <a:pt x="2621" y="2328"/>
                </a:cubicBezTo>
                <a:cubicBezTo>
                  <a:pt x="2618" y="2331"/>
                  <a:pt x="2615" y="2334"/>
                  <a:pt x="2613" y="2337"/>
                </a:cubicBezTo>
                <a:cubicBezTo>
                  <a:pt x="2610" y="2340"/>
                  <a:pt x="2607" y="2343"/>
                  <a:pt x="2605" y="2345"/>
                </a:cubicBezTo>
                <a:cubicBezTo>
                  <a:pt x="2604" y="2345"/>
                  <a:pt x="2604" y="2344"/>
                  <a:pt x="2603" y="2343"/>
                </a:cubicBezTo>
                <a:cubicBezTo>
                  <a:pt x="2598" y="2335"/>
                  <a:pt x="2592" y="2327"/>
                  <a:pt x="2587" y="2318"/>
                </a:cubicBezTo>
                <a:close/>
                <a:moveTo>
                  <a:pt x="2737" y="2144"/>
                </a:moveTo>
                <a:cubicBezTo>
                  <a:pt x="2734" y="2137"/>
                  <a:pt x="2731" y="2130"/>
                  <a:pt x="2727" y="2123"/>
                </a:cubicBezTo>
                <a:cubicBezTo>
                  <a:pt x="2726" y="2120"/>
                  <a:pt x="2724" y="2117"/>
                  <a:pt x="2723" y="2114"/>
                </a:cubicBezTo>
                <a:cubicBezTo>
                  <a:pt x="2718" y="2104"/>
                  <a:pt x="2714" y="2094"/>
                  <a:pt x="2710" y="2083"/>
                </a:cubicBezTo>
                <a:cubicBezTo>
                  <a:pt x="2710" y="2083"/>
                  <a:pt x="2710" y="2083"/>
                  <a:pt x="2709" y="2083"/>
                </a:cubicBezTo>
                <a:cubicBezTo>
                  <a:pt x="2706" y="2074"/>
                  <a:pt x="2702" y="2064"/>
                  <a:pt x="2698" y="2055"/>
                </a:cubicBezTo>
                <a:cubicBezTo>
                  <a:pt x="2698" y="2054"/>
                  <a:pt x="2699" y="2054"/>
                  <a:pt x="2699" y="2053"/>
                </a:cubicBezTo>
                <a:cubicBezTo>
                  <a:pt x="2706" y="2044"/>
                  <a:pt x="2713" y="2035"/>
                  <a:pt x="2720" y="2026"/>
                </a:cubicBezTo>
                <a:cubicBezTo>
                  <a:pt x="2721" y="2025"/>
                  <a:pt x="2721" y="2025"/>
                  <a:pt x="2721" y="2025"/>
                </a:cubicBezTo>
                <a:cubicBezTo>
                  <a:pt x="2728" y="2016"/>
                  <a:pt x="2735" y="2006"/>
                  <a:pt x="2742" y="1997"/>
                </a:cubicBezTo>
                <a:cubicBezTo>
                  <a:pt x="2742" y="1996"/>
                  <a:pt x="2743" y="1996"/>
                  <a:pt x="2743" y="1995"/>
                </a:cubicBezTo>
                <a:cubicBezTo>
                  <a:pt x="2750" y="1986"/>
                  <a:pt x="2756" y="1977"/>
                  <a:pt x="2763" y="1967"/>
                </a:cubicBezTo>
                <a:cubicBezTo>
                  <a:pt x="2763" y="1966"/>
                  <a:pt x="2764" y="1965"/>
                  <a:pt x="2765" y="1964"/>
                </a:cubicBezTo>
                <a:cubicBezTo>
                  <a:pt x="2771" y="1955"/>
                  <a:pt x="2777" y="1946"/>
                  <a:pt x="2783" y="1937"/>
                </a:cubicBezTo>
                <a:cubicBezTo>
                  <a:pt x="2784" y="1935"/>
                  <a:pt x="2785" y="1934"/>
                  <a:pt x="2786" y="1933"/>
                </a:cubicBezTo>
                <a:cubicBezTo>
                  <a:pt x="2792" y="1923"/>
                  <a:pt x="2798" y="1914"/>
                  <a:pt x="2803" y="1905"/>
                </a:cubicBezTo>
                <a:cubicBezTo>
                  <a:pt x="2804" y="1904"/>
                  <a:pt x="2805" y="1902"/>
                  <a:pt x="2806" y="1901"/>
                </a:cubicBezTo>
                <a:cubicBezTo>
                  <a:pt x="2812" y="1892"/>
                  <a:pt x="2817" y="1882"/>
                  <a:pt x="2823" y="1873"/>
                </a:cubicBezTo>
                <a:cubicBezTo>
                  <a:pt x="2823" y="1872"/>
                  <a:pt x="2824" y="1870"/>
                  <a:pt x="2825" y="1869"/>
                </a:cubicBezTo>
                <a:cubicBezTo>
                  <a:pt x="2831" y="1859"/>
                  <a:pt x="2836" y="1850"/>
                  <a:pt x="2841" y="1840"/>
                </a:cubicBezTo>
                <a:cubicBezTo>
                  <a:pt x="2842" y="1839"/>
                  <a:pt x="2843" y="1838"/>
                  <a:pt x="2843" y="1836"/>
                </a:cubicBezTo>
                <a:cubicBezTo>
                  <a:pt x="2849" y="1827"/>
                  <a:pt x="2854" y="1817"/>
                  <a:pt x="2859" y="1807"/>
                </a:cubicBezTo>
                <a:cubicBezTo>
                  <a:pt x="2859" y="1807"/>
                  <a:pt x="2859" y="1806"/>
                  <a:pt x="2859" y="1806"/>
                </a:cubicBezTo>
                <a:cubicBezTo>
                  <a:pt x="2859" y="1806"/>
                  <a:pt x="2859" y="1806"/>
                  <a:pt x="2859" y="1806"/>
                </a:cubicBezTo>
                <a:cubicBezTo>
                  <a:pt x="2860" y="1806"/>
                  <a:pt x="2860" y="1806"/>
                  <a:pt x="2860" y="1806"/>
                </a:cubicBezTo>
                <a:cubicBezTo>
                  <a:pt x="2860" y="1809"/>
                  <a:pt x="2861" y="1813"/>
                  <a:pt x="2862" y="1816"/>
                </a:cubicBezTo>
                <a:cubicBezTo>
                  <a:pt x="2863" y="1820"/>
                  <a:pt x="2863" y="1824"/>
                  <a:pt x="2864" y="1828"/>
                </a:cubicBezTo>
                <a:cubicBezTo>
                  <a:pt x="2866" y="1835"/>
                  <a:pt x="2867" y="1842"/>
                  <a:pt x="2869" y="1848"/>
                </a:cubicBezTo>
                <a:cubicBezTo>
                  <a:pt x="2870" y="1852"/>
                  <a:pt x="2871" y="1856"/>
                  <a:pt x="2872" y="1860"/>
                </a:cubicBezTo>
                <a:cubicBezTo>
                  <a:pt x="2874" y="1868"/>
                  <a:pt x="2876" y="1875"/>
                  <a:pt x="2878" y="1883"/>
                </a:cubicBezTo>
                <a:cubicBezTo>
                  <a:pt x="2878" y="1886"/>
                  <a:pt x="2879" y="1889"/>
                  <a:pt x="2880" y="1891"/>
                </a:cubicBezTo>
                <a:cubicBezTo>
                  <a:pt x="2882" y="1901"/>
                  <a:pt x="2885" y="1911"/>
                  <a:pt x="2888" y="1921"/>
                </a:cubicBezTo>
                <a:cubicBezTo>
                  <a:pt x="2884" y="1929"/>
                  <a:pt x="2881" y="1938"/>
                  <a:pt x="2877" y="1946"/>
                </a:cubicBezTo>
                <a:cubicBezTo>
                  <a:pt x="2876" y="1948"/>
                  <a:pt x="2875" y="1951"/>
                  <a:pt x="2874" y="1953"/>
                </a:cubicBezTo>
                <a:cubicBezTo>
                  <a:pt x="2868" y="1964"/>
                  <a:pt x="2863" y="1975"/>
                  <a:pt x="2858" y="1986"/>
                </a:cubicBezTo>
                <a:cubicBezTo>
                  <a:pt x="2856" y="1988"/>
                  <a:pt x="2855" y="1991"/>
                  <a:pt x="2853" y="1994"/>
                </a:cubicBezTo>
                <a:cubicBezTo>
                  <a:pt x="2849" y="2002"/>
                  <a:pt x="2845" y="2010"/>
                  <a:pt x="2841" y="2018"/>
                </a:cubicBezTo>
                <a:cubicBezTo>
                  <a:pt x="2839" y="2022"/>
                  <a:pt x="2837" y="2026"/>
                  <a:pt x="2834" y="2030"/>
                </a:cubicBezTo>
                <a:cubicBezTo>
                  <a:pt x="2831" y="2036"/>
                  <a:pt x="2827" y="2043"/>
                  <a:pt x="2824" y="2050"/>
                </a:cubicBezTo>
                <a:cubicBezTo>
                  <a:pt x="2821" y="2054"/>
                  <a:pt x="2818" y="2058"/>
                  <a:pt x="2816" y="2063"/>
                </a:cubicBezTo>
                <a:cubicBezTo>
                  <a:pt x="2812" y="2069"/>
                  <a:pt x="2809" y="2075"/>
                  <a:pt x="2805" y="2081"/>
                </a:cubicBezTo>
                <a:cubicBezTo>
                  <a:pt x="2803" y="2086"/>
                  <a:pt x="2800" y="2090"/>
                  <a:pt x="2797" y="2095"/>
                </a:cubicBezTo>
                <a:cubicBezTo>
                  <a:pt x="2793" y="2100"/>
                  <a:pt x="2790" y="2106"/>
                  <a:pt x="2786" y="2112"/>
                </a:cubicBezTo>
                <a:cubicBezTo>
                  <a:pt x="2783" y="2117"/>
                  <a:pt x="2780" y="2121"/>
                  <a:pt x="2777" y="2126"/>
                </a:cubicBezTo>
                <a:cubicBezTo>
                  <a:pt x="2774" y="2131"/>
                  <a:pt x="2770" y="2137"/>
                  <a:pt x="2767" y="2142"/>
                </a:cubicBezTo>
                <a:cubicBezTo>
                  <a:pt x="2763" y="2147"/>
                  <a:pt x="2760" y="2152"/>
                  <a:pt x="2757" y="2156"/>
                </a:cubicBezTo>
                <a:cubicBezTo>
                  <a:pt x="2754" y="2160"/>
                  <a:pt x="2752" y="2164"/>
                  <a:pt x="2749" y="2168"/>
                </a:cubicBezTo>
                <a:cubicBezTo>
                  <a:pt x="2747" y="2164"/>
                  <a:pt x="2745" y="2159"/>
                  <a:pt x="2742" y="2155"/>
                </a:cubicBezTo>
                <a:cubicBezTo>
                  <a:pt x="2741" y="2151"/>
                  <a:pt x="2739" y="2147"/>
                  <a:pt x="2737" y="2144"/>
                </a:cubicBezTo>
                <a:close/>
                <a:moveTo>
                  <a:pt x="3003" y="1312"/>
                </a:moveTo>
                <a:cubicBezTo>
                  <a:pt x="3002" y="1322"/>
                  <a:pt x="3000" y="1332"/>
                  <a:pt x="2999" y="1342"/>
                </a:cubicBezTo>
                <a:cubicBezTo>
                  <a:pt x="2998" y="1345"/>
                  <a:pt x="2998" y="1347"/>
                  <a:pt x="2998" y="1350"/>
                </a:cubicBezTo>
                <a:cubicBezTo>
                  <a:pt x="2996" y="1358"/>
                  <a:pt x="2995" y="1365"/>
                  <a:pt x="2994" y="1372"/>
                </a:cubicBezTo>
                <a:cubicBezTo>
                  <a:pt x="2993" y="1376"/>
                  <a:pt x="2992" y="1380"/>
                  <a:pt x="2992" y="1384"/>
                </a:cubicBezTo>
                <a:cubicBezTo>
                  <a:pt x="2991" y="1390"/>
                  <a:pt x="2989" y="1396"/>
                  <a:pt x="2988" y="1402"/>
                </a:cubicBezTo>
                <a:cubicBezTo>
                  <a:pt x="2987" y="1407"/>
                  <a:pt x="2986" y="1411"/>
                  <a:pt x="2986" y="1415"/>
                </a:cubicBezTo>
                <a:cubicBezTo>
                  <a:pt x="2984" y="1421"/>
                  <a:pt x="2983" y="1427"/>
                  <a:pt x="2982" y="1432"/>
                </a:cubicBezTo>
                <a:cubicBezTo>
                  <a:pt x="2981" y="1437"/>
                  <a:pt x="2980" y="1441"/>
                  <a:pt x="2979" y="1445"/>
                </a:cubicBezTo>
                <a:cubicBezTo>
                  <a:pt x="2978" y="1451"/>
                  <a:pt x="2976" y="1457"/>
                  <a:pt x="2975" y="1462"/>
                </a:cubicBezTo>
                <a:cubicBezTo>
                  <a:pt x="2974" y="1467"/>
                  <a:pt x="2973" y="1471"/>
                  <a:pt x="2972" y="1475"/>
                </a:cubicBezTo>
                <a:cubicBezTo>
                  <a:pt x="2970" y="1481"/>
                  <a:pt x="2969" y="1486"/>
                  <a:pt x="2968" y="1492"/>
                </a:cubicBezTo>
                <a:cubicBezTo>
                  <a:pt x="2967" y="1496"/>
                  <a:pt x="2965" y="1501"/>
                  <a:pt x="2964" y="1505"/>
                </a:cubicBezTo>
                <a:cubicBezTo>
                  <a:pt x="2963" y="1511"/>
                  <a:pt x="2961" y="1516"/>
                  <a:pt x="2960" y="1521"/>
                </a:cubicBezTo>
                <a:cubicBezTo>
                  <a:pt x="2958" y="1526"/>
                  <a:pt x="2957" y="1530"/>
                  <a:pt x="2956" y="1535"/>
                </a:cubicBezTo>
                <a:cubicBezTo>
                  <a:pt x="2954" y="1540"/>
                  <a:pt x="2953" y="1545"/>
                  <a:pt x="2951" y="1551"/>
                </a:cubicBezTo>
                <a:cubicBezTo>
                  <a:pt x="2950" y="1555"/>
                  <a:pt x="2948" y="1560"/>
                  <a:pt x="2947" y="1564"/>
                </a:cubicBezTo>
                <a:cubicBezTo>
                  <a:pt x="2945" y="1569"/>
                  <a:pt x="2943" y="1574"/>
                  <a:pt x="2942" y="1580"/>
                </a:cubicBezTo>
                <a:cubicBezTo>
                  <a:pt x="2940" y="1584"/>
                  <a:pt x="2939" y="1589"/>
                  <a:pt x="2937" y="1593"/>
                </a:cubicBezTo>
                <a:cubicBezTo>
                  <a:pt x="2935" y="1598"/>
                  <a:pt x="2934" y="1603"/>
                  <a:pt x="2932" y="1609"/>
                </a:cubicBezTo>
                <a:cubicBezTo>
                  <a:pt x="2930" y="1613"/>
                  <a:pt x="2929" y="1617"/>
                  <a:pt x="2927" y="1622"/>
                </a:cubicBezTo>
                <a:cubicBezTo>
                  <a:pt x="2925" y="1627"/>
                  <a:pt x="2923" y="1632"/>
                  <a:pt x="2921" y="1637"/>
                </a:cubicBezTo>
                <a:cubicBezTo>
                  <a:pt x="2920" y="1642"/>
                  <a:pt x="2918" y="1646"/>
                  <a:pt x="2916" y="1651"/>
                </a:cubicBezTo>
                <a:cubicBezTo>
                  <a:pt x="2914" y="1656"/>
                  <a:pt x="2912" y="1661"/>
                  <a:pt x="2910" y="1666"/>
                </a:cubicBezTo>
                <a:cubicBezTo>
                  <a:pt x="2909" y="1670"/>
                  <a:pt x="2907" y="1675"/>
                  <a:pt x="2905" y="1679"/>
                </a:cubicBezTo>
                <a:cubicBezTo>
                  <a:pt x="2903" y="1684"/>
                  <a:pt x="2901" y="1689"/>
                  <a:pt x="2899" y="1694"/>
                </a:cubicBezTo>
                <a:cubicBezTo>
                  <a:pt x="2897" y="1699"/>
                  <a:pt x="2895" y="1703"/>
                  <a:pt x="2893" y="1707"/>
                </a:cubicBezTo>
                <a:cubicBezTo>
                  <a:pt x="2891" y="1712"/>
                  <a:pt x="2889" y="1717"/>
                  <a:pt x="2887" y="1722"/>
                </a:cubicBezTo>
                <a:cubicBezTo>
                  <a:pt x="2885" y="1727"/>
                  <a:pt x="2883" y="1731"/>
                  <a:pt x="2881" y="1735"/>
                </a:cubicBezTo>
                <a:cubicBezTo>
                  <a:pt x="2878" y="1740"/>
                  <a:pt x="2876" y="1745"/>
                  <a:pt x="2874" y="1750"/>
                </a:cubicBezTo>
                <a:cubicBezTo>
                  <a:pt x="2872" y="1754"/>
                  <a:pt x="2870" y="1759"/>
                  <a:pt x="2868" y="1763"/>
                </a:cubicBezTo>
                <a:cubicBezTo>
                  <a:pt x="2867" y="1765"/>
                  <a:pt x="2866" y="1767"/>
                  <a:pt x="2865" y="1769"/>
                </a:cubicBezTo>
                <a:cubicBezTo>
                  <a:pt x="2865" y="1769"/>
                  <a:pt x="2864" y="1769"/>
                  <a:pt x="2864" y="1769"/>
                </a:cubicBezTo>
                <a:cubicBezTo>
                  <a:pt x="2863" y="1758"/>
                  <a:pt x="2861" y="1748"/>
                  <a:pt x="2859" y="1738"/>
                </a:cubicBezTo>
                <a:cubicBezTo>
                  <a:pt x="2859" y="1736"/>
                  <a:pt x="2859" y="1734"/>
                  <a:pt x="2858" y="1732"/>
                </a:cubicBezTo>
                <a:cubicBezTo>
                  <a:pt x="2857" y="1722"/>
                  <a:pt x="2855" y="1712"/>
                  <a:pt x="2854" y="1702"/>
                </a:cubicBezTo>
                <a:cubicBezTo>
                  <a:pt x="2854" y="1700"/>
                  <a:pt x="2853" y="1699"/>
                  <a:pt x="2853" y="1697"/>
                </a:cubicBezTo>
                <a:cubicBezTo>
                  <a:pt x="2852" y="1686"/>
                  <a:pt x="2850" y="1676"/>
                  <a:pt x="2849" y="1666"/>
                </a:cubicBezTo>
                <a:cubicBezTo>
                  <a:pt x="2849" y="1665"/>
                  <a:pt x="2849" y="1663"/>
                  <a:pt x="2849" y="1662"/>
                </a:cubicBezTo>
                <a:cubicBezTo>
                  <a:pt x="2848" y="1652"/>
                  <a:pt x="2847" y="1642"/>
                  <a:pt x="2846" y="1631"/>
                </a:cubicBezTo>
                <a:cubicBezTo>
                  <a:pt x="2846" y="1631"/>
                  <a:pt x="2846" y="1630"/>
                  <a:pt x="2846" y="1630"/>
                </a:cubicBezTo>
                <a:cubicBezTo>
                  <a:pt x="2850" y="1622"/>
                  <a:pt x="2854" y="1614"/>
                  <a:pt x="2858" y="1607"/>
                </a:cubicBezTo>
                <a:cubicBezTo>
                  <a:pt x="2859" y="1606"/>
                  <a:pt x="2859" y="1605"/>
                  <a:pt x="2859" y="1604"/>
                </a:cubicBezTo>
                <a:cubicBezTo>
                  <a:pt x="2863" y="1597"/>
                  <a:pt x="2867" y="1590"/>
                  <a:pt x="2870" y="1582"/>
                </a:cubicBezTo>
                <a:cubicBezTo>
                  <a:pt x="2872" y="1580"/>
                  <a:pt x="2873" y="1577"/>
                  <a:pt x="2875" y="1574"/>
                </a:cubicBezTo>
                <a:cubicBezTo>
                  <a:pt x="2877" y="1569"/>
                  <a:pt x="2880" y="1563"/>
                  <a:pt x="2882" y="1558"/>
                </a:cubicBezTo>
                <a:cubicBezTo>
                  <a:pt x="2884" y="1555"/>
                  <a:pt x="2885" y="1551"/>
                  <a:pt x="2887" y="1548"/>
                </a:cubicBezTo>
                <a:cubicBezTo>
                  <a:pt x="2889" y="1543"/>
                  <a:pt x="2891" y="1538"/>
                  <a:pt x="2894" y="1534"/>
                </a:cubicBezTo>
                <a:cubicBezTo>
                  <a:pt x="2895" y="1530"/>
                  <a:pt x="2897" y="1527"/>
                  <a:pt x="2898" y="1523"/>
                </a:cubicBezTo>
                <a:cubicBezTo>
                  <a:pt x="2900" y="1518"/>
                  <a:pt x="2903" y="1514"/>
                  <a:pt x="2905" y="1509"/>
                </a:cubicBezTo>
                <a:cubicBezTo>
                  <a:pt x="2906" y="1505"/>
                  <a:pt x="2908" y="1502"/>
                  <a:pt x="2909" y="1498"/>
                </a:cubicBezTo>
                <a:cubicBezTo>
                  <a:pt x="2911" y="1493"/>
                  <a:pt x="2913" y="1489"/>
                  <a:pt x="2915" y="1484"/>
                </a:cubicBezTo>
                <a:cubicBezTo>
                  <a:pt x="2917" y="1480"/>
                  <a:pt x="2918" y="1476"/>
                  <a:pt x="2920" y="1473"/>
                </a:cubicBezTo>
                <a:cubicBezTo>
                  <a:pt x="2922" y="1468"/>
                  <a:pt x="2923" y="1463"/>
                  <a:pt x="2925" y="1459"/>
                </a:cubicBezTo>
                <a:cubicBezTo>
                  <a:pt x="2927" y="1455"/>
                  <a:pt x="2928" y="1451"/>
                  <a:pt x="2930" y="1447"/>
                </a:cubicBezTo>
                <a:cubicBezTo>
                  <a:pt x="2931" y="1443"/>
                  <a:pt x="2933" y="1438"/>
                  <a:pt x="2935" y="1433"/>
                </a:cubicBezTo>
                <a:cubicBezTo>
                  <a:pt x="2936" y="1430"/>
                  <a:pt x="2938" y="1426"/>
                  <a:pt x="2939" y="1422"/>
                </a:cubicBezTo>
                <a:cubicBezTo>
                  <a:pt x="2941" y="1417"/>
                  <a:pt x="2942" y="1413"/>
                  <a:pt x="2944" y="1408"/>
                </a:cubicBezTo>
                <a:cubicBezTo>
                  <a:pt x="2945" y="1404"/>
                  <a:pt x="2947" y="1400"/>
                  <a:pt x="2948" y="1397"/>
                </a:cubicBezTo>
                <a:cubicBezTo>
                  <a:pt x="2950" y="1392"/>
                  <a:pt x="2951" y="1387"/>
                  <a:pt x="2953" y="1382"/>
                </a:cubicBezTo>
                <a:cubicBezTo>
                  <a:pt x="2954" y="1378"/>
                  <a:pt x="2955" y="1375"/>
                  <a:pt x="2957" y="1371"/>
                </a:cubicBezTo>
                <a:cubicBezTo>
                  <a:pt x="2958" y="1366"/>
                  <a:pt x="2960" y="1361"/>
                  <a:pt x="2961" y="1356"/>
                </a:cubicBezTo>
                <a:cubicBezTo>
                  <a:pt x="2962" y="1352"/>
                  <a:pt x="2963" y="1349"/>
                  <a:pt x="2965" y="1345"/>
                </a:cubicBezTo>
                <a:cubicBezTo>
                  <a:pt x="2966" y="1340"/>
                  <a:pt x="2968" y="1335"/>
                  <a:pt x="2969" y="1329"/>
                </a:cubicBezTo>
                <a:cubicBezTo>
                  <a:pt x="2970" y="1326"/>
                  <a:pt x="2971" y="1323"/>
                  <a:pt x="2972" y="1319"/>
                </a:cubicBezTo>
                <a:cubicBezTo>
                  <a:pt x="2974" y="1313"/>
                  <a:pt x="2975" y="1308"/>
                  <a:pt x="2977" y="1302"/>
                </a:cubicBezTo>
                <a:cubicBezTo>
                  <a:pt x="2978" y="1299"/>
                  <a:pt x="2978" y="1296"/>
                  <a:pt x="2979" y="1293"/>
                </a:cubicBezTo>
                <a:cubicBezTo>
                  <a:pt x="2981" y="1285"/>
                  <a:pt x="2983" y="1278"/>
                  <a:pt x="2985" y="1270"/>
                </a:cubicBezTo>
                <a:cubicBezTo>
                  <a:pt x="2985" y="1269"/>
                  <a:pt x="2986" y="1268"/>
                  <a:pt x="2986" y="1267"/>
                </a:cubicBezTo>
                <a:cubicBezTo>
                  <a:pt x="2988" y="1258"/>
                  <a:pt x="2990" y="1250"/>
                  <a:pt x="2992" y="1241"/>
                </a:cubicBezTo>
                <a:cubicBezTo>
                  <a:pt x="2996" y="1265"/>
                  <a:pt x="3000" y="1288"/>
                  <a:pt x="3003" y="1312"/>
                </a:cubicBezTo>
                <a:close/>
                <a:moveTo>
                  <a:pt x="2968" y="1133"/>
                </a:moveTo>
                <a:cubicBezTo>
                  <a:pt x="2968" y="1133"/>
                  <a:pt x="2968" y="1132"/>
                  <a:pt x="2968" y="1132"/>
                </a:cubicBezTo>
                <a:cubicBezTo>
                  <a:pt x="2975" y="1158"/>
                  <a:pt x="2981" y="1185"/>
                  <a:pt x="2986" y="1211"/>
                </a:cubicBezTo>
                <a:cubicBezTo>
                  <a:pt x="2984" y="1220"/>
                  <a:pt x="2982" y="1228"/>
                  <a:pt x="2980" y="1237"/>
                </a:cubicBezTo>
                <a:cubicBezTo>
                  <a:pt x="2980" y="1237"/>
                  <a:pt x="2980" y="1238"/>
                  <a:pt x="2980" y="1238"/>
                </a:cubicBezTo>
                <a:cubicBezTo>
                  <a:pt x="2978" y="1247"/>
                  <a:pt x="2976" y="1255"/>
                  <a:pt x="2974" y="1263"/>
                </a:cubicBezTo>
                <a:cubicBezTo>
                  <a:pt x="2974" y="1266"/>
                  <a:pt x="2973" y="1269"/>
                  <a:pt x="2972" y="1272"/>
                </a:cubicBezTo>
                <a:cubicBezTo>
                  <a:pt x="2971" y="1278"/>
                  <a:pt x="2969" y="1284"/>
                  <a:pt x="2968" y="1290"/>
                </a:cubicBezTo>
                <a:cubicBezTo>
                  <a:pt x="2967" y="1293"/>
                  <a:pt x="2966" y="1296"/>
                  <a:pt x="2965" y="1300"/>
                </a:cubicBezTo>
                <a:cubicBezTo>
                  <a:pt x="2964" y="1305"/>
                  <a:pt x="2962" y="1311"/>
                  <a:pt x="2961" y="1316"/>
                </a:cubicBezTo>
                <a:cubicBezTo>
                  <a:pt x="2960" y="1319"/>
                  <a:pt x="2958" y="1323"/>
                  <a:pt x="2957" y="1327"/>
                </a:cubicBezTo>
                <a:cubicBezTo>
                  <a:pt x="2956" y="1332"/>
                  <a:pt x="2954" y="1337"/>
                  <a:pt x="2953" y="1342"/>
                </a:cubicBezTo>
                <a:cubicBezTo>
                  <a:pt x="2952" y="1346"/>
                  <a:pt x="2951" y="1349"/>
                  <a:pt x="2950" y="1353"/>
                </a:cubicBezTo>
                <a:cubicBezTo>
                  <a:pt x="2948" y="1358"/>
                  <a:pt x="2946" y="1363"/>
                  <a:pt x="2945" y="1368"/>
                </a:cubicBezTo>
                <a:cubicBezTo>
                  <a:pt x="2944" y="1372"/>
                  <a:pt x="2942" y="1375"/>
                  <a:pt x="2941" y="1379"/>
                </a:cubicBezTo>
                <a:cubicBezTo>
                  <a:pt x="2940" y="1384"/>
                  <a:pt x="2938" y="1389"/>
                  <a:pt x="2936" y="1394"/>
                </a:cubicBezTo>
                <a:cubicBezTo>
                  <a:pt x="2935" y="1397"/>
                  <a:pt x="2934" y="1401"/>
                  <a:pt x="2932" y="1405"/>
                </a:cubicBezTo>
                <a:cubicBezTo>
                  <a:pt x="2931" y="1410"/>
                  <a:pt x="2929" y="1414"/>
                  <a:pt x="2927" y="1419"/>
                </a:cubicBezTo>
                <a:cubicBezTo>
                  <a:pt x="2926" y="1423"/>
                  <a:pt x="2925" y="1427"/>
                  <a:pt x="2923" y="1430"/>
                </a:cubicBezTo>
                <a:cubicBezTo>
                  <a:pt x="2921" y="1435"/>
                  <a:pt x="2920" y="1440"/>
                  <a:pt x="2918" y="1444"/>
                </a:cubicBezTo>
                <a:cubicBezTo>
                  <a:pt x="2916" y="1448"/>
                  <a:pt x="2915" y="1452"/>
                  <a:pt x="2913" y="1456"/>
                </a:cubicBezTo>
                <a:cubicBezTo>
                  <a:pt x="2912" y="1460"/>
                  <a:pt x="2910" y="1465"/>
                  <a:pt x="2908" y="1470"/>
                </a:cubicBezTo>
                <a:cubicBezTo>
                  <a:pt x="2906" y="1473"/>
                  <a:pt x="2905" y="1477"/>
                  <a:pt x="2903" y="1481"/>
                </a:cubicBezTo>
                <a:cubicBezTo>
                  <a:pt x="2901" y="1486"/>
                  <a:pt x="2900" y="1490"/>
                  <a:pt x="2898" y="1495"/>
                </a:cubicBezTo>
                <a:cubicBezTo>
                  <a:pt x="2896" y="1499"/>
                  <a:pt x="2894" y="1502"/>
                  <a:pt x="2893" y="1506"/>
                </a:cubicBezTo>
                <a:cubicBezTo>
                  <a:pt x="2891" y="1511"/>
                  <a:pt x="2889" y="1515"/>
                  <a:pt x="2887" y="1520"/>
                </a:cubicBezTo>
                <a:cubicBezTo>
                  <a:pt x="2885" y="1523"/>
                  <a:pt x="2883" y="1527"/>
                  <a:pt x="2882" y="1531"/>
                </a:cubicBezTo>
                <a:cubicBezTo>
                  <a:pt x="2880" y="1535"/>
                  <a:pt x="2878" y="1540"/>
                  <a:pt x="2875" y="1544"/>
                </a:cubicBezTo>
                <a:cubicBezTo>
                  <a:pt x="2874" y="1548"/>
                  <a:pt x="2872" y="1552"/>
                  <a:pt x="2870" y="1556"/>
                </a:cubicBezTo>
                <a:cubicBezTo>
                  <a:pt x="2868" y="1560"/>
                  <a:pt x="2866" y="1564"/>
                  <a:pt x="2864" y="1569"/>
                </a:cubicBezTo>
                <a:cubicBezTo>
                  <a:pt x="2862" y="1573"/>
                  <a:pt x="2860" y="1576"/>
                  <a:pt x="2858" y="1580"/>
                </a:cubicBezTo>
                <a:cubicBezTo>
                  <a:pt x="2856" y="1584"/>
                  <a:pt x="2854" y="1589"/>
                  <a:pt x="2851" y="1593"/>
                </a:cubicBezTo>
                <a:cubicBezTo>
                  <a:pt x="2850" y="1597"/>
                  <a:pt x="2848" y="1601"/>
                  <a:pt x="2846" y="1604"/>
                </a:cubicBezTo>
                <a:cubicBezTo>
                  <a:pt x="2845" y="1605"/>
                  <a:pt x="2845" y="1606"/>
                  <a:pt x="2844" y="1607"/>
                </a:cubicBezTo>
                <a:cubicBezTo>
                  <a:pt x="2844" y="1605"/>
                  <a:pt x="2844" y="1603"/>
                  <a:pt x="2844" y="1601"/>
                </a:cubicBezTo>
                <a:cubicBezTo>
                  <a:pt x="2843" y="1597"/>
                  <a:pt x="2843" y="1593"/>
                  <a:pt x="2843" y="1589"/>
                </a:cubicBezTo>
                <a:cubicBezTo>
                  <a:pt x="2842" y="1583"/>
                  <a:pt x="2842" y="1577"/>
                  <a:pt x="2842" y="1570"/>
                </a:cubicBezTo>
                <a:cubicBezTo>
                  <a:pt x="2842" y="1566"/>
                  <a:pt x="2841" y="1563"/>
                  <a:pt x="2841" y="1559"/>
                </a:cubicBezTo>
                <a:cubicBezTo>
                  <a:pt x="2841" y="1552"/>
                  <a:pt x="2841" y="1545"/>
                  <a:pt x="2841" y="1538"/>
                </a:cubicBezTo>
                <a:cubicBezTo>
                  <a:pt x="2841" y="1535"/>
                  <a:pt x="2840" y="1532"/>
                  <a:pt x="2840" y="1529"/>
                </a:cubicBezTo>
                <a:cubicBezTo>
                  <a:pt x="2840" y="1519"/>
                  <a:pt x="2840" y="1509"/>
                  <a:pt x="2840" y="1499"/>
                </a:cubicBezTo>
                <a:cubicBezTo>
                  <a:pt x="2840" y="1494"/>
                  <a:pt x="2840" y="1488"/>
                  <a:pt x="2840" y="1483"/>
                </a:cubicBezTo>
                <a:cubicBezTo>
                  <a:pt x="2840" y="1482"/>
                  <a:pt x="2840" y="1481"/>
                  <a:pt x="2840" y="1479"/>
                </a:cubicBezTo>
                <a:cubicBezTo>
                  <a:pt x="2840" y="1475"/>
                  <a:pt x="2840" y="1471"/>
                  <a:pt x="2840" y="1467"/>
                </a:cubicBezTo>
                <a:cubicBezTo>
                  <a:pt x="2840" y="1466"/>
                  <a:pt x="2840" y="1465"/>
                  <a:pt x="2841" y="1464"/>
                </a:cubicBezTo>
                <a:cubicBezTo>
                  <a:pt x="2841" y="1459"/>
                  <a:pt x="2841" y="1455"/>
                  <a:pt x="2841" y="1451"/>
                </a:cubicBezTo>
                <a:cubicBezTo>
                  <a:pt x="2841" y="1449"/>
                  <a:pt x="2841" y="1448"/>
                  <a:pt x="2841" y="1447"/>
                </a:cubicBezTo>
                <a:cubicBezTo>
                  <a:pt x="2841" y="1443"/>
                  <a:pt x="2841" y="1439"/>
                  <a:pt x="2841" y="1435"/>
                </a:cubicBezTo>
                <a:cubicBezTo>
                  <a:pt x="2845" y="1429"/>
                  <a:pt x="2848" y="1423"/>
                  <a:pt x="2851" y="1417"/>
                </a:cubicBezTo>
                <a:cubicBezTo>
                  <a:pt x="2851" y="1417"/>
                  <a:pt x="2851" y="1417"/>
                  <a:pt x="2851" y="1417"/>
                </a:cubicBezTo>
                <a:cubicBezTo>
                  <a:pt x="2855" y="1411"/>
                  <a:pt x="2858" y="1404"/>
                  <a:pt x="2861" y="1398"/>
                </a:cubicBezTo>
                <a:cubicBezTo>
                  <a:pt x="2862" y="1396"/>
                  <a:pt x="2863" y="1394"/>
                  <a:pt x="2864" y="1392"/>
                </a:cubicBezTo>
                <a:cubicBezTo>
                  <a:pt x="2867" y="1388"/>
                  <a:pt x="2869" y="1383"/>
                  <a:pt x="2871" y="1379"/>
                </a:cubicBezTo>
                <a:cubicBezTo>
                  <a:pt x="2872" y="1377"/>
                  <a:pt x="2873" y="1374"/>
                  <a:pt x="2875" y="1372"/>
                </a:cubicBezTo>
                <a:cubicBezTo>
                  <a:pt x="2876" y="1368"/>
                  <a:pt x="2878" y="1364"/>
                  <a:pt x="2880" y="1360"/>
                </a:cubicBezTo>
                <a:cubicBezTo>
                  <a:pt x="2881" y="1357"/>
                  <a:pt x="2883" y="1355"/>
                  <a:pt x="2884" y="1352"/>
                </a:cubicBezTo>
                <a:cubicBezTo>
                  <a:pt x="2886" y="1348"/>
                  <a:pt x="2888" y="1345"/>
                  <a:pt x="2889" y="1341"/>
                </a:cubicBezTo>
                <a:cubicBezTo>
                  <a:pt x="2891" y="1338"/>
                  <a:pt x="2892" y="1335"/>
                  <a:pt x="2893" y="1332"/>
                </a:cubicBezTo>
                <a:cubicBezTo>
                  <a:pt x="2895" y="1329"/>
                  <a:pt x="2896" y="1325"/>
                  <a:pt x="2898" y="1321"/>
                </a:cubicBezTo>
                <a:cubicBezTo>
                  <a:pt x="2899" y="1318"/>
                  <a:pt x="2901" y="1316"/>
                  <a:pt x="2902" y="1313"/>
                </a:cubicBezTo>
                <a:cubicBezTo>
                  <a:pt x="2903" y="1309"/>
                  <a:pt x="2905" y="1305"/>
                  <a:pt x="2907" y="1302"/>
                </a:cubicBezTo>
                <a:cubicBezTo>
                  <a:pt x="2908" y="1299"/>
                  <a:pt x="2909" y="1296"/>
                  <a:pt x="2910" y="1293"/>
                </a:cubicBezTo>
                <a:cubicBezTo>
                  <a:pt x="2912" y="1289"/>
                  <a:pt x="2913" y="1286"/>
                  <a:pt x="2915" y="1282"/>
                </a:cubicBezTo>
                <a:cubicBezTo>
                  <a:pt x="2916" y="1279"/>
                  <a:pt x="2917" y="1276"/>
                  <a:pt x="2918" y="1273"/>
                </a:cubicBezTo>
                <a:cubicBezTo>
                  <a:pt x="2920" y="1270"/>
                  <a:pt x="2921" y="1266"/>
                  <a:pt x="2923" y="1262"/>
                </a:cubicBezTo>
                <a:cubicBezTo>
                  <a:pt x="2924" y="1259"/>
                  <a:pt x="2925" y="1256"/>
                  <a:pt x="2926" y="1254"/>
                </a:cubicBezTo>
                <a:cubicBezTo>
                  <a:pt x="2928" y="1250"/>
                  <a:pt x="2929" y="1246"/>
                  <a:pt x="2931" y="1242"/>
                </a:cubicBezTo>
                <a:cubicBezTo>
                  <a:pt x="2932" y="1239"/>
                  <a:pt x="2933" y="1236"/>
                  <a:pt x="2934" y="1234"/>
                </a:cubicBezTo>
                <a:cubicBezTo>
                  <a:pt x="2935" y="1230"/>
                  <a:pt x="2937" y="1226"/>
                  <a:pt x="2938" y="1222"/>
                </a:cubicBezTo>
                <a:cubicBezTo>
                  <a:pt x="2939" y="1219"/>
                  <a:pt x="2940" y="1216"/>
                  <a:pt x="2941" y="1214"/>
                </a:cubicBezTo>
                <a:cubicBezTo>
                  <a:pt x="2943" y="1210"/>
                  <a:pt x="2944" y="1206"/>
                  <a:pt x="2945" y="1202"/>
                </a:cubicBezTo>
                <a:cubicBezTo>
                  <a:pt x="2946" y="1199"/>
                  <a:pt x="2947" y="1196"/>
                  <a:pt x="2948" y="1193"/>
                </a:cubicBezTo>
                <a:cubicBezTo>
                  <a:pt x="2950" y="1189"/>
                  <a:pt x="2951" y="1185"/>
                  <a:pt x="2953" y="1181"/>
                </a:cubicBezTo>
                <a:cubicBezTo>
                  <a:pt x="2953" y="1178"/>
                  <a:pt x="2954" y="1176"/>
                  <a:pt x="2955" y="1173"/>
                </a:cubicBezTo>
                <a:cubicBezTo>
                  <a:pt x="2957" y="1169"/>
                  <a:pt x="2958" y="1164"/>
                  <a:pt x="2960" y="1159"/>
                </a:cubicBezTo>
                <a:cubicBezTo>
                  <a:pt x="2960" y="1157"/>
                  <a:pt x="2961" y="1155"/>
                  <a:pt x="2961" y="1153"/>
                </a:cubicBezTo>
                <a:cubicBezTo>
                  <a:pt x="2963" y="1146"/>
                  <a:pt x="2965" y="1140"/>
                  <a:pt x="2967" y="1133"/>
                </a:cubicBezTo>
                <a:cubicBezTo>
                  <a:pt x="2967" y="1133"/>
                  <a:pt x="2968" y="1133"/>
                  <a:pt x="2968" y="1133"/>
                </a:cubicBezTo>
                <a:close/>
                <a:moveTo>
                  <a:pt x="2933" y="1035"/>
                </a:moveTo>
                <a:cubicBezTo>
                  <a:pt x="2933" y="1033"/>
                  <a:pt x="2934" y="1031"/>
                  <a:pt x="2935" y="1029"/>
                </a:cubicBezTo>
                <a:cubicBezTo>
                  <a:pt x="2935" y="1028"/>
                  <a:pt x="2935" y="1027"/>
                  <a:pt x="2936" y="1027"/>
                </a:cubicBezTo>
                <a:cubicBezTo>
                  <a:pt x="2945" y="1054"/>
                  <a:pt x="2954" y="1082"/>
                  <a:pt x="2962" y="1110"/>
                </a:cubicBezTo>
                <a:cubicBezTo>
                  <a:pt x="2958" y="1123"/>
                  <a:pt x="2954" y="1136"/>
                  <a:pt x="2950" y="1149"/>
                </a:cubicBezTo>
                <a:cubicBezTo>
                  <a:pt x="2949" y="1151"/>
                  <a:pt x="2949" y="1153"/>
                  <a:pt x="2948" y="1155"/>
                </a:cubicBezTo>
                <a:cubicBezTo>
                  <a:pt x="2947" y="1160"/>
                  <a:pt x="2945" y="1165"/>
                  <a:pt x="2944" y="1169"/>
                </a:cubicBezTo>
                <a:cubicBezTo>
                  <a:pt x="2943" y="1172"/>
                  <a:pt x="2942" y="1174"/>
                  <a:pt x="2941" y="1176"/>
                </a:cubicBezTo>
                <a:cubicBezTo>
                  <a:pt x="2940" y="1181"/>
                  <a:pt x="2938" y="1185"/>
                  <a:pt x="2937" y="1189"/>
                </a:cubicBezTo>
                <a:cubicBezTo>
                  <a:pt x="2936" y="1192"/>
                  <a:pt x="2935" y="1194"/>
                  <a:pt x="2934" y="1197"/>
                </a:cubicBezTo>
                <a:cubicBezTo>
                  <a:pt x="2933" y="1201"/>
                  <a:pt x="2932" y="1205"/>
                  <a:pt x="2930" y="1209"/>
                </a:cubicBezTo>
                <a:cubicBezTo>
                  <a:pt x="2929" y="1212"/>
                  <a:pt x="2928" y="1215"/>
                  <a:pt x="2927" y="1217"/>
                </a:cubicBezTo>
                <a:cubicBezTo>
                  <a:pt x="2926" y="1221"/>
                  <a:pt x="2924" y="1225"/>
                  <a:pt x="2923" y="1229"/>
                </a:cubicBezTo>
                <a:cubicBezTo>
                  <a:pt x="2922" y="1232"/>
                  <a:pt x="2921" y="1234"/>
                  <a:pt x="2920" y="1237"/>
                </a:cubicBezTo>
                <a:cubicBezTo>
                  <a:pt x="2918" y="1241"/>
                  <a:pt x="2917" y="1245"/>
                  <a:pt x="2915" y="1249"/>
                </a:cubicBezTo>
                <a:cubicBezTo>
                  <a:pt x="2914" y="1251"/>
                  <a:pt x="2913" y="1254"/>
                  <a:pt x="2912" y="1257"/>
                </a:cubicBezTo>
                <a:cubicBezTo>
                  <a:pt x="2911" y="1261"/>
                  <a:pt x="2909" y="1264"/>
                  <a:pt x="2908" y="1268"/>
                </a:cubicBezTo>
                <a:cubicBezTo>
                  <a:pt x="2907" y="1271"/>
                  <a:pt x="2905" y="1274"/>
                  <a:pt x="2904" y="1276"/>
                </a:cubicBezTo>
                <a:cubicBezTo>
                  <a:pt x="2903" y="1280"/>
                  <a:pt x="2901" y="1284"/>
                  <a:pt x="2900" y="1288"/>
                </a:cubicBezTo>
                <a:cubicBezTo>
                  <a:pt x="2898" y="1290"/>
                  <a:pt x="2897" y="1293"/>
                  <a:pt x="2896" y="1296"/>
                </a:cubicBezTo>
                <a:cubicBezTo>
                  <a:pt x="2894" y="1300"/>
                  <a:pt x="2893" y="1304"/>
                  <a:pt x="2891" y="1307"/>
                </a:cubicBezTo>
                <a:cubicBezTo>
                  <a:pt x="2890" y="1310"/>
                  <a:pt x="2889" y="1313"/>
                  <a:pt x="2888" y="1315"/>
                </a:cubicBezTo>
                <a:cubicBezTo>
                  <a:pt x="2886" y="1319"/>
                  <a:pt x="2884" y="1323"/>
                  <a:pt x="2882" y="1327"/>
                </a:cubicBezTo>
                <a:cubicBezTo>
                  <a:pt x="2881" y="1330"/>
                  <a:pt x="2880" y="1332"/>
                  <a:pt x="2879" y="1334"/>
                </a:cubicBezTo>
                <a:cubicBezTo>
                  <a:pt x="2877" y="1339"/>
                  <a:pt x="2875" y="1344"/>
                  <a:pt x="2873" y="1348"/>
                </a:cubicBezTo>
                <a:cubicBezTo>
                  <a:pt x="2872" y="1350"/>
                  <a:pt x="2871" y="1352"/>
                  <a:pt x="2870" y="1353"/>
                </a:cubicBezTo>
                <a:cubicBezTo>
                  <a:pt x="2867" y="1360"/>
                  <a:pt x="2864" y="1366"/>
                  <a:pt x="2861" y="1372"/>
                </a:cubicBezTo>
                <a:cubicBezTo>
                  <a:pt x="2860" y="1374"/>
                  <a:pt x="2859" y="1377"/>
                  <a:pt x="2858" y="1379"/>
                </a:cubicBezTo>
                <a:cubicBezTo>
                  <a:pt x="2856" y="1383"/>
                  <a:pt x="2854" y="1387"/>
                  <a:pt x="2852" y="1391"/>
                </a:cubicBezTo>
                <a:cubicBezTo>
                  <a:pt x="2850" y="1393"/>
                  <a:pt x="2849" y="1396"/>
                  <a:pt x="2847" y="1399"/>
                </a:cubicBezTo>
                <a:cubicBezTo>
                  <a:pt x="2846" y="1402"/>
                  <a:pt x="2844" y="1404"/>
                  <a:pt x="2843" y="1407"/>
                </a:cubicBezTo>
                <a:cubicBezTo>
                  <a:pt x="2843" y="1406"/>
                  <a:pt x="2843" y="1404"/>
                  <a:pt x="2843" y="1403"/>
                </a:cubicBezTo>
                <a:cubicBezTo>
                  <a:pt x="2843" y="1399"/>
                  <a:pt x="2844" y="1394"/>
                  <a:pt x="2844" y="1390"/>
                </a:cubicBezTo>
                <a:cubicBezTo>
                  <a:pt x="2845" y="1383"/>
                  <a:pt x="2845" y="1377"/>
                  <a:pt x="2846" y="1370"/>
                </a:cubicBezTo>
                <a:cubicBezTo>
                  <a:pt x="2846" y="1366"/>
                  <a:pt x="2846" y="1361"/>
                  <a:pt x="2847" y="1357"/>
                </a:cubicBezTo>
                <a:cubicBezTo>
                  <a:pt x="2847" y="1350"/>
                  <a:pt x="2848" y="1344"/>
                  <a:pt x="2849" y="1337"/>
                </a:cubicBezTo>
                <a:cubicBezTo>
                  <a:pt x="2849" y="1333"/>
                  <a:pt x="2850" y="1328"/>
                  <a:pt x="2850" y="1323"/>
                </a:cubicBezTo>
                <a:cubicBezTo>
                  <a:pt x="2851" y="1317"/>
                  <a:pt x="2852" y="1311"/>
                  <a:pt x="2853" y="1304"/>
                </a:cubicBezTo>
                <a:cubicBezTo>
                  <a:pt x="2853" y="1300"/>
                  <a:pt x="2854" y="1295"/>
                  <a:pt x="2855" y="1291"/>
                </a:cubicBezTo>
                <a:cubicBezTo>
                  <a:pt x="2855" y="1284"/>
                  <a:pt x="2856" y="1278"/>
                  <a:pt x="2857" y="1271"/>
                </a:cubicBezTo>
                <a:cubicBezTo>
                  <a:pt x="2858" y="1267"/>
                  <a:pt x="2859" y="1262"/>
                  <a:pt x="2859" y="1258"/>
                </a:cubicBezTo>
                <a:cubicBezTo>
                  <a:pt x="2861" y="1251"/>
                  <a:pt x="2862" y="1245"/>
                  <a:pt x="2863" y="1238"/>
                </a:cubicBezTo>
                <a:cubicBezTo>
                  <a:pt x="2864" y="1234"/>
                  <a:pt x="2864" y="1230"/>
                  <a:pt x="2865" y="1226"/>
                </a:cubicBezTo>
                <a:cubicBezTo>
                  <a:pt x="2866" y="1218"/>
                  <a:pt x="2868" y="1210"/>
                  <a:pt x="2869" y="1203"/>
                </a:cubicBezTo>
                <a:cubicBezTo>
                  <a:pt x="2870" y="1200"/>
                  <a:pt x="2871" y="1197"/>
                  <a:pt x="2871" y="1193"/>
                </a:cubicBezTo>
                <a:cubicBezTo>
                  <a:pt x="2874" y="1183"/>
                  <a:pt x="2876" y="1172"/>
                  <a:pt x="2878" y="1162"/>
                </a:cubicBezTo>
                <a:cubicBezTo>
                  <a:pt x="2881" y="1156"/>
                  <a:pt x="2884" y="1150"/>
                  <a:pt x="2887" y="1144"/>
                </a:cubicBezTo>
                <a:cubicBezTo>
                  <a:pt x="2887" y="1143"/>
                  <a:pt x="2888" y="1141"/>
                  <a:pt x="2889" y="1140"/>
                </a:cubicBezTo>
                <a:cubicBezTo>
                  <a:pt x="2891" y="1135"/>
                  <a:pt x="2893" y="1131"/>
                  <a:pt x="2895" y="1127"/>
                </a:cubicBezTo>
                <a:cubicBezTo>
                  <a:pt x="2896" y="1124"/>
                  <a:pt x="2897" y="1122"/>
                  <a:pt x="2898" y="1120"/>
                </a:cubicBezTo>
                <a:cubicBezTo>
                  <a:pt x="2899" y="1116"/>
                  <a:pt x="2901" y="1113"/>
                  <a:pt x="2903" y="1109"/>
                </a:cubicBezTo>
                <a:cubicBezTo>
                  <a:pt x="2904" y="1106"/>
                  <a:pt x="2905" y="1104"/>
                  <a:pt x="2906" y="1101"/>
                </a:cubicBezTo>
                <a:cubicBezTo>
                  <a:pt x="2907" y="1098"/>
                  <a:pt x="2909" y="1094"/>
                  <a:pt x="2910" y="1091"/>
                </a:cubicBezTo>
                <a:cubicBezTo>
                  <a:pt x="2911" y="1088"/>
                  <a:pt x="2912" y="1086"/>
                  <a:pt x="2914" y="1083"/>
                </a:cubicBezTo>
                <a:cubicBezTo>
                  <a:pt x="2915" y="1080"/>
                  <a:pt x="2916" y="1076"/>
                  <a:pt x="2918" y="1072"/>
                </a:cubicBezTo>
                <a:cubicBezTo>
                  <a:pt x="2919" y="1070"/>
                  <a:pt x="2920" y="1067"/>
                  <a:pt x="2921" y="1065"/>
                </a:cubicBezTo>
                <a:cubicBezTo>
                  <a:pt x="2922" y="1061"/>
                  <a:pt x="2924" y="1058"/>
                  <a:pt x="2925" y="1054"/>
                </a:cubicBezTo>
                <a:cubicBezTo>
                  <a:pt x="2926" y="1052"/>
                  <a:pt x="2927" y="1049"/>
                  <a:pt x="2928" y="1047"/>
                </a:cubicBezTo>
                <a:cubicBezTo>
                  <a:pt x="2930" y="1043"/>
                  <a:pt x="2931" y="1039"/>
                  <a:pt x="2933" y="1035"/>
                </a:cubicBezTo>
                <a:close/>
                <a:moveTo>
                  <a:pt x="2925" y="1002"/>
                </a:moveTo>
                <a:cubicBezTo>
                  <a:pt x="2925" y="1001"/>
                  <a:pt x="2925" y="1000"/>
                  <a:pt x="2926" y="999"/>
                </a:cubicBezTo>
                <a:cubicBezTo>
                  <a:pt x="2927" y="1002"/>
                  <a:pt x="2928" y="1005"/>
                  <a:pt x="2929" y="1009"/>
                </a:cubicBezTo>
                <a:cubicBezTo>
                  <a:pt x="2929" y="1010"/>
                  <a:pt x="2928" y="1012"/>
                  <a:pt x="2928" y="1013"/>
                </a:cubicBezTo>
                <a:cubicBezTo>
                  <a:pt x="2926" y="1018"/>
                  <a:pt x="2924" y="1023"/>
                  <a:pt x="2922" y="1029"/>
                </a:cubicBezTo>
                <a:cubicBezTo>
                  <a:pt x="2921" y="1031"/>
                  <a:pt x="2920" y="1034"/>
                  <a:pt x="2919" y="1036"/>
                </a:cubicBezTo>
                <a:cubicBezTo>
                  <a:pt x="2918" y="1041"/>
                  <a:pt x="2916" y="1045"/>
                  <a:pt x="2914" y="1049"/>
                </a:cubicBezTo>
                <a:cubicBezTo>
                  <a:pt x="2913" y="1052"/>
                  <a:pt x="2912" y="1055"/>
                  <a:pt x="2911" y="1058"/>
                </a:cubicBezTo>
                <a:cubicBezTo>
                  <a:pt x="2909" y="1062"/>
                  <a:pt x="2908" y="1066"/>
                  <a:pt x="2906" y="1070"/>
                </a:cubicBezTo>
                <a:cubicBezTo>
                  <a:pt x="2905" y="1073"/>
                  <a:pt x="2904" y="1076"/>
                  <a:pt x="2903" y="1078"/>
                </a:cubicBezTo>
                <a:cubicBezTo>
                  <a:pt x="2901" y="1083"/>
                  <a:pt x="2899" y="1087"/>
                  <a:pt x="2897" y="1091"/>
                </a:cubicBezTo>
                <a:cubicBezTo>
                  <a:pt x="2896" y="1093"/>
                  <a:pt x="2896" y="1095"/>
                  <a:pt x="2895" y="1096"/>
                </a:cubicBezTo>
                <a:cubicBezTo>
                  <a:pt x="2895" y="1096"/>
                  <a:pt x="2895" y="1096"/>
                  <a:pt x="2895" y="1095"/>
                </a:cubicBezTo>
                <a:cubicBezTo>
                  <a:pt x="2897" y="1088"/>
                  <a:pt x="2899" y="1081"/>
                  <a:pt x="2901" y="1074"/>
                </a:cubicBezTo>
                <a:cubicBezTo>
                  <a:pt x="2902" y="1073"/>
                  <a:pt x="2902" y="1073"/>
                  <a:pt x="2902" y="1072"/>
                </a:cubicBezTo>
                <a:cubicBezTo>
                  <a:pt x="2904" y="1064"/>
                  <a:pt x="2907" y="1056"/>
                  <a:pt x="2909" y="1048"/>
                </a:cubicBezTo>
                <a:cubicBezTo>
                  <a:pt x="2910" y="1046"/>
                  <a:pt x="2911" y="1044"/>
                  <a:pt x="2912" y="1041"/>
                </a:cubicBezTo>
                <a:cubicBezTo>
                  <a:pt x="2913" y="1036"/>
                  <a:pt x="2915" y="1030"/>
                  <a:pt x="2917" y="1025"/>
                </a:cubicBezTo>
                <a:cubicBezTo>
                  <a:pt x="2918" y="1022"/>
                  <a:pt x="2919" y="1019"/>
                  <a:pt x="2920" y="1016"/>
                </a:cubicBezTo>
                <a:cubicBezTo>
                  <a:pt x="2922" y="1011"/>
                  <a:pt x="2923" y="1007"/>
                  <a:pt x="2925" y="1002"/>
                </a:cubicBezTo>
                <a:close/>
                <a:moveTo>
                  <a:pt x="2896" y="923"/>
                </a:moveTo>
                <a:cubicBezTo>
                  <a:pt x="2904" y="942"/>
                  <a:pt x="2912" y="962"/>
                  <a:pt x="2919" y="981"/>
                </a:cubicBezTo>
                <a:cubicBezTo>
                  <a:pt x="2918" y="985"/>
                  <a:pt x="2917" y="988"/>
                  <a:pt x="2916" y="991"/>
                </a:cubicBezTo>
                <a:cubicBezTo>
                  <a:pt x="2915" y="995"/>
                  <a:pt x="2913" y="998"/>
                  <a:pt x="2912" y="1002"/>
                </a:cubicBezTo>
                <a:cubicBezTo>
                  <a:pt x="2911" y="1006"/>
                  <a:pt x="2910" y="1009"/>
                  <a:pt x="2908" y="1013"/>
                </a:cubicBezTo>
                <a:cubicBezTo>
                  <a:pt x="2907" y="1017"/>
                  <a:pt x="2906" y="1020"/>
                  <a:pt x="2904" y="1024"/>
                </a:cubicBezTo>
                <a:cubicBezTo>
                  <a:pt x="2903" y="1028"/>
                  <a:pt x="2902" y="1031"/>
                  <a:pt x="2901" y="1035"/>
                </a:cubicBezTo>
                <a:cubicBezTo>
                  <a:pt x="2900" y="1039"/>
                  <a:pt x="2898" y="1043"/>
                  <a:pt x="2897" y="1046"/>
                </a:cubicBezTo>
                <a:cubicBezTo>
                  <a:pt x="2896" y="1050"/>
                  <a:pt x="2895" y="1054"/>
                  <a:pt x="2894" y="1057"/>
                </a:cubicBezTo>
                <a:cubicBezTo>
                  <a:pt x="2893" y="1061"/>
                  <a:pt x="2892" y="1065"/>
                  <a:pt x="2890" y="1069"/>
                </a:cubicBezTo>
                <a:cubicBezTo>
                  <a:pt x="2889" y="1072"/>
                  <a:pt x="2888" y="1076"/>
                  <a:pt x="2887" y="1080"/>
                </a:cubicBezTo>
                <a:cubicBezTo>
                  <a:pt x="2886" y="1084"/>
                  <a:pt x="2885" y="1087"/>
                  <a:pt x="2884" y="1091"/>
                </a:cubicBezTo>
                <a:cubicBezTo>
                  <a:pt x="2883" y="1095"/>
                  <a:pt x="2882" y="1098"/>
                  <a:pt x="2881" y="1102"/>
                </a:cubicBezTo>
                <a:cubicBezTo>
                  <a:pt x="2878" y="1113"/>
                  <a:pt x="2875" y="1124"/>
                  <a:pt x="2872" y="1135"/>
                </a:cubicBezTo>
                <a:cubicBezTo>
                  <a:pt x="2872" y="1135"/>
                  <a:pt x="2872" y="1135"/>
                  <a:pt x="2872" y="1135"/>
                </a:cubicBezTo>
                <a:cubicBezTo>
                  <a:pt x="2871" y="1141"/>
                  <a:pt x="2869" y="1147"/>
                  <a:pt x="2868" y="1153"/>
                </a:cubicBezTo>
                <a:cubicBezTo>
                  <a:pt x="2868" y="1155"/>
                  <a:pt x="2867" y="1156"/>
                  <a:pt x="2867" y="1158"/>
                </a:cubicBezTo>
                <a:cubicBezTo>
                  <a:pt x="2862" y="1167"/>
                  <a:pt x="2858" y="1176"/>
                  <a:pt x="2853" y="1185"/>
                </a:cubicBezTo>
                <a:cubicBezTo>
                  <a:pt x="2853" y="1186"/>
                  <a:pt x="2852" y="1188"/>
                  <a:pt x="2851" y="1189"/>
                </a:cubicBezTo>
                <a:cubicBezTo>
                  <a:pt x="2847" y="1197"/>
                  <a:pt x="2843" y="1204"/>
                  <a:pt x="2839" y="1212"/>
                </a:cubicBezTo>
                <a:cubicBezTo>
                  <a:pt x="2838" y="1215"/>
                  <a:pt x="2836" y="1218"/>
                  <a:pt x="2834" y="1221"/>
                </a:cubicBezTo>
                <a:cubicBezTo>
                  <a:pt x="2831" y="1227"/>
                  <a:pt x="2828" y="1233"/>
                  <a:pt x="2825" y="1239"/>
                </a:cubicBezTo>
                <a:cubicBezTo>
                  <a:pt x="2823" y="1242"/>
                  <a:pt x="2820" y="1246"/>
                  <a:pt x="2818" y="1249"/>
                </a:cubicBezTo>
                <a:cubicBezTo>
                  <a:pt x="2815" y="1255"/>
                  <a:pt x="2812" y="1260"/>
                  <a:pt x="2809" y="1265"/>
                </a:cubicBezTo>
                <a:cubicBezTo>
                  <a:pt x="2807" y="1269"/>
                  <a:pt x="2805" y="1273"/>
                  <a:pt x="2803" y="1276"/>
                </a:cubicBezTo>
                <a:cubicBezTo>
                  <a:pt x="2800" y="1281"/>
                  <a:pt x="2797" y="1286"/>
                  <a:pt x="2794" y="1291"/>
                </a:cubicBezTo>
                <a:cubicBezTo>
                  <a:pt x="2791" y="1295"/>
                  <a:pt x="2789" y="1299"/>
                  <a:pt x="2786" y="1303"/>
                </a:cubicBezTo>
                <a:cubicBezTo>
                  <a:pt x="2783" y="1307"/>
                  <a:pt x="2780" y="1312"/>
                  <a:pt x="2777" y="1317"/>
                </a:cubicBezTo>
                <a:cubicBezTo>
                  <a:pt x="2775" y="1321"/>
                  <a:pt x="2772" y="1325"/>
                  <a:pt x="2770" y="1328"/>
                </a:cubicBezTo>
                <a:cubicBezTo>
                  <a:pt x="2767" y="1333"/>
                  <a:pt x="2764" y="1338"/>
                  <a:pt x="2760" y="1342"/>
                </a:cubicBezTo>
                <a:cubicBezTo>
                  <a:pt x="2758" y="1346"/>
                  <a:pt x="2755" y="1350"/>
                  <a:pt x="2753" y="1354"/>
                </a:cubicBezTo>
                <a:cubicBezTo>
                  <a:pt x="2750" y="1358"/>
                  <a:pt x="2746" y="1363"/>
                  <a:pt x="2743" y="1368"/>
                </a:cubicBezTo>
                <a:cubicBezTo>
                  <a:pt x="2740" y="1371"/>
                  <a:pt x="2738" y="1375"/>
                  <a:pt x="2735" y="1379"/>
                </a:cubicBezTo>
                <a:cubicBezTo>
                  <a:pt x="2732" y="1383"/>
                  <a:pt x="2729" y="1388"/>
                  <a:pt x="2725" y="1392"/>
                </a:cubicBezTo>
                <a:cubicBezTo>
                  <a:pt x="2723" y="1396"/>
                  <a:pt x="2720" y="1400"/>
                  <a:pt x="2717" y="1404"/>
                </a:cubicBezTo>
                <a:cubicBezTo>
                  <a:pt x="2714" y="1408"/>
                  <a:pt x="2710" y="1412"/>
                  <a:pt x="2707" y="1417"/>
                </a:cubicBezTo>
                <a:cubicBezTo>
                  <a:pt x="2704" y="1420"/>
                  <a:pt x="2701" y="1424"/>
                  <a:pt x="2698" y="1428"/>
                </a:cubicBezTo>
                <a:cubicBezTo>
                  <a:pt x="2695" y="1432"/>
                  <a:pt x="2692" y="1436"/>
                  <a:pt x="2688" y="1441"/>
                </a:cubicBezTo>
                <a:cubicBezTo>
                  <a:pt x="2685" y="1444"/>
                  <a:pt x="2682" y="1448"/>
                  <a:pt x="2679" y="1452"/>
                </a:cubicBezTo>
                <a:cubicBezTo>
                  <a:pt x="2676" y="1456"/>
                  <a:pt x="2672" y="1460"/>
                  <a:pt x="2669" y="1464"/>
                </a:cubicBezTo>
                <a:cubicBezTo>
                  <a:pt x="2666" y="1468"/>
                  <a:pt x="2663" y="1472"/>
                  <a:pt x="2660" y="1475"/>
                </a:cubicBezTo>
                <a:cubicBezTo>
                  <a:pt x="2656" y="1479"/>
                  <a:pt x="2653" y="1483"/>
                  <a:pt x="2649" y="1488"/>
                </a:cubicBezTo>
                <a:cubicBezTo>
                  <a:pt x="2646" y="1491"/>
                  <a:pt x="2643" y="1495"/>
                  <a:pt x="2640" y="1498"/>
                </a:cubicBezTo>
                <a:cubicBezTo>
                  <a:pt x="2636" y="1502"/>
                  <a:pt x="2632" y="1506"/>
                  <a:pt x="2629" y="1510"/>
                </a:cubicBezTo>
                <a:cubicBezTo>
                  <a:pt x="2626" y="1514"/>
                  <a:pt x="2622" y="1518"/>
                  <a:pt x="2619" y="1521"/>
                </a:cubicBezTo>
                <a:cubicBezTo>
                  <a:pt x="2615" y="1525"/>
                  <a:pt x="2612" y="1529"/>
                  <a:pt x="2608" y="1533"/>
                </a:cubicBezTo>
                <a:cubicBezTo>
                  <a:pt x="2605" y="1536"/>
                  <a:pt x="2601" y="1540"/>
                  <a:pt x="2598" y="1543"/>
                </a:cubicBezTo>
                <a:cubicBezTo>
                  <a:pt x="2596" y="1546"/>
                  <a:pt x="2594" y="1548"/>
                  <a:pt x="2592" y="1550"/>
                </a:cubicBezTo>
                <a:cubicBezTo>
                  <a:pt x="2592" y="1550"/>
                  <a:pt x="2592" y="1549"/>
                  <a:pt x="2592" y="1549"/>
                </a:cubicBezTo>
                <a:cubicBezTo>
                  <a:pt x="2591" y="1541"/>
                  <a:pt x="2591" y="1534"/>
                  <a:pt x="2591" y="1527"/>
                </a:cubicBezTo>
                <a:cubicBezTo>
                  <a:pt x="2591" y="1525"/>
                  <a:pt x="2591" y="1523"/>
                  <a:pt x="2591" y="1521"/>
                </a:cubicBezTo>
                <a:cubicBezTo>
                  <a:pt x="2591" y="1514"/>
                  <a:pt x="2591" y="1506"/>
                  <a:pt x="2591" y="1499"/>
                </a:cubicBezTo>
                <a:cubicBezTo>
                  <a:pt x="2591" y="1487"/>
                  <a:pt x="2591" y="1475"/>
                  <a:pt x="2591" y="1464"/>
                </a:cubicBezTo>
                <a:cubicBezTo>
                  <a:pt x="2591" y="1460"/>
                  <a:pt x="2592" y="1455"/>
                  <a:pt x="2592" y="1451"/>
                </a:cubicBezTo>
                <a:cubicBezTo>
                  <a:pt x="2592" y="1444"/>
                  <a:pt x="2592" y="1436"/>
                  <a:pt x="2593" y="1428"/>
                </a:cubicBezTo>
                <a:cubicBezTo>
                  <a:pt x="2593" y="1423"/>
                  <a:pt x="2593" y="1419"/>
                  <a:pt x="2593" y="1414"/>
                </a:cubicBezTo>
                <a:cubicBezTo>
                  <a:pt x="2594" y="1407"/>
                  <a:pt x="2594" y="1400"/>
                  <a:pt x="2595" y="1393"/>
                </a:cubicBezTo>
                <a:cubicBezTo>
                  <a:pt x="2595" y="1388"/>
                  <a:pt x="2595" y="1382"/>
                  <a:pt x="2596" y="1377"/>
                </a:cubicBezTo>
                <a:cubicBezTo>
                  <a:pt x="2596" y="1371"/>
                  <a:pt x="2597" y="1365"/>
                  <a:pt x="2597" y="1359"/>
                </a:cubicBezTo>
                <a:cubicBezTo>
                  <a:pt x="2602" y="1354"/>
                  <a:pt x="2607" y="1349"/>
                  <a:pt x="2612" y="1343"/>
                </a:cubicBezTo>
                <a:cubicBezTo>
                  <a:pt x="2615" y="1341"/>
                  <a:pt x="2618" y="1338"/>
                  <a:pt x="2620" y="1335"/>
                </a:cubicBezTo>
                <a:cubicBezTo>
                  <a:pt x="2627" y="1328"/>
                  <a:pt x="2635" y="1320"/>
                  <a:pt x="2642" y="1312"/>
                </a:cubicBezTo>
                <a:cubicBezTo>
                  <a:pt x="2642" y="1311"/>
                  <a:pt x="2643" y="1311"/>
                  <a:pt x="2643" y="1310"/>
                </a:cubicBezTo>
                <a:cubicBezTo>
                  <a:pt x="2650" y="1302"/>
                  <a:pt x="2658" y="1294"/>
                  <a:pt x="2665" y="1285"/>
                </a:cubicBezTo>
                <a:cubicBezTo>
                  <a:pt x="2667" y="1283"/>
                  <a:pt x="2669" y="1280"/>
                  <a:pt x="2672" y="1278"/>
                </a:cubicBezTo>
                <a:cubicBezTo>
                  <a:pt x="2677" y="1271"/>
                  <a:pt x="2682" y="1265"/>
                  <a:pt x="2687" y="1259"/>
                </a:cubicBezTo>
                <a:cubicBezTo>
                  <a:pt x="2690" y="1256"/>
                  <a:pt x="2692" y="1252"/>
                  <a:pt x="2695" y="1249"/>
                </a:cubicBezTo>
                <a:cubicBezTo>
                  <a:pt x="2699" y="1244"/>
                  <a:pt x="2704" y="1238"/>
                  <a:pt x="2708" y="1233"/>
                </a:cubicBezTo>
                <a:cubicBezTo>
                  <a:pt x="2711" y="1229"/>
                  <a:pt x="2714" y="1225"/>
                  <a:pt x="2717" y="1222"/>
                </a:cubicBezTo>
                <a:cubicBezTo>
                  <a:pt x="2721" y="1216"/>
                  <a:pt x="2725" y="1211"/>
                  <a:pt x="2728" y="1206"/>
                </a:cubicBezTo>
                <a:cubicBezTo>
                  <a:pt x="2731" y="1202"/>
                  <a:pt x="2734" y="1198"/>
                  <a:pt x="2737" y="1194"/>
                </a:cubicBezTo>
                <a:cubicBezTo>
                  <a:pt x="2741" y="1189"/>
                  <a:pt x="2745" y="1184"/>
                  <a:pt x="2748" y="1179"/>
                </a:cubicBezTo>
                <a:cubicBezTo>
                  <a:pt x="2751" y="1175"/>
                  <a:pt x="2754" y="1171"/>
                  <a:pt x="2757" y="1166"/>
                </a:cubicBezTo>
                <a:cubicBezTo>
                  <a:pt x="2761" y="1161"/>
                  <a:pt x="2764" y="1156"/>
                  <a:pt x="2768" y="1151"/>
                </a:cubicBezTo>
                <a:cubicBezTo>
                  <a:pt x="2770" y="1147"/>
                  <a:pt x="2773" y="1143"/>
                  <a:pt x="2776" y="1138"/>
                </a:cubicBezTo>
                <a:cubicBezTo>
                  <a:pt x="2779" y="1133"/>
                  <a:pt x="2783" y="1128"/>
                  <a:pt x="2786" y="1123"/>
                </a:cubicBezTo>
                <a:cubicBezTo>
                  <a:pt x="2789" y="1119"/>
                  <a:pt x="2792" y="1114"/>
                  <a:pt x="2795" y="1110"/>
                </a:cubicBezTo>
                <a:cubicBezTo>
                  <a:pt x="2798" y="1105"/>
                  <a:pt x="2801" y="1100"/>
                  <a:pt x="2804" y="1095"/>
                </a:cubicBezTo>
                <a:cubicBezTo>
                  <a:pt x="2807" y="1090"/>
                  <a:pt x="2810" y="1086"/>
                  <a:pt x="2812" y="1081"/>
                </a:cubicBezTo>
                <a:cubicBezTo>
                  <a:pt x="2815" y="1076"/>
                  <a:pt x="2818" y="1071"/>
                  <a:pt x="2821" y="1066"/>
                </a:cubicBezTo>
                <a:cubicBezTo>
                  <a:pt x="2824" y="1061"/>
                  <a:pt x="2827" y="1057"/>
                  <a:pt x="2829" y="1052"/>
                </a:cubicBezTo>
                <a:cubicBezTo>
                  <a:pt x="2832" y="1047"/>
                  <a:pt x="2835" y="1042"/>
                  <a:pt x="2838" y="1037"/>
                </a:cubicBezTo>
                <a:cubicBezTo>
                  <a:pt x="2841" y="1032"/>
                  <a:pt x="2843" y="1027"/>
                  <a:pt x="2846" y="1023"/>
                </a:cubicBezTo>
                <a:cubicBezTo>
                  <a:pt x="2849" y="1018"/>
                  <a:pt x="2851" y="1012"/>
                  <a:pt x="2854" y="1007"/>
                </a:cubicBezTo>
                <a:cubicBezTo>
                  <a:pt x="2857" y="1003"/>
                  <a:pt x="2859" y="998"/>
                  <a:pt x="2862" y="993"/>
                </a:cubicBezTo>
                <a:cubicBezTo>
                  <a:pt x="2864" y="988"/>
                  <a:pt x="2867" y="983"/>
                  <a:pt x="2869" y="977"/>
                </a:cubicBezTo>
                <a:cubicBezTo>
                  <a:pt x="2872" y="972"/>
                  <a:pt x="2874" y="968"/>
                  <a:pt x="2877" y="963"/>
                </a:cubicBezTo>
                <a:cubicBezTo>
                  <a:pt x="2879" y="957"/>
                  <a:pt x="2882" y="952"/>
                  <a:pt x="2884" y="947"/>
                </a:cubicBezTo>
                <a:cubicBezTo>
                  <a:pt x="2887" y="942"/>
                  <a:pt x="2889" y="937"/>
                  <a:pt x="2891" y="932"/>
                </a:cubicBezTo>
                <a:cubicBezTo>
                  <a:pt x="2893" y="929"/>
                  <a:pt x="2894" y="926"/>
                  <a:pt x="2896" y="923"/>
                </a:cubicBezTo>
                <a:close/>
                <a:moveTo>
                  <a:pt x="2846" y="819"/>
                </a:moveTo>
                <a:cubicBezTo>
                  <a:pt x="2862" y="848"/>
                  <a:pt x="2876" y="878"/>
                  <a:pt x="2889" y="908"/>
                </a:cubicBezTo>
                <a:cubicBezTo>
                  <a:pt x="2886" y="914"/>
                  <a:pt x="2884" y="920"/>
                  <a:pt x="2881" y="926"/>
                </a:cubicBezTo>
                <a:cubicBezTo>
                  <a:pt x="2879" y="930"/>
                  <a:pt x="2877" y="933"/>
                  <a:pt x="2876" y="937"/>
                </a:cubicBezTo>
                <a:cubicBezTo>
                  <a:pt x="2872" y="946"/>
                  <a:pt x="2867" y="955"/>
                  <a:pt x="2863" y="964"/>
                </a:cubicBezTo>
                <a:cubicBezTo>
                  <a:pt x="2862" y="965"/>
                  <a:pt x="2862" y="966"/>
                  <a:pt x="2861" y="967"/>
                </a:cubicBezTo>
                <a:cubicBezTo>
                  <a:pt x="2856" y="977"/>
                  <a:pt x="2851" y="987"/>
                  <a:pt x="2846" y="997"/>
                </a:cubicBezTo>
                <a:cubicBezTo>
                  <a:pt x="2845" y="1000"/>
                  <a:pt x="2843" y="1003"/>
                  <a:pt x="2841" y="1006"/>
                </a:cubicBezTo>
                <a:cubicBezTo>
                  <a:pt x="2838" y="1012"/>
                  <a:pt x="2834" y="1019"/>
                  <a:pt x="2830" y="1026"/>
                </a:cubicBezTo>
                <a:cubicBezTo>
                  <a:pt x="2828" y="1030"/>
                  <a:pt x="2826" y="1033"/>
                  <a:pt x="2824" y="1037"/>
                </a:cubicBezTo>
                <a:cubicBezTo>
                  <a:pt x="2821" y="1043"/>
                  <a:pt x="2817" y="1049"/>
                  <a:pt x="2814" y="1055"/>
                </a:cubicBezTo>
                <a:cubicBezTo>
                  <a:pt x="2812" y="1059"/>
                  <a:pt x="2809" y="1063"/>
                  <a:pt x="2807" y="1067"/>
                </a:cubicBezTo>
                <a:cubicBezTo>
                  <a:pt x="2804" y="1072"/>
                  <a:pt x="2800" y="1078"/>
                  <a:pt x="2797" y="1083"/>
                </a:cubicBezTo>
                <a:cubicBezTo>
                  <a:pt x="2795" y="1088"/>
                  <a:pt x="2792" y="1092"/>
                  <a:pt x="2789" y="1096"/>
                </a:cubicBezTo>
                <a:cubicBezTo>
                  <a:pt x="2786" y="1101"/>
                  <a:pt x="2783" y="1106"/>
                  <a:pt x="2779" y="1112"/>
                </a:cubicBezTo>
                <a:cubicBezTo>
                  <a:pt x="2777" y="1116"/>
                  <a:pt x="2774" y="1120"/>
                  <a:pt x="2771" y="1124"/>
                </a:cubicBezTo>
                <a:cubicBezTo>
                  <a:pt x="2768" y="1129"/>
                  <a:pt x="2765" y="1134"/>
                  <a:pt x="2761" y="1139"/>
                </a:cubicBezTo>
                <a:cubicBezTo>
                  <a:pt x="2758" y="1144"/>
                  <a:pt x="2755" y="1148"/>
                  <a:pt x="2753" y="1152"/>
                </a:cubicBezTo>
                <a:cubicBezTo>
                  <a:pt x="2749" y="1157"/>
                  <a:pt x="2746" y="1162"/>
                  <a:pt x="2742" y="1167"/>
                </a:cubicBezTo>
                <a:cubicBezTo>
                  <a:pt x="2739" y="1171"/>
                  <a:pt x="2736" y="1175"/>
                  <a:pt x="2733" y="1179"/>
                </a:cubicBezTo>
                <a:cubicBezTo>
                  <a:pt x="2730" y="1184"/>
                  <a:pt x="2726" y="1189"/>
                  <a:pt x="2723" y="1194"/>
                </a:cubicBezTo>
                <a:cubicBezTo>
                  <a:pt x="2720" y="1198"/>
                  <a:pt x="2717" y="1202"/>
                  <a:pt x="2713" y="1206"/>
                </a:cubicBezTo>
                <a:cubicBezTo>
                  <a:pt x="2710" y="1211"/>
                  <a:pt x="2706" y="1215"/>
                  <a:pt x="2703" y="1220"/>
                </a:cubicBezTo>
                <a:cubicBezTo>
                  <a:pt x="2699" y="1224"/>
                  <a:pt x="2696" y="1228"/>
                  <a:pt x="2693" y="1232"/>
                </a:cubicBezTo>
                <a:cubicBezTo>
                  <a:pt x="2689" y="1237"/>
                  <a:pt x="2686" y="1242"/>
                  <a:pt x="2682" y="1246"/>
                </a:cubicBezTo>
                <a:cubicBezTo>
                  <a:pt x="2679" y="1250"/>
                  <a:pt x="2675" y="1254"/>
                  <a:pt x="2672" y="1258"/>
                </a:cubicBezTo>
                <a:cubicBezTo>
                  <a:pt x="2668" y="1263"/>
                  <a:pt x="2664" y="1267"/>
                  <a:pt x="2661" y="1272"/>
                </a:cubicBezTo>
                <a:cubicBezTo>
                  <a:pt x="2657" y="1276"/>
                  <a:pt x="2654" y="1280"/>
                  <a:pt x="2650" y="1284"/>
                </a:cubicBezTo>
                <a:cubicBezTo>
                  <a:pt x="2646" y="1288"/>
                  <a:pt x="2643" y="1293"/>
                  <a:pt x="2639" y="1297"/>
                </a:cubicBezTo>
                <a:cubicBezTo>
                  <a:pt x="2635" y="1301"/>
                  <a:pt x="2632" y="1305"/>
                  <a:pt x="2628" y="1309"/>
                </a:cubicBezTo>
                <a:cubicBezTo>
                  <a:pt x="2624" y="1313"/>
                  <a:pt x="2620" y="1318"/>
                  <a:pt x="2616" y="1322"/>
                </a:cubicBezTo>
                <a:cubicBezTo>
                  <a:pt x="2613" y="1326"/>
                  <a:pt x="2609" y="1330"/>
                  <a:pt x="2605" y="1334"/>
                </a:cubicBezTo>
                <a:cubicBezTo>
                  <a:pt x="2603" y="1336"/>
                  <a:pt x="2601" y="1338"/>
                  <a:pt x="2599" y="1340"/>
                </a:cubicBezTo>
                <a:cubicBezTo>
                  <a:pt x="2600" y="1337"/>
                  <a:pt x="2600" y="1335"/>
                  <a:pt x="2600" y="1332"/>
                </a:cubicBezTo>
                <a:cubicBezTo>
                  <a:pt x="2601" y="1328"/>
                  <a:pt x="2601" y="1323"/>
                  <a:pt x="2602" y="1319"/>
                </a:cubicBezTo>
                <a:cubicBezTo>
                  <a:pt x="2602" y="1313"/>
                  <a:pt x="2603" y="1307"/>
                  <a:pt x="2604" y="1302"/>
                </a:cubicBezTo>
                <a:cubicBezTo>
                  <a:pt x="2604" y="1297"/>
                  <a:pt x="2605" y="1293"/>
                  <a:pt x="2606" y="1288"/>
                </a:cubicBezTo>
                <a:cubicBezTo>
                  <a:pt x="2607" y="1282"/>
                  <a:pt x="2607" y="1277"/>
                  <a:pt x="2608" y="1271"/>
                </a:cubicBezTo>
                <a:cubicBezTo>
                  <a:pt x="2609" y="1267"/>
                  <a:pt x="2610" y="1262"/>
                  <a:pt x="2610" y="1258"/>
                </a:cubicBezTo>
                <a:cubicBezTo>
                  <a:pt x="2611" y="1252"/>
                  <a:pt x="2612" y="1246"/>
                  <a:pt x="2613" y="1240"/>
                </a:cubicBezTo>
                <a:cubicBezTo>
                  <a:pt x="2614" y="1236"/>
                  <a:pt x="2615" y="1232"/>
                  <a:pt x="2616" y="1228"/>
                </a:cubicBezTo>
                <a:cubicBezTo>
                  <a:pt x="2617" y="1221"/>
                  <a:pt x="2618" y="1215"/>
                  <a:pt x="2619" y="1209"/>
                </a:cubicBezTo>
                <a:cubicBezTo>
                  <a:pt x="2620" y="1205"/>
                  <a:pt x="2621" y="1201"/>
                  <a:pt x="2621" y="1197"/>
                </a:cubicBezTo>
                <a:cubicBezTo>
                  <a:pt x="2623" y="1191"/>
                  <a:pt x="2624" y="1184"/>
                  <a:pt x="2626" y="1178"/>
                </a:cubicBezTo>
                <a:cubicBezTo>
                  <a:pt x="2626" y="1174"/>
                  <a:pt x="2627" y="1171"/>
                  <a:pt x="2628" y="1168"/>
                </a:cubicBezTo>
                <a:cubicBezTo>
                  <a:pt x="2630" y="1159"/>
                  <a:pt x="2632" y="1151"/>
                  <a:pt x="2634" y="1142"/>
                </a:cubicBezTo>
                <a:cubicBezTo>
                  <a:pt x="2634" y="1141"/>
                  <a:pt x="2634" y="1139"/>
                  <a:pt x="2635" y="1138"/>
                </a:cubicBezTo>
                <a:cubicBezTo>
                  <a:pt x="2637" y="1128"/>
                  <a:pt x="2640" y="1118"/>
                  <a:pt x="2642" y="1109"/>
                </a:cubicBezTo>
                <a:cubicBezTo>
                  <a:pt x="2645" y="1106"/>
                  <a:pt x="2647" y="1103"/>
                  <a:pt x="2650" y="1101"/>
                </a:cubicBezTo>
                <a:cubicBezTo>
                  <a:pt x="2652" y="1098"/>
                  <a:pt x="2655" y="1095"/>
                  <a:pt x="2657" y="1092"/>
                </a:cubicBezTo>
                <a:cubicBezTo>
                  <a:pt x="2661" y="1088"/>
                  <a:pt x="2664" y="1084"/>
                  <a:pt x="2668" y="1080"/>
                </a:cubicBezTo>
                <a:cubicBezTo>
                  <a:pt x="2671" y="1076"/>
                  <a:pt x="2674" y="1072"/>
                  <a:pt x="2677" y="1069"/>
                </a:cubicBezTo>
                <a:cubicBezTo>
                  <a:pt x="2680" y="1065"/>
                  <a:pt x="2683" y="1062"/>
                  <a:pt x="2686" y="1058"/>
                </a:cubicBezTo>
                <a:cubicBezTo>
                  <a:pt x="2688" y="1055"/>
                  <a:pt x="2690" y="1053"/>
                  <a:pt x="2692" y="1050"/>
                </a:cubicBezTo>
                <a:cubicBezTo>
                  <a:pt x="2695" y="1047"/>
                  <a:pt x="2698" y="1044"/>
                  <a:pt x="2700" y="1040"/>
                </a:cubicBezTo>
                <a:cubicBezTo>
                  <a:pt x="2702" y="1038"/>
                  <a:pt x="2704" y="1035"/>
                  <a:pt x="2706" y="1032"/>
                </a:cubicBezTo>
                <a:cubicBezTo>
                  <a:pt x="2709" y="1029"/>
                  <a:pt x="2712" y="1026"/>
                  <a:pt x="2714" y="1022"/>
                </a:cubicBezTo>
                <a:cubicBezTo>
                  <a:pt x="2716" y="1020"/>
                  <a:pt x="2718" y="1017"/>
                  <a:pt x="2720" y="1014"/>
                </a:cubicBezTo>
                <a:cubicBezTo>
                  <a:pt x="2723" y="1011"/>
                  <a:pt x="2725" y="1008"/>
                  <a:pt x="2728" y="1004"/>
                </a:cubicBezTo>
                <a:cubicBezTo>
                  <a:pt x="2730" y="1002"/>
                  <a:pt x="2732" y="999"/>
                  <a:pt x="2734" y="996"/>
                </a:cubicBezTo>
                <a:cubicBezTo>
                  <a:pt x="2736" y="993"/>
                  <a:pt x="2739" y="990"/>
                  <a:pt x="2741" y="986"/>
                </a:cubicBezTo>
                <a:cubicBezTo>
                  <a:pt x="2743" y="983"/>
                  <a:pt x="2745" y="981"/>
                  <a:pt x="2747" y="978"/>
                </a:cubicBezTo>
                <a:cubicBezTo>
                  <a:pt x="2750" y="974"/>
                  <a:pt x="2752" y="971"/>
                  <a:pt x="2754" y="968"/>
                </a:cubicBezTo>
                <a:cubicBezTo>
                  <a:pt x="2756" y="965"/>
                  <a:pt x="2758" y="962"/>
                  <a:pt x="2760" y="959"/>
                </a:cubicBezTo>
                <a:cubicBezTo>
                  <a:pt x="2763" y="956"/>
                  <a:pt x="2765" y="953"/>
                  <a:pt x="2767" y="949"/>
                </a:cubicBezTo>
                <a:cubicBezTo>
                  <a:pt x="2769" y="946"/>
                  <a:pt x="2771" y="943"/>
                  <a:pt x="2773" y="940"/>
                </a:cubicBezTo>
                <a:cubicBezTo>
                  <a:pt x="2775" y="937"/>
                  <a:pt x="2778" y="934"/>
                  <a:pt x="2780" y="930"/>
                </a:cubicBezTo>
                <a:cubicBezTo>
                  <a:pt x="2782" y="927"/>
                  <a:pt x="2784" y="924"/>
                  <a:pt x="2786" y="922"/>
                </a:cubicBezTo>
                <a:cubicBezTo>
                  <a:pt x="2788" y="918"/>
                  <a:pt x="2790" y="915"/>
                  <a:pt x="2792" y="912"/>
                </a:cubicBezTo>
                <a:cubicBezTo>
                  <a:pt x="2794" y="909"/>
                  <a:pt x="2796" y="905"/>
                  <a:pt x="2798" y="902"/>
                </a:cubicBezTo>
                <a:cubicBezTo>
                  <a:pt x="2800" y="899"/>
                  <a:pt x="2802" y="896"/>
                  <a:pt x="2804" y="892"/>
                </a:cubicBezTo>
                <a:cubicBezTo>
                  <a:pt x="2806" y="889"/>
                  <a:pt x="2808" y="886"/>
                  <a:pt x="2810" y="883"/>
                </a:cubicBezTo>
                <a:cubicBezTo>
                  <a:pt x="2812" y="880"/>
                  <a:pt x="2814" y="876"/>
                  <a:pt x="2816" y="873"/>
                </a:cubicBezTo>
                <a:cubicBezTo>
                  <a:pt x="2818" y="870"/>
                  <a:pt x="2819" y="867"/>
                  <a:pt x="2821" y="864"/>
                </a:cubicBezTo>
                <a:cubicBezTo>
                  <a:pt x="2823" y="860"/>
                  <a:pt x="2825" y="857"/>
                  <a:pt x="2827" y="854"/>
                </a:cubicBezTo>
                <a:cubicBezTo>
                  <a:pt x="2829" y="850"/>
                  <a:pt x="2831" y="847"/>
                  <a:pt x="2833" y="844"/>
                </a:cubicBezTo>
                <a:cubicBezTo>
                  <a:pt x="2835" y="841"/>
                  <a:pt x="2836" y="837"/>
                  <a:pt x="2838" y="834"/>
                </a:cubicBezTo>
                <a:cubicBezTo>
                  <a:pt x="2840" y="831"/>
                  <a:pt x="2842" y="828"/>
                  <a:pt x="2844" y="825"/>
                </a:cubicBezTo>
                <a:cubicBezTo>
                  <a:pt x="2845" y="823"/>
                  <a:pt x="2846" y="821"/>
                  <a:pt x="2846" y="819"/>
                </a:cubicBezTo>
                <a:close/>
                <a:moveTo>
                  <a:pt x="2795" y="744"/>
                </a:moveTo>
                <a:cubicBezTo>
                  <a:pt x="2797" y="742"/>
                  <a:pt x="2798" y="739"/>
                  <a:pt x="2800" y="737"/>
                </a:cubicBezTo>
                <a:cubicBezTo>
                  <a:pt x="2814" y="760"/>
                  <a:pt x="2827" y="783"/>
                  <a:pt x="2840" y="806"/>
                </a:cubicBezTo>
                <a:cubicBezTo>
                  <a:pt x="2837" y="811"/>
                  <a:pt x="2835" y="815"/>
                  <a:pt x="2833" y="819"/>
                </a:cubicBezTo>
                <a:cubicBezTo>
                  <a:pt x="2832" y="821"/>
                  <a:pt x="2831" y="823"/>
                  <a:pt x="2830" y="824"/>
                </a:cubicBezTo>
                <a:cubicBezTo>
                  <a:pt x="2827" y="831"/>
                  <a:pt x="2823" y="837"/>
                  <a:pt x="2819" y="843"/>
                </a:cubicBezTo>
                <a:cubicBezTo>
                  <a:pt x="2819" y="844"/>
                  <a:pt x="2818" y="845"/>
                  <a:pt x="2818" y="846"/>
                </a:cubicBezTo>
                <a:cubicBezTo>
                  <a:pt x="2815" y="852"/>
                  <a:pt x="2811" y="857"/>
                  <a:pt x="2808" y="862"/>
                </a:cubicBezTo>
                <a:cubicBezTo>
                  <a:pt x="2807" y="865"/>
                  <a:pt x="2806" y="867"/>
                  <a:pt x="2804" y="869"/>
                </a:cubicBezTo>
                <a:cubicBezTo>
                  <a:pt x="2802" y="873"/>
                  <a:pt x="2799" y="877"/>
                  <a:pt x="2797" y="881"/>
                </a:cubicBezTo>
                <a:cubicBezTo>
                  <a:pt x="2795" y="884"/>
                  <a:pt x="2794" y="886"/>
                  <a:pt x="2792" y="889"/>
                </a:cubicBezTo>
                <a:cubicBezTo>
                  <a:pt x="2790" y="892"/>
                  <a:pt x="2788" y="896"/>
                  <a:pt x="2785" y="900"/>
                </a:cubicBezTo>
                <a:cubicBezTo>
                  <a:pt x="2784" y="902"/>
                  <a:pt x="2782" y="905"/>
                  <a:pt x="2780" y="908"/>
                </a:cubicBezTo>
                <a:cubicBezTo>
                  <a:pt x="2778" y="911"/>
                  <a:pt x="2776" y="915"/>
                  <a:pt x="2774" y="918"/>
                </a:cubicBezTo>
                <a:cubicBezTo>
                  <a:pt x="2772" y="921"/>
                  <a:pt x="2770" y="924"/>
                  <a:pt x="2768" y="926"/>
                </a:cubicBezTo>
                <a:cubicBezTo>
                  <a:pt x="2766" y="930"/>
                  <a:pt x="2764" y="933"/>
                  <a:pt x="2761" y="936"/>
                </a:cubicBezTo>
                <a:cubicBezTo>
                  <a:pt x="2760" y="939"/>
                  <a:pt x="2758" y="942"/>
                  <a:pt x="2756" y="945"/>
                </a:cubicBezTo>
                <a:cubicBezTo>
                  <a:pt x="2754" y="948"/>
                  <a:pt x="2751" y="951"/>
                  <a:pt x="2749" y="954"/>
                </a:cubicBezTo>
                <a:cubicBezTo>
                  <a:pt x="2747" y="957"/>
                  <a:pt x="2745" y="960"/>
                  <a:pt x="2743" y="963"/>
                </a:cubicBezTo>
                <a:cubicBezTo>
                  <a:pt x="2741" y="966"/>
                  <a:pt x="2739" y="969"/>
                  <a:pt x="2736" y="972"/>
                </a:cubicBezTo>
                <a:cubicBezTo>
                  <a:pt x="2734" y="975"/>
                  <a:pt x="2732" y="978"/>
                  <a:pt x="2731" y="981"/>
                </a:cubicBezTo>
                <a:cubicBezTo>
                  <a:pt x="2728" y="984"/>
                  <a:pt x="2726" y="987"/>
                  <a:pt x="2723" y="990"/>
                </a:cubicBezTo>
                <a:cubicBezTo>
                  <a:pt x="2721" y="993"/>
                  <a:pt x="2719" y="996"/>
                  <a:pt x="2717" y="998"/>
                </a:cubicBezTo>
                <a:cubicBezTo>
                  <a:pt x="2715" y="1002"/>
                  <a:pt x="2712" y="1005"/>
                  <a:pt x="2710" y="1008"/>
                </a:cubicBezTo>
                <a:cubicBezTo>
                  <a:pt x="2708" y="1011"/>
                  <a:pt x="2706" y="1013"/>
                  <a:pt x="2704" y="1016"/>
                </a:cubicBezTo>
                <a:cubicBezTo>
                  <a:pt x="2701" y="1019"/>
                  <a:pt x="2699" y="1023"/>
                  <a:pt x="2696" y="1026"/>
                </a:cubicBezTo>
                <a:cubicBezTo>
                  <a:pt x="2694" y="1029"/>
                  <a:pt x="2692" y="1031"/>
                  <a:pt x="2691" y="1033"/>
                </a:cubicBezTo>
                <a:cubicBezTo>
                  <a:pt x="2687" y="1038"/>
                  <a:pt x="2683" y="1042"/>
                  <a:pt x="2680" y="1047"/>
                </a:cubicBezTo>
                <a:cubicBezTo>
                  <a:pt x="2679" y="1048"/>
                  <a:pt x="2678" y="1049"/>
                  <a:pt x="2677" y="1050"/>
                </a:cubicBezTo>
                <a:cubicBezTo>
                  <a:pt x="2672" y="1056"/>
                  <a:pt x="2668" y="1061"/>
                  <a:pt x="2663" y="1067"/>
                </a:cubicBezTo>
                <a:cubicBezTo>
                  <a:pt x="2661" y="1069"/>
                  <a:pt x="2660" y="1070"/>
                  <a:pt x="2658" y="1072"/>
                </a:cubicBezTo>
                <a:cubicBezTo>
                  <a:pt x="2655" y="1076"/>
                  <a:pt x="2653" y="1079"/>
                  <a:pt x="2650" y="1082"/>
                </a:cubicBezTo>
                <a:cubicBezTo>
                  <a:pt x="2652" y="1074"/>
                  <a:pt x="2654" y="1066"/>
                  <a:pt x="2657" y="1059"/>
                </a:cubicBezTo>
                <a:cubicBezTo>
                  <a:pt x="2658" y="1056"/>
                  <a:pt x="2658" y="1054"/>
                  <a:pt x="2659" y="1052"/>
                </a:cubicBezTo>
                <a:cubicBezTo>
                  <a:pt x="2661" y="1046"/>
                  <a:pt x="2662" y="1041"/>
                  <a:pt x="2664" y="1035"/>
                </a:cubicBezTo>
                <a:cubicBezTo>
                  <a:pt x="2665" y="1032"/>
                  <a:pt x="2666" y="1029"/>
                  <a:pt x="2667" y="1026"/>
                </a:cubicBezTo>
                <a:cubicBezTo>
                  <a:pt x="2669" y="1021"/>
                  <a:pt x="2671" y="1016"/>
                  <a:pt x="2672" y="1011"/>
                </a:cubicBezTo>
                <a:cubicBezTo>
                  <a:pt x="2673" y="1008"/>
                  <a:pt x="2674" y="1005"/>
                  <a:pt x="2676" y="1002"/>
                </a:cubicBezTo>
                <a:cubicBezTo>
                  <a:pt x="2677" y="997"/>
                  <a:pt x="2679" y="993"/>
                  <a:pt x="2681" y="988"/>
                </a:cubicBezTo>
                <a:cubicBezTo>
                  <a:pt x="2682" y="985"/>
                  <a:pt x="2683" y="981"/>
                  <a:pt x="2684" y="978"/>
                </a:cubicBezTo>
                <a:cubicBezTo>
                  <a:pt x="2686" y="974"/>
                  <a:pt x="2688" y="969"/>
                  <a:pt x="2689" y="965"/>
                </a:cubicBezTo>
                <a:cubicBezTo>
                  <a:pt x="2690" y="962"/>
                  <a:pt x="2692" y="958"/>
                  <a:pt x="2693" y="955"/>
                </a:cubicBezTo>
                <a:cubicBezTo>
                  <a:pt x="2695" y="950"/>
                  <a:pt x="2697" y="946"/>
                  <a:pt x="2698" y="942"/>
                </a:cubicBezTo>
                <a:cubicBezTo>
                  <a:pt x="2700" y="938"/>
                  <a:pt x="2701" y="935"/>
                  <a:pt x="2702" y="932"/>
                </a:cubicBezTo>
                <a:cubicBezTo>
                  <a:pt x="2704" y="927"/>
                  <a:pt x="2706" y="923"/>
                  <a:pt x="2708" y="919"/>
                </a:cubicBezTo>
                <a:cubicBezTo>
                  <a:pt x="2709" y="915"/>
                  <a:pt x="2711" y="912"/>
                  <a:pt x="2712" y="909"/>
                </a:cubicBezTo>
                <a:cubicBezTo>
                  <a:pt x="2714" y="904"/>
                  <a:pt x="2716" y="900"/>
                  <a:pt x="2718" y="895"/>
                </a:cubicBezTo>
                <a:cubicBezTo>
                  <a:pt x="2719" y="892"/>
                  <a:pt x="2721" y="889"/>
                  <a:pt x="2722" y="886"/>
                </a:cubicBezTo>
                <a:cubicBezTo>
                  <a:pt x="2724" y="881"/>
                  <a:pt x="2726" y="877"/>
                  <a:pt x="2728" y="872"/>
                </a:cubicBezTo>
                <a:cubicBezTo>
                  <a:pt x="2730" y="869"/>
                  <a:pt x="2731" y="866"/>
                  <a:pt x="2732" y="864"/>
                </a:cubicBezTo>
                <a:cubicBezTo>
                  <a:pt x="2735" y="858"/>
                  <a:pt x="2738" y="853"/>
                  <a:pt x="2740" y="847"/>
                </a:cubicBezTo>
                <a:cubicBezTo>
                  <a:pt x="2741" y="845"/>
                  <a:pt x="2742" y="843"/>
                  <a:pt x="2743" y="841"/>
                </a:cubicBezTo>
                <a:cubicBezTo>
                  <a:pt x="2747" y="834"/>
                  <a:pt x="2750" y="826"/>
                  <a:pt x="2754" y="819"/>
                </a:cubicBezTo>
                <a:cubicBezTo>
                  <a:pt x="2755" y="817"/>
                  <a:pt x="2756" y="816"/>
                  <a:pt x="2757" y="814"/>
                </a:cubicBezTo>
                <a:cubicBezTo>
                  <a:pt x="2760" y="809"/>
                  <a:pt x="2763" y="803"/>
                  <a:pt x="2766" y="797"/>
                </a:cubicBezTo>
                <a:cubicBezTo>
                  <a:pt x="2767" y="794"/>
                  <a:pt x="2769" y="792"/>
                  <a:pt x="2770" y="789"/>
                </a:cubicBezTo>
                <a:cubicBezTo>
                  <a:pt x="2773" y="784"/>
                  <a:pt x="2775" y="780"/>
                  <a:pt x="2778" y="775"/>
                </a:cubicBezTo>
                <a:cubicBezTo>
                  <a:pt x="2779" y="772"/>
                  <a:pt x="2781" y="769"/>
                  <a:pt x="2783" y="766"/>
                </a:cubicBezTo>
                <a:cubicBezTo>
                  <a:pt x="2785" y="762"/>
                  <a:pt x="2787" y="758"/>
                  <a:pt x="2790" y="754"/>
                </a:cubicBezTo>
                <a:cubicBezTo>
                  <a:pt x="2792" y="750"/>
                  <a:pt x="2793" y="747"/>
                  <a:pt x="2795" y="744"/>
                </a:cubicBezTo>
                <a:close/>
                <a:moveTo>
                  <a:pt x="2787" y="717"/>
                </a:moveTo>
                <a:cubicBezTo>
                  <a:pt x="2789" y="719"/>
                  <a:pt x="2791" y="722"/>
                  <a:pt x="2793" y="725"/>
                </a:cubicBezTo>
                <a:cubicBezTo>
                  <a:pt x="2791" y="728"/>
                  <a:pt x="2789" y="731"/>
                  <a:pt x="2787" y="735"/>
                </a:cubicBezTo>
                <a:cubicBezTo>
                  <a:pt x="2785" y="738"/>
                  <a:pt x="2783" y="742"/>
                  <a:pt x="2780" y="746"/>
                </a:cubicBezTo>
                <a:cubicBezTo>
                  <a:pt x="2778" y="750"/>
                  <a:pt x="2776" y="753"/>
                  <a:pt x="2774" y="757"/>
                </a:cubicBezTo>
                <a:cubicBezTo>
                  <a:pt x="2772" y="761"/>
                  <a:pt x="2770" y="765"/>
                  <a:pt x="2768" y="769"/>
                </a:cubicBezTo>
                <a:cubicBezTo>
                  <a:pt x="2766" y="772"/>
                  <a:pt x="2763" y="776"/>
                  <a:pt x="2761" y="780"/>
                </a:cubicBezTo>
                <a:cubicBezTo>
                  <a:pt x="2759" y="784"/>
                  <a:pt x="2757" y="787"/>
                  <a:pt x="2755" y="791"/>
                </a:cubicBezTo>
                <a:cubicBezTo>
                  <a:pt x="2753" y="795"/>
                  <a:pt x="2751" y="799"/>
                  <a:pt x="2749" y="803"/>
                </a:cubicBezTo>
                <a:cubicBezTo>
                  <a:pt x="2747" y="807"/>
                  <a:pt x="2745" y="810"/>
                  <a:pt x="2743" y="814"/>
                </a:cubicBezTo>
                <a:cubicBezTo>
                  <a:pt x="2741" y="818"/>
                  <a:pt x="2739" y="822"/>
                  <a:pt x="2737" y="826"/>
                </a:cubicBezTo>
                <a:cubicBezTo>
                  <a:pt x="2735" y="830"/>
                  <a:pt x="2733" y="834"/>
                  <a:pt x="2732" y="837"/>
                </a:cubicBezTo>
                <a:cubicBezTo>
                  <a:pt x="2730" y="842"/>
                  <a:pt x="2728" y="846"/>
                  <a:pt x="2726" y="850"/>
                </a:cubicBezTo>
                <a:cubicBezTo>
                  <a:pt x="2724" y="853"/>
                  <a:pt x="2722" y="857"/>
                  <a:pt x="2720" y="861"/>
                </a:cubicBezTo>
                <a:cubicBezTo>
                  <a:pt x="2718" y="865"/>
                  <a:pt x="2717" y="869"/>
                  <a:pt x="2715" y="873"/>
                </a:cubicBezTo>
                <a:cubicBezTo>
                  <a:pt x="2713" y="877"/>
                  <a:pt x="2711" y="881"/>
                  <a:pt x="2710" y="884"/>
                </a:cubicBezTo>
                <a:cubicBezTo>
                  <a:pt x="2708" y="889"/>
                  <a:pt x="2706" y="893"/>
                  <a:pt x="2704" y="898"/>
                </a:cubicBezTo>
                <a:cubicBezTo>
                  <a:pt x="2702" y="901"/>
                  <a:pt x="2701" y="905"/>
                  <a:pt x="2699" y="908"/>
                </a:cubicBezTo>
                <a:cubicBezTo>
                  <a:pt x="2697" y="913"/>
                  <a:pt x="2695" y="917"/>
                  <a:pt x="2693" y="922"/>
                </a:cubicBezTo>
                <a:cubicBezTo>
                  <a:pt x="2692" y="925"/>
                  <a:pt x="2691" y="929"/>
                  <a:pt x="2689" y="932"/>
                </a:cubicBezTo>
                <a:cubicBezTo>
                  <a:pt x="2687" y="937"/>
                  <a:pt x="2685" y="942"/>
                  <a:pt x="2683" y="947"/>
                </a:cubicBezTo>
                <a:cubicBezTo>
                  <a:pt x="2682" y="950"/>
                  <a:pt x="2681" y="953"/>
                  <a:pt x="2680" y="956"/>
                </a:cubicBezTo>
                <a:cubicBezTo>
                  <a:pt x="2677" y="962"/>
                  <a:pt x="2675" y="969"/>
                  <a:pt x="2672" y="975"/>
                </a:cubicBezTo>
                <a:cubicBezTo>
                  <a:pt x="2672" y="977"/>
                  <a:pt x="2671" y="979"/>
                  <a:pt x="2671" y="980"/>
                </a:cubicBezTo>
                <a:cubicBezTo>
                  <a:pt x="2668" y="988"/>
                  <a:pt x="2665" y="997"/>
                  <a:pt x="2662" y="1005"/>
                </a:cubicBezTo>
                <a:cubicBezTo>
                  <a:pt x="2661" y="1006"/>
                  <a:pt x="2661" y="1008"/>
                  <a:pt x="2660" y="1009"/>
                </a:cubicBezTo>
                <a:cubicBezTo>
                  <a:pt x="2658" y="1016"/>
                  <a:pt x="2656" y="1022"/>
                  <a:pt x="2654" y="1029"/>
                </a:cubicBezTo>
                <a:cubicBezTo>
                  <a:pt x="2653" y="1032"/>
                  <a:pt x="2652" y="1035"/>
                  <a:pt x="2651" y="1038"/>
                </a:cubicBezTo>
                <a:cubicBezTo>
                  <a:pt x="2649" y="1043"/>
                  <a:pt x="2647" y="1049"/>
                  <a:pt x="2646" y="1054"/>
                </a:cubicBezTo>
                <a:cubicBezTo>
                  <a:pt x="2645" y="1057"/>
                  <a:pt x="2644" y="1061"/>
                  <a:pt x="2643" y="1064"/>
                </a:cubicBezTo>
                <a:cubicBezTo>
                  <a:pt x="2641" y="1069"/>
                  <a:pt x="2640" y="1074"/>
                  <a:pt x="2638" y="1079"/>
                </a:cubicBezTo>
                <a:cubicBezTo>
                  <a:pt x="2637" y="1082"/>
                  <a:pt x="2636" y="1086"/>
                  <a:pt x="2635" y="1090"/>
                </a:cubicBezTo>
                <a:cubicBezTo>
                  <a:pt x="2634" y="1094"/>
                  <a:pt x="2633" y="1099"/>
                  <a:pt x="2631" y="1103"/>
                </a:cubicBezTo>
                <a:cubicBezTo>
                  <a:pt x="2628" y="1107"/>
                  <a:pt x="2624" y="1111"/>
                  <a:pt x="2620" y="1115"/>
                </a:cubicBezTo>
                <a:cubicBezTo>
                  <a:pt x="2619" y="1117"/>
                  <a:pt x="2617" y="1118"/>
                  <a:pt x="2616" y="1120"/>
                </a:cubicBezTo>
                <a:cubicBezTo>
                  <a:pt x="2610" y="1126"/>
                  <a:pt x="2605" y="1132"/>
                  <a:pt x="2599" y="1137"/>
                </a:cubicBezTo>
                <a:cubicBezTo>
                  <a:pt x="2598" y="1139"/>
                  <a:pt x="2597" y="1140"/>
                  <a:pt x="2596" y="1141"/>
                </a:cubicBezTo>
                <a:cubicBezTo>
                  <a:pt x="2592" y="1145"/>
                  <a:pt x="2587" y="1150"/>
                  <a:pt x="2583" y="1155"/>
                </a:cubicBezTo>
                <a:cubicBezTo>
                  <a:pt x="2581" y="1157"/>
                  <a:pt x="2579" y="1158"/>
                  <a:pt x="2577" y="1160"/>
                </a:cubicBezTo>
                <a:cubicBezTo>
                  <a:pt x="2573" y="1164"/>
                  <a:pt x="2570" y="1168"/>
                  <a:pt x="2566" y="1171"/>
                </a:cubicBezTo>
                <a:cubicBezTo>
                  <a:pt x="2564" y="1174"/>
                  <a:pt x="2561" y="1176"/>
                  <a:pt x="2559" y="1178"/>
                </a:cubicBezTo>
                <a:cubicBezTo>
                  <a:pt x="2556" y="1181"/>
                  <a:pt x="2552" y="1185"/>
                  <a:pt x="2549" y="1188"/>
                </a:cubicBezTo>
                <a:cubicBezTo>
                  <a:pt x="2546" y="1190"/>
                  <a:pt x="2544" y="1193"/>
                  <a:pt x="2541" y="1195"/>
                </a:cubicBezTo>
                <a:cubicBezTo>
                  <a:pt x="2538" y="1198"/>
                  <a:pt x="2535" y="1201"/>
                  <a:pt x="2531" y="1204"/>
                </a:cubicBezTo>
                <a:cubicBezTo>
                  <a:pt x="2529" y="1207"/>
                  <a:pt x="2526" y="1209"/>
                  <a:pt x="2524" y="1211"/>
                </a:cubicBezTo>
                <a:cubicBezTo>
                  <a:pt x="2520" y="1214"/>
                  <a:pt x="2517" y="1217"/>
                  <a:pt x="2514" y="1220"/>
                </a:cubicBezTo>
                <a:cubicBezTo>
                  <a:pt x="2511" y="1223"/>
                  <a:pt x="2508" y="1225"/>
                  <a:pt x="2506" y="1227"/>
                </a:cubicBezTo>
                <a:cubicBezTo>
                  <a:pt x="2502" y="1230"/>
                  <a:pt x="2499" y="1233"/>
                  <a:pt x="2496" y="1236"/>
                </a:cubicBezTo>
                <a:cubicBezTo>
                  <a:pt x="2493" y="1238"/>
                  <a:pt x="2490" y="1241"/>
                  <a:pt x="2487" y="1243"/>
                </a:cubicBezTo>
                <a:cubicBezTo>
                  <a:pt x="2484" y="1246"/>
                  <a:pt x="2481" y="1249"/>
                  <a:pt x="2478" y="1251"/>
                </a:cubicBezTo>
                <a:cubicBezTo>
                  <a:pt x="2475" y="1254"/>
                  <a:pt x="2472" y="1256"/>
                  <a:pt x="2469" y="1258"/>
                </a:cubicBezTo>
                <a:cubicBezTo>
                  <a:pt x="2466" y="1261"/>
                  <a:pt x="2462" y="1264"/>
                  <a:pt x="2459" y="1267"/>
                </a:cubicBezTo>
                <a:cubicBezTo>
                  <a:pt x="2456" y="1269"/>
                  <a:pt x="2453" y="1271"/>
                  <a:pt x="2450" y="1273"/>
                </a:cubicBezTo>
                <a:cubicBezTo>
                  <a:pt x="2447" y="1276"/>
                  <a:pt x="2444" y="1279"/>
                  <a:pt x="2440" y="1281"/>
                </a:cubicBezTo>
                <a:cubicBezTo>
                  <a:pt x="2438" y="1284"/>
                  <a:pt x="2435" y="1286"/>
                  <a:pt x="2432" y="1288"/>
                </a:cubicBezTo>
                <a:cubicBezTo>
                  <a:pt x="2428" y="1291"/>
                  <a:pt x="2425" y="1293"/>
                  <a:pt x="2422" y="1296"/>
                </a:cubicBezTo>
                <a:cubicBezTo>
                  <a:pt x="2419" y="1298"/>
                  <a:pt x="2416" y="1300"/>
                  <a:pt x="2413" y="1303"/>
                </a:cubicBezTo>
                <a:cubicBezTo>
                  <a:pt x="2409" y="1305"/>
                  <a:pt x="2406" y="1308"/>
                  <a:pt x="2402" y="1310"/>
                </a:cubicBezTo>
                <a:cubicBezTo>
                  <a:pt x="2399" y="1312"/>
                  <a:pt x="2396" y="1315"/>
                  <a:pt x="2393" y="1317"/>
                </a:cubicBezTo>
                <a:cubicBezTo>
                  <a:pt x="2390" y="1319"/>
                  <a:pt x="2387" y="1322"/>
                  <a:pt x="2383" y="1324"/>
                </a:cubicBezTo>
                <a:cubicBezTo>
                  <a:pt x="2380" y="1326"/>
                  <a:pt x="2377" y="1328"/>
                  <a:pt x="2374" y="1331"/>
                </a:cubicBezTo>
                <a:cubicBezTo>
                  <a:pt x="2370" y="1333"/>
                  <a:pt x="2367" y="1335"/>
                  <a:pt x="2364" y="1338"/>
                </a:cubicBezTo>
                <a:cubicBezTo>
                  <a:pt x="2360" y="1340"/>
                  <a:pt x="2357" y="1342"/>
                  <a:pt x="2354" y="1344"/>
                </a:cubicBezTo>
                <a:cubicBezTo>
                  <a:pt x="2353" y="1345"/>
                  <a:pt x="2351" y="1346"/>
                  <a:pt x="2349" y="1347"/>
                </a:cubicBezTo>
                <a:cubicBezTo>
                  <a:pt x="2350" y="1344"/>
                  <a:pt x="2350" y="1341"/>
                  <a:pt x="2350" y="1338"/>
                </a:cubicBezTo>
                <a:cubicBezTo>
                  <a:pt x="2351" y="1334"/>
                  <a:pt x="2351" y="1330"/>
                  <a:pt x="2352" y="1326"/>
                </a:cubicBezTo>
                <a:cubicBezTo>
                  <a:pt x="2352" y="1321"/>
                  <a:pt x="2353" y="1316"/>
                  <a:pt x="2354" y="1310"/>
                </a:cubicBezTo>
                <a:cubicBezTo>
                  <a:pt x="2354" y="1306"/>
                  <a:pt x="2355" y="1302"/>
                  <a:pt x="2355" y="1298"/>
                </a:cubicBezTo>
                <a:cubicBezTo>
                  <a:pt x="2356" y="1293"/>
                  <a:pt x="2357" y="1288"/>
                  <a:pt x="2357" y="1282"/>
                </a:cubicBezTo>
                <a:cubicBezTo>
                  <a:pt x="2358" y="1278"/>
                  <a:pt x="2358" y="1274"/>
                  <a:pt x="2359" y="1271"/>
                </a:cubicBezTo>
                <a:cubicBezTo>
                  <a:pt x="2360" y="1265"/>
                  <a:pt x="2361" y="1260"/>
                  <a:pt x="2362" y="1254"/>
                </a:cubicBezTo>
                <a:cubicBezTo>
                  <a:pt x="2362" y="1250"/>
                  <a:pt x="2363" y="1247"/>
                  <a:pt x="2364" y="1243"/>
                </a:cubicBezTo>
                <a:cubicBezTo>
                  <a:pt x="2365" y="1237"/>
                  <a:pt x="2366" y="1231"/>
                  <a:pt x="2367" y="1226"/>
                </a:cubicBezTo>
                <a:cubicBezTo>
                  <a:pt x="2367" y="1222"/>
                  <a:pt x="2368" y="1219"/>
                  <a:pt x="2369" y="1215"/>
                </a:cubicBezTo>
                <a:cubicBezTo>
                  <a:pt x="2370" y="1209"/>
                  <a:pt x="2371" y="1202"/>
                  <a:pt x="2372" y="1196"/>
                </a:cubicBezTo>
                <a:cubicBezTo>
                  <a:pt x="2373" y="1193"/>
                  <a:pt x="2374" y="1190"/>
                  <a:pt x="2374" y="1188"/>
                </a:cubicBezTo>
                <a:cubicBezTo>
                  <a:pt x="2376" y="1178"/>
                  <a:pt x="2378" y="1169"/>
                  <a:pt x="2380" y="1160"/>
                </a:cubicBezTo>
                <a:cubicBezTo>
                  <a:pt x="2381" y="1159"/>
                  <a:pt x="2381" y="1158"/>
                  <a:pt x="2381" y="1157"/>
                </a:cubicBezTo>
                <a:cubicBezTo>
                  <a:pt x="2383" y="1149"/>
                  <a:pt x="2385" y="1142"/>
                  <a:pt x="2387" y="1134"/>
                </a:cubicBezTo>
                <a:cubicBezTo>
                  <a:pt x="2392" y="1130"/>
                  <a:pt x="2397" y="1127"/>
                  <a:pt x="2402" y="1123"/>
                </a:cubicBezTo>
                <a:cubicBezTo>
                  <a:pt x="2407" y="1120"/>
                  <a:pt x="2411" y="1116"/>
                  <a:pt x="2416" y="1113"/>
                </a:cubicBezTo>
                <a:cubicBezTo>
                  <a:pt x="2422" y="1109"/>
                  <a:pt x="2428" y="1104"/>
                  <a:pt x="2434" y="1099"/>
                </a:cubicBezTo>
                <a:cubicBezTo>
                  <a:pt x="2437" y="1097"/>
                  <a:pt x="2441" y="1094"/>
                  <a:pt x="2445" y="1091"/>
                </a:cubicBezTo>
                <a:cubicBezTo>
                  <a:pt x="2453" y="1084"/>
                  <a:pt x="2461" y="1078"/>
                  <a:pt x="2470" y="1071"/>
                </a:cubicBezTo>
                <a:cubicBezTo>
                  <a:pt x="2472" y="1069"/>
                  <a:pt x="2474" y="1068"/>
                  <a:pt x="2476" y="1066"/>
                </a:cubicBezTo>
                <a:cubicBezTo>
                  <a:pt x="2485" y="1059"/>
                  <a:pt x="2493" y="1052"/>
                  <a:pt x="2502" y="1044"/>
                </a:cubicBezTo>
                <a:cubicBezTo>
                  <a:pt x="2505" y="1041"/>
                  <a:pt x="2509" y="1038"/>
                  <a:pt x="2512" y="1035"/>
                </a:cubicBezTo>
                <a:cubicBezTo>
                  <a:pt x="2518" y="1030"/>
                  <a:pt x="2524" y="1025"/>
                  <a:pt x="2530" y="1020"/>
                </a:cubicBezTo>
                <a:cubicBezTo>
                  <a:pt x="2533" y="1016"/>
                  <a:pt x="2537" y="1013"/>
                  <a:pt x="2541" y="1010"/>
                </a:cubicBezTo>
                <a:cubicBezTo>
                  <a:pt x="2546" y="1005"/>
                  <a:pt x="2551" y="1000"/>
                  <a:pt x="2557" y="995"/>
                </a:cubicBezTo>
                <a:cubicBezTo>
                  <a:pt x="2560" y="991"/>
                  <a:pt x="2564" y="988"/>
                  <a:pt x="2568" y="984"/>
                </a:cubicBezTo>
                <a:cubicBezTo>
                  <a:pt x="2573" y="979"/>
                  <a:pt x="2578" y="974"/>
                  <a:pt x="2583" y="969"/>
                </a:cubicBezTo>
                <a:cubicBezTo>
                  <a:pt x="2587" y="966"/>
                  <a:pt x="2591" y="962"/>
                  <a:pt x="2594" y="958"/>
                </a:cubicBezTo>
                <a:cubicBezTo>
                  <a:pt x="2599" y="953"/>
                  <a:pt x="2604" y="948"/>
                  <a:pt x="2608" y="943"/>
                </a:cubicBezTo>
                <a:cubicBezTo>
                  <a:pt x="2612" y="939"/>
                  <a:pt x="2616" y="935"/>
                  <a:pt x="2620" y="931"/>
                </a:cubicBezTo>
                <a:cubicBezTo>
                  <a:pt x="2625" y="926"/>
                  <a:pt x="2629" y="921"/>
                  <a:pt x="2633" y="917"/>
                </a:cubicBezTo>
                <a:cubicBezTo>
                  <a:pt x="2637" y="912"/>
                  <a:pt x="2641" y="908"/>
                  <a:pt x="2645" y="904"/>
                </a:cubicBezTo>
                <a:cubicBezTo>
                  <a:pt x="2649" y="899"/>
                  <a:pt x="2654" y="894"/>
                  <a:pt x="2658" y="889"/>
                </a:cubicBezTo>
                <a:cubicBezTo>
                  <a:pt x="2662" y="885"/>
                  <a:pt x="2665" y="880"/>
                  <a:pt x="2669" y="876"/>
                </a:cubicBezTo>
                <a:cubicBezTo>
                  <a:pt x="2673" y="871"/>
                  <a:pt x="2677" y="866"/>
                  <a:pt x="2682" y="861"/>
                </a:cubicBezTo>
                <a:cubicBezTo>
                  <a:pt x="2685" y="857"/>
                  <a:pt x="2689" y="852"/>
                  <a:pt x="2692" y="848"/>
                </a:cubicBezTo>
                <a:cubicBezTo>
                  <a:pt x="2697" y="843"/>
                  <a:pt x="2701" y="838"/>
                  <a:pt x="2705" y="833"/>
                </a:cubicBezTo>
                <a:cubicBezTo>
                  <a:pt x="2708" y="828"/>
                  <a:pt x="2712" y="823"/>
                  <a:pt x="2715" y="819"/>
                </a:cubicBezTo>
                <a:cubicBezTo>
                  <a:pt x="2719" y="814"/>
                  <a:pt x="2723" y="809"/>
                  <a:pt x="2727" y="803"/>
                </a:cubicBezTo>
                <a:cubicBezTo>
                  <a:pt x="2730" y="799"/>
                  <a:pt x="2734" y="794"/>
                  <a:pt x="2737" y="789"/>
                </a:cubicBezTo>
                <a:cubicBezTo>
                  <a:pt x="2741" y="784"/>
                  <a:pt x="2745" y="779"/>
                  <a:pt x="2749" y="774"/>
                </a:cubicBezTo>
                <a:cubicBezTo>
                  <a:pt x="2752" y="769"/>
                  <a:pt x="2755" y="764"/>
                  <a:pt x="2759" y="759"/>
                </a:cubicBezTo>
                <a:cubicBezTo>
                  <a:pt x="2762" y="754"/>
                  <a:pt x="2766" y="749"/>
                  <a:pt x="2770" y="743"/>
                </a:cubicBezTo>
                <a:cubicBezTo>
                  <a:pt x="2773" y="739"/>
                  <a:pt x="2776" y="734"/>
                  <a:pt x="2779" y="729"/>
                </a:cubicBezTo>
                <a:cubicBezTo>
                  <a:pt x="2782" y="725"/>
                  <a:pt x="2785" y="721"/>
                  <a:pt x="2787" y="717"/>
                </a:cubicBezTo>
                <a:close/>
                <a:moveTo>
                  <a:pt x="2717" y="614"/>
                </a:moveTo>
                <a:cubicBezTo>
                  <a:pt x="2739" y="644"/>
                  <a:pt x="2761" y="674"/>
                  <a:pt x="2780" y="705"/>
                </a:cubicBezTo>
                <a:cubicBezTo>
                  <a:pt x="2777" y="711"/>
                  <a:pt x="2773" y="716"/>
                  <a:pt x="2770" y="722"/>
                </a:cubicBezTo>
                <a:cubicBezTo>
                  <a:pt x="2767" y="726"/>
                  <a:pt x="2764" y="730"/>
                  <a:pt x="2761" y="734"/>
                </a:cubicBezTo>
                <a:cubicBezTo>
                  <a:pt x="2757" y="741"/>
                  <a:pt x="2752" y="747"/>
                  <a:pt x="2748" y="754"/>
                </a:cubicBezTo>
                <a:cubicBezTo>
                  <a:pt x="2746" y="757"/>
                  <a:pt x="2743" y="761"/>
                  <a:pt x="2741" y="764"/>
                </a:cubicBezTo>
                <a:cubicBezTo>
                  <a:pt x="2734" y="773"/>
                  <a:pt x="2728" y="782"/>
                  <a:pt x="2721" y="792"/>
                </a:cubicBezTo>
                <a:cubicBezTo>
                  <a:pt x="2720" y="792"/>
                  <a:pt x="2720" y="793"/>
                  <a:pt x="2719" y="794"/>
                </a:cubicBezTo>
                <a:cubicBezTo>
                  <a:pt x="2712" y="804"/>
                  <a:pt x="2705" y="813"/>
                  <a:pt x="2698" y="822"/>
                </a:cubicBezTo>
                <a:cubicBezTo>
                  <a:pt x="2695" y="826"/>
                  <a:pt x="2692" y="829"/>
                  <a:pt x="2689" y="832"/>
                </a:cubicBezTo>
                <a:cubicBezTo>
                  <a:pt x="2685" y="838"/>
                  <a:pt x="2680" y="844"/>
                  <a:pt x="2675" y="850"/>
                </a:cubicBezTo>
                <a:cubicBezTo>
                  <a:pt x="2672" y="854"/>
                  <a:pt x="2668" y="858"/>
                  <a:pt x="2665" y="862"/>
                </a:cubicBezTo>
                <a:cubicBezTo>
                  <a:pt x="2661" y="867"/>
                  <a:pt x="2656" y="873"/>
                  <a:pt x="2652" y="878"/>
                </a:cubicBezTo>
                <a:cubicBezTo>
                  <a:pt x="2648" y="882"/>
                  <a:pt x="2645" y="886"/>
                  <a:pt x="2641" y="890"/>
                </a:cubicBezTo>
                <a:cubicBezTo>
                  <a:pt x="2637" y="895"/>
                  <a:pt x="2632" y="900"/>
                  <a:pt x="2628" y="905"/>
                </a:cubicBezTo>
                <a:cubicBezTo>
                  <a:pt x="2624" y="909"/>
                  <a:pt x="2620" y="913"/>
                  <a:pt x="2616" y="917"/>
                </a:cubicBezTo>
                <a:cubicBezTo>
                  <a:pt x="2612" y="922"/>
                  <a:pt x="2608" y="927"/>
                  <a:pt x="2603" y="931"/>
                </a:cubicBezTo>
                <a:cubicBezTo>
                  <a:pt x="2599" y="935"/>
                  <a:pt x="2595" y="939"/>
                  <a:pt x="2591" y="944"/>
                </a:cubicBezTo>
                <a:cubicBezTo>
                  <a:pt x="2587" y="948"/>
                  <a:pt x="2583" y="953"/>
                  <a:pt x="2578" y="957"/>
                </a:cubicBezTo>
                <a:cubicBezTo>
                  <a:pt x="2574" y="961"/>
                  <a:pt x="2570" y="965"/>
                  <a:pt x="2566" y="969"/>
                </a:cubicBezTo>
                <a:cubicBezTo>
                  <a:pt x="2561" y="974"/>
                  <a:pt x="2557" y="978"/>
                  <a:pt x="2552" y="982"/>
                </a:cubicBezTo>
                <a:cubicBezTo>
                  <a:pt x="2548" y="986"/>
                  <a:pt x="2544" y="990"/>
                  <a:pt x="2540" y="994"/>
                </a:cubicBezTo>
                <a:cubicBezTo>
                  <a:pt x="2535" y="999"/>
                  <a:pt x="2530" y="1003"/>
                  <a:pt x="2526" y="1007"/>
                </a:cubicBezTo>
                <a:cubicBezTo>
                  <a:pt x="2521" y="1011"/>
                  <a:pt x="2517" y="1015"/>
                  <a:pt x="2513" y="1019"/>
                </a:cubicBezTo>
                <a:cubicBezTo>
                  <a:pt x="2508" y="1023"/>
                  <a:pt x="2503" y="1027"/>
                  <a:pt x="2499" y="1031"/>
                </a:cubicBezTo>
                <a:cubicBezTo>
                  <a:pt x="2494" y="1035"/>
                  <a:pt x="2490" y="1039"/>
                  <a:pt x="2486" y="1042"/>
                </a:cubicBezTo>
                <a:cubicBezTo>
                  <a:pt x="2481" y="1046"/>
                  <a:pt x="2476" y="1050"/>
                  <a:pt x="2471" y="1055"/>
                </a:cubicBezTo>
                <a:cubicBezTo>
                  <a:pt x="2467" y="1058"/>
                  <a:pt x="2462" y="1062"/>
                  <a:pt x="2458" y="1065"/>
                </a:cubicBezTo>
                <a:cubicBezTo>
                  <a:pt x="2453" y="1069"/>
                  <a:pt x="2448" y="1073"/>
                  <a:pt x="2443" y="1077"/>
                </a:cubicBezTo>
                <a:cubicBezTo>
                  <a:pt x="2438" y="1081"/>
                  <a:pt x="2434" y="1084"/>
                  <a:pt x="2429" y="1088"/>
                </a:cubicBezTo>
                <a:cubicBezTo>
                  <a:pt x="2424" y="1092"/>
                  <a:pt x="2419" y="1096"/>
                  <a:pt x="2414" y="1099"/>
                </a:cubicBezTo>
                <a:cubicBezTo>
                  <a:pt x="2409" y="1103"/>
                  <a:pt x="2405" y="1106"/>
                  <a:pt x="2400" y="1110"/>
                </a:cubicBezTo>
                <a:cubicBezTo>
                  <a:pt x="2397" y="1112"/>
                  <a:pt x="2394" y="1114"/>
                  <a:pt x="2391" y="1116"/>
                </a:cubicBezTo>
                <a:cubicBezTo>
                  <a:pt x="2391" y="1116"/>
                  <a:pt x="2391" y="1116"/>
                  <a:pt x="2391" y="1115"/>
                </a:cubicBezTo>
                <a:cubicBezTo>
                  <a:pt x="2394" y="1105"/>
                  <a:pt x="2397" y="1095"/>
                  <a:pt x="2400" y="1085"/>
                </a:cubicBezTo>
                <a:cubicBezTo>
                  <a:pt x="2400" y="1084"/>
                  <a:pt x="2401" y="1082"/>
                  <a:pt x="2401" y="1081"/>
                </a:cubicBezTo>
                <a:cubicBezTo>
                  <a:pt x="2404" y="1071"/>
                  <a:pt x="2407" y="1061"/>
                  <a:pt x="2410" y="1051"/>
                </a:cubicBezTo>
                <a:cubicBezTo>
                  <a:pt x="2410" y="1050"/>
                  <a:pt x="2411" y="1049"/>
                  <a:pt x="2411" y="1047"/>
                </a:cubicBezTo>
                <a:cubicBezTo>
                  <a:pt x="2414" y="1037"/>
                  <a:pt x="2418" y="1028"/>
                  <a:pt x="2421" y="1018"/>
                </a:cubicBezTo>
                <a:cubicBezTo>
                  <a:pt x="2421" y="1017"/>
                  <a:pt x="2422" y="1015"/>
                  <a:pt x="2422" y="1014"/>
                </a:cubicBezTo>
                <a:cubicBezTo>
                  <a:pt x="2426" y="1004"/>
                  <a:pt x="2429" y="994"/>
                  <a:pt x="2433" y="985"/>
                </a:cubicBezTo>
                <a:cubicBezTo>
                  <a:pt x="2433" y="983"/>
                  <a:pt x="2434" y="982"/>
                  <a:pt x="2434" y="980"/>
                </a:cubicBezTo>
                <a:cubicBezTo>
                  <a:pt x="2438" y="971"/>
                  <a:pt x="2441" y="961"/>
                  <a:pt x="2445" y="952"/>
                </a:cubicBezTo>
                <a:cubicBezTo>
                  <a:pt x="2446" y="950"/>
                  <a:pt x="2446" y="949"/>
                  <a:pt x="2447" y="948"/>
                </a:cubicBezTo>
                <a:cubicBezTo>
                  <a:pt x="2451" y="938"/>
                  <a:pt x="2455" y="928"/>
                  <a:pt x="2459" y="919"/>
                </a:cubicBezTo>
                <a:cubicBezTo>
                  <a:pt x="2459" y="918"/>
                  <a:pt x="2459" y="917"/>
                  <a:pt x="2460" y="916"/>
                </a:cubicBezTo>
                <a:cubicBezTo>
                  <a:pt x="2464" y="906"/>
                  <a:pt x="2468" y="896"/>
                  <a:pt x="2473" y="886"/>
                </a:cubicBezTo>
                <a:cubicBezTo>
                  <a:pt x="2473" y="886"/>
                  <a:pt x="2473" y="885"/>
                  <a:pt x="2473" y="885"/>
                </a:cubicBezTo>
                <a:cubicBezTo>
                  <a:pt x="2478" y="875"/>
                  <a:pt x="2482" y="865"/>
                  <a:pt x="2487" y="855"/>
                </a:cubicBezTo>
                <a:cubicBezTo>
                  <a:pt x="2487" y="855"/>
                  <a:pt x="2488" y="854"/>
                  <a:pt x="2488" y="854"/>
                </a:cubicBezTo>
                <a:cubicBezTo>
                  <a:pt x="2491" y="851"/>
                  <a:pt x="2494" y="849"/>
                  <a:pt x="2496" y="847"/>
                </a:cubicBezTo>
                <a:cubicBezTo>
                  <a:pt x="2499" y="845"/>
                  <a:pt x="2501" y="843"/>
                  <a:pt x="2503" y="841"/>
                </a:cubicBezTo>
                <a:cubicBezTo>
                  <a:pt x="2507" y="837"/>
                  <a:pt x="2511" y="834"/>
                  <a:pt x="2515" y="831"/>
                </a:cubicBezTo>
                <a:cubicBezTo>
                  <a:pt x="2516" y="829"/>
                  <a:pt x="2518" y="828"/>
                  <a:pt x="2519" y="827"/>
                </a:cubicBezTo>
                <a:cubicBezTo>
                  <a:pt x="2524" y="822"/>
                  <a:pt x="2530" y="817"/>
                  <a:pt x="2535" y="813"/>
                </a:cubicBezTo>
                <a:cubicBezTo>
                  <a:pt x="2537" y="811"/>
                  <a:pt x="2538" y="809"/>
                  <a:pt x="2540" y="808"/>
                </a:cubicBezTo>
                <a:cubicBezTo>
                  <a:pt x="2544" y="805"/>
                  <a:pt x="2547" y="802"/>
                  <a:pt x="2550" y="798"/>
                </a:cubicBezTo>
                <a:cubicBezTo>
                  <a:pt x="2552" y="796"/>
                  <a:pt x="2554" y="794"/>
                  <a:pt x="2557" y="792"/>
                </a:cubicBezTo>
                <a:cubicBezTo>
                  <a:pt x="2560" y="790"/>
                  <a:pt x="2563" y="787"/>
                  <a:pt x="2566" y="784"/>
                </a:cubicBezTo>
                <a:cubicBezTo>
                  <a:pt x="2568" y="782"/>
                  <a:pt x="2570" y="780"/>
                  <a:pt x="2572" y="778"/>
                </a:cubicBezTo>
                <a:cubicBezTo>
                  <a:pt x="2575" y="775"/>
                  <a:pt x="2578" y="772"/>
                  <a:pt x="2581" y="769"/>
                </a:cubicBezTo>
                <a:cubicBezTo>
                  <a:pt x="2583" y="767"/>
                  <a:pt x="2585" y="765"/>
                  <a:pt x="2587" y="763"/>
                </a:cubicBezTo>
                <a:cubicBezTo>
                  <a:pt x="2590" y="760"/>
                  <a:pt x="2593" y="757"/>
                  <a:pt x="2596" y="754"/>
                </a:cubicBezTo>
                <a:cubicBezTo>
                  <a:pt x="2598" y="752"/>
                  <a:pt x="2600" y="750"/>
                  <a:pt x="2602" y="747"/>
                </a:cubicBezTo>
                <a:cubicBezTo>
                  <a:pt x="2605" y="745"/>
                  <a:pt x="2607" y="742"/>
                  <a:pt x="2610" y="739"/>
                </a:cubicBezTo>
                <a:cubicBezTo>
                  <a:pt x="2612" y="737"/>
                  <a:pt x="2615" y="734"/>
                  <a:pt x="2617" y="732"/>
                </a:cubicBezTo>
                <a:cubicBezTo>
                  <a:pt x="2619" y="729"/>
                  <a:pt x="2622" y="726"/>
                  <a:pt x="2625" y="724"/>
                </a:cubicBezTo>
                <a:cubicBezTo>
                  <a:pt x="2627" y="721"/>
                  <a:pt x="2629" y="719"/>
                  <a:pt x="2631" y="716"/>
                </a:cubicBezTo>
                <a:cubicBezTo>
                  <a:pt x="2634" y="714"/>
                  <a:pt x="2636" y="711"/>
                  <a:pt x="2639" y="708"/>
                </a:cubicBezTo>
                <a:cubicBezTo>
                  <a:pt x="2641" y="706"/>
                  <a:pt x="2643" y="703"/>
                  <a:pt x="2645" y="701"/>
                </a:cubicBezTo>
                <a:cubicBezTo>
                  <a:pt x="2648" y="698"/>
                  <a:pt x="2650" y="695"/>
                  <a:pt x="2653" y="692"/>
                </a:cubicBezTo>
                <a:cubicBezTo>
                  <a:pt x="2655" y="690"/>
                  <a:pt x="2657" y="687"/>
                  <a:pt x="2659" y="685"/>
                </a:cubicBezTo>
                <a:cubicBezTo>
                  <a:pt x="2662" y="682"/>
                  <a:pt x="2664" y="679"/>
                  <a:pt x="2667" y="676"/>
                </a:cubicBezTo>
                <a:cubicBezTo>
                  <a:pt x="2669" y="674"/>
                  <a:pt x="2671" y="671"/>
                  <a:pt x="2673" y="669"/>
                </a:cubicBezTo>
                <a:cubicBezTo>
                  <a:pt x="2675" y="666"/>
                  <a:pt x="2678" y="663"/>
                  <a:pt x="2680" y="660"/>
                </a:cubicBezTo>
                <a:cubicBezTo>
                  <a:pt x="2682" y="658"/>
                  <a:pt x="2684" y="655"/>
                  <a:pt x="2687" y="653"/>
                </a:cubicBezTo>
                <a:cubicBezTo>
                  <a:pt x="2689" y="650"/>
                  <a:pt x="2691" y="647"/>
                  <a:pt x="2694" y="644"/>
                </a:cubicBezTo>
                <a:cubicBezTo>
                  <a:pt x="2696" y="641"/>
                  <a:pt x="2698" y="639"/>
                  <a:pt x="2700" y="636"/>
                </a:cubicBezTo>
                <a:cubicBezTo>
                  <a:pt x="2702" y="633"/>
                  <a:pt x="2704" y="630"/>
                  <a:pt x="2707" y="628"/>
                </a:cubicBezTo>
                <a:cubicBezTo>
                  <a:pt x="2709" y="625"/>
                  <a:pt x="2711" y="622"/>
                  <a:pt x="2713" y="620"/>
                </a:cubicBezTo>
                <a:cubicBezTo>
                  <a:pt x="2714" y="618"/>
                  <a:pt x="2716" y="616"/>
                  <a:pt x="2717" y="614"/>
                </a:cubicBezTo>
                <a:close/>
                <a:moveTo>
                  <a:pt x="2674" y="560"/>
                </a:moveTo>
                <a:cubicBezTo>
                  <a:pt x="2686" y="574"/>
                  <a:pt x="2698" y="589"/>
                  <a:pt x="2710" y="604"/>
                </a:cubicBezTo>
                <a:cubicBezTo>
                  <a:pt x="2709" y="605"/>
                  <a:pt x="2708" y="606"/>
                  <a:pt x="2708" y="606"/>
                </a:cubicBezTo>
                <a:cubicBezTo>
                  <a:pt x="2701" y="616"/>
                  <a:pt x="2693" y="625"/>
                  <a:pt x="2686" y="634"/>
                </a:cubicBezTo>
                <a:cubicBezTo>
                  <a:pt x="2686" y="634"/>
                  <a:pt x="2686" y="634"/>
                  <a:pt x="2686" y="635"/>
                </a:cubicBezTo>
                <a:cubicBezTo>
                  <a:pt x="2679" y="644"/>
                  <a:pt x="2671" y="653"/>
                  <a:pt x="2664" y="662"/>
                </a:cubicBezTo>
                <a:cubicBezTo>
                  <a:pt x="2663" y="663"/>
                  <a:pt x="2662" y="664"/>
                  <a:pt x="2661" y="665"/>
                </a:cubicBezTo>
                <a:cubicBezTo>
                  <a:pt x="2654" y="673"/>
                  <a:pt x="2646" y="682"/>
                  <a:pt x="2639" y="690"/>
                </a:cubicBezTo>
                <a:cubicBezTo>
                  <a:pt x="2638" y="691"/>
                  <a:pt x="2636" y="693"/>
                  <a:pt x="2635" y="694"/>
                </a:cubicBezTo>
                <a:cubicBezTo>
                  <a:pt x="2628" y="702"/>
                  <a:pt x="2620" y="711"/>
                  <a:pt x="2613" y="719"/>
                </a:cubicBezTo>
                <a:cubicBezTo>
                  <a:pt x="2612" y="720"/>
                  <a:pt x="2610" y="722"/>
                  <a:pt x="2609" y="723"/>
                </a:cubicBezTo>
                <a:cubicBezTo>
                  <a:pt x="2601" y="731"/>
                  <a:pt x="2593" y="739"/>
                  <a:pt x="2586" y="747"/>
                </a:cubicBezTo>
                <a:cubicBezTo>
                  <a:pt x="2585" y="748"/>
                  <a:pt x="2583" y="749"/>
                  <a:pt x="2582" y="750"/>
                </a:cubicBezTo>
                <a:cubicBezTo>
                  <a:pt x="2574" y="759"/>
                  <a:pt x="2566" y="767"/>
                  <a:pt x="2558" y="775"/>
                </a:cubicBezTo>
                <a:cubicBezTo>
                  <a:pt x="2557" y="775"/>
                  <a:pt x="2557" y="775"/>
                  <a:pt x="2557" y="776"/>
                </a:cubicBezTo>
                <a:cubicBezTo>
                  <a:pt x="2549" y="784"/>
                  <a:pt x="2540" y="791"/>
                  <a:pt x="2532" y="799"/>
                </a:cubicBezTo>
                <a:cubicBezTo>
                  <a:pt x="2531" y="800"/>
                  <a:pt x="2530" y="801"/>
                  <a:pt x="2529" y="802"/>
                </a:cubicBezTo>
                <a:cubicBezTo>
                  <a:pt x="2520" y="810"/>
                  <a:pt x="2512" y="817"/>
                  <a:pt x="2504" y="824"/>
                </a:cubicBezTo>
                <a:cubicBezTo>
                  <a:pt x="2503" y="825"/>
                  <a:pt x="2502" y="826"/>
                  <a:pt x="2501" y="827"/>
                </a:cubicBezTo>
                <a:cubicBezTo>
                  <a:pt x="2503" y="824"/>
                  <a:pt x="2504" y="821"/>
                  <a:pt x="2505" y="819"/>
                </a:cubicBezTo>
                <a:cubicBezTo>
                  <a:pt x="2506" y="816"/>
                  <a:pt x="2508" y="814"/>
                  <a:pt x="2509" y="811"/>
                </a:cubicBezTo>
                <a:cubicBezTo>
                  <a:pt x="2511" y="807"/>
                  <a:pt x="2513" y="803"/>
                  <a:pt x="2515" y="799"/>
                </a:cubicBezTo>
                <a:cubicBezTo>
                  <a:pt x="2517" y="797"/>
                  <a:pt x="2518" y="795"/>
                  <a:pt x="2519" y="792"/>
                </a:cubicBezTo>
                <a:cubicBezTo>
                  <a:pt x="2522" y="787"/>
                  <a:pt x="2525" y="781"/>
                  <a:pt x="2528" y="776"/>
                </a:cubicBezTo>
                <a:cubicBezTo>
                  <a:pt x="2528" y="775"/>
                  <a:pt x="2529" y="775"/>
                  <a:pt x="2529" y="774"/>
                </a:cubicBezTo>
                <a:cubicBezTo>
                  <a:pt x="2533" y="768"/>
                  <a:pt x="2536" y="762"/>
                  <a:pt x="2539" y="756"/>
                </a:cubicBezTo>
                <a:cubicBezTo>
                  <a:pt x="2541" y="754"/>
                  <a:pt x="2542" y="752"/>
                  <a:pt x="2543" y="749"/>
                </a:cubicBezTo>
                <a:cubicBezTo>
                  <a:pt x="2545" y="745"/>
                  <a:pt x="2548" y="741"/>
                  <a:pt x="2550" y="737"/>
                </a:cubicBezTo>
                <a:cubicBezTo>
                  <a:pt x="2552" y="735"/>
                  <a:pt x="2553" y="733"/>
                  <a:pt x="2554" y="730"/>
                </a:cubicBezTo>
                <a:cubicBezTo>
                  <a:pt x="2557" y="727"/>
                  <a:pt x="2559" y="723"/>
                  <a:pt x="2561" y="719"/>
                </a:cubicBezTo>
                <a:cubicBezTo>
                  <a:pt x="2563" y="717"/>
                  <a:pt x="2564" y="714"/>
                  <a:pt x="2566" y="712"/>
                </a:cubicBezTo>
                <a:cubicBezTo>
                  <a:pt x="2568" y="708"/>
                  <a:pt x="2570" y="705"/>
                  <a:pt x="2572" y="701"/>
                </a:cubicBezTo>
                <a:cubicBezTo>
                  <a:pt x="2574" y="699"/>
                  <a:pt x="2576" y="696"/>
                  <a:pt x="2577" y="694"/>
                </a:cubicBezTo>
                <a:cubicBezTo>
                  <a:pt x="2579" y="690"/>
                  <a:pt x="2582" y="687"/>
                  <a:pt x="2584" y="683"/>
                </a:cubicBezTo>
                <a:cubicBezTo>
                  <a:pt x="2585" y="681"/>
                  <a:pt x="2587" y="678"/>
                  <a:pt x="2589" y="676"/>
                </a:cubicBezTo>
                <a:cubicBezTo>
                  <a:pt x="2591" y="672"/>
                  <a:pt x="2593" y="669"/>
                  <a:pt x="2596" y="666"/>
                </a:cubicBezTo>
                <a:cubicBezTo>
                  <a:pt x="2597" y="663"/>
                  <a:pt x="2599" y="661"/>
                  <a:pt x="2601" y="658"/>
                </a:cubicBezTo>
                <a:cubicBezTo>
                  <a:pt x="2603" y="655"/>
                  <a:pt x="2605" y="651"/>
                  <a:pt x="2608" y="648"/>
                </a:cubicBezTo>
                <a:cubicBezTo>
                  <a:pt x="2610" y="645"/>
                  <a:pt x="2611" y="643"/>
                  <a:pt x="2613" y="641"/>
                </a:cubicBezTo>
                <a:cubicBezTo>
                  <a:pt x="2615" y="637"/>
                  <a:pt x="2618" y="633"/>
                  <a:pt x="2621" y="629"/>
                </a:cubicBezTo>
                <a:cubicBezTo>
                  <a:pt x="2622" y="627"/>
                  <a:pt x="2624" y="625"/>
                  <a:pt x="2625" y="624"/>
                </a:cubicBezTo>
                <a:cubicBezTo>
                  <a:pt x="2629" y="618"/>
                  <a:pt x="2633" y="612"/>
                  <a:pt x="2637" y="607"/>
                </a:cubicBezTo>
                <a:cubicBezTo>
                  <a:pt x="2638" y="606"/>
                  <a:pt x="2639" y="604"/>
                  <a:pt x="2640" y="603"/>
                </a:cubicBezTo>
                <a:cubicBezTo>
                  <a:pt x="2643" y="599"/>
                  <a:pt x="2647" y="594"/>
                  <a:pt x="2650" y="590"/>
                </a:cubicBezTo>
                <a:cubicBezTo>
                  <a:pt x="2652" y="588"/>
                  <a:pt x="2653" y="586"/>
                  <a:pt x="2655" y="584"/>
                </a:cubicBezTo>
                <a:cubicBezTo>
                  <a:pt x="2658" y="580"/>
                  <a:pt x="2660" y="577"/>
                  <a:pt x="2663" y="573"/>
                </a:cubicBezTo>
                <a:cubicBezTo>
                  <a:pt x="2665" y="571"/>
                  <a:pt x="2667" y="568"/>
                  <a:pt x="2669" y="566"/>
                </a:cubicBezTo>
                <a:cubicBezTo>
                  <a:pt x="2671" y="564"/>
                  <a:pt x="2672" y="562"/>
                  <a:pt x="2674" y="560"/>
                </a:cubicBezTo>
                <a:close/>
                <a:moveTo>
                  <a:pt x="2633" y="512"/>
                </a:moveTo>
                <a:cubicBezTo>
                  <a:pt x="2644" y="524"/>
                  <a:pt x="2655" y="537"/>
                  <a:pt x="2666" y="550"/>
                </a:cubicBezTo>
                <a:cubicBezTo>
                  <a:pt x="2664" y="552"/>
                  <a:pt x="2663" y="555"/>
                  <a:pt x="2661" y="557"/>
                </a:cubicBezTo>
                <a:cubicBezTo>
                  <a:pt x="2659" y="560"/>
                  <a:pt x="2656" y="563"/>
                  <a:pt x="2654" y="566"/>
                </a:cubicBezTo>
                <a:cubicBezTo>
                  <a:pt x="2652" y="568"/>
                  <a:pt x="2649" y="571"/>
                  <a:pt x="2647" y="574"/>
                </a:cubicBezTo>
                <a:cubicBezTo>
                  <a:pt x="2645" y="577"/>
                  <a:pt x="2642" y="580"/>
                  <a:pt x="2640" y="583"/>
                </a:cubicBezTo>
                <a:cubicBezTo>
                  <a:pt x="2638" y="586"/>
                  <a:pt x="2636" y="589"/>
                  <a:pt x="2633" y="592"/>
                </a:cubicBezTo>
                <a:cubicBezTo>
                  <a:pt x="2631" y="595"/>
                  <a:pt x="2629" y="598"/>
                  <a:pt x="2627" y="601"/>
                </a:cubicBezTo>
                <a:cubicBezTo>
                  <a:pt x="2625" y="604"/>
                  <a:pt x="2622" y="607"/>
                  <a:pt x="2620" y="610"/>
                </a:cubicBezTo>
                <a:cubicBezTo>
                  <a:pt x="2618" y="613"/>
                  <a:pt x="2616" y="616"/>
                  <a:pt x="2614" y="619"/>
                </a:cubicBezTo>
                <a:cubicBezTo>
                  <a:pt x="2611" y="622"/>
                  <a:pt x="2609" y="625"/>
                  <a:pt x="2607" y="628"/>
                </a:cubicBezTo>
                <a:cubicBezTo>
                  <a:pt x="2605" y="631"/>
                  <a:pt x="2603" y="634"/>
                  <a:pt x="2601" y="637"/>
                </a:cubicBezTo>
                <a:cubicBezTo>
                  <a:pt x="2599" y="640"/>
                  <a:pt x="2596" y="643"/>
                  <a:pt x="2594" y="646"/>
                </a:cubicBezTo>
                <a:cubicBezTo>
                  <a:pt x="2592" y="649"/>
                  <a:pt x="2590" y="652"/>
                  <a:pt x="2588" y="655"/>
                </a:cubicBezTo>
                <a:cubicBezTo>
                  <a:pt x="2586" y="658"/>
                  <a:pt x="2584" y="661"/>
                  <a:pt x="2582" y="665"/>
                </a:cubicBezTo>
                <a:cubicBezTo>
                  <a:pt x="2580" y="668"/>
                  <a:pt x="2578" y="671"/>
                  <a:pt x="2576" y="674"/>
                </a:cubicBezTo>
                <a:cubicBezTo>
                  <a:pt x="2574" y="677"/>
                  <a:pt x="2572" y="680"/>
                  <a:pt x="2570" y="683"/>
                </a:cubicBezTo>
                <a:cubicBezTo>
                  <a:pt x="2568" y="686"/>
                  <a:pt x="2566" y="689"/>
                  <a:pt x="2564" y="692"/>
                </a:cubicBezTo>
                <a:cubicBezTo>
                  <a:pt x="2562" y="696"/>
                  <a:pt x="2560" y="699"/>
                  <a:pt x="2558" y="702"/>
                </a:cubicBezTo>
                <a:cubicBezTo>
                  <a:pt x="2556" y="705"/>
                  <a:pt x="2554" y="708"/>
                  <a:pt x="2552" y="711"/>
                </a:cubicBezTo>
                <a:cubicBezTo>
                  <a:pt x="2550" y="714"/>
                  <a:pt x="2548" y="718"/>
                  <a:pt x="2546" y="722"/>
                </a:cubicBezTo>
                <a:cubicBezTo>
                  <a:pt x="2544" y="724"/>
                  <a:pt x="2542" y="727"/>
                  <a:pt x="2541" y="730"/>
                </a:cubicBezTo>
                <a:cubicBezTo>
                  <a:pt x="2538" y="734"/>
                  <a:pt x="2536" y="737"/>
                  <a:pt x="2534" y="741"/>
                </a:cubicBezTo>
                <a:cubicBezTo>
                  <a:pt x="2533" y="744"/>
                  <a:pt x="2531" y="746"/>
                  <a:pt x="2529" y="749"/>
                </a:cubicBezTo>
                <a:cubicBezTo>
                  <a:pt x="2527" y="753"/>
                  <a:pt x="2525" y="758"/>
                  <a:pt x="2522" y="762"/>
                </a:cubicBezTo>
                <a:cubicBezTo>
                  <a:pt x="2521" y="764"/>
                  <a:pt x="2520" y="766"/>
                  <a:pt x="2518" y="768"/>
                </a:cubicBezTo>
                <a:cubicBezTo>
                  <a:pt x="2515" y="775"/>
                  <a:pt x="2511" y="781"/>
                  <a:pt x="2508" y="788"/>
                </a:cubicBezTo>
                <a:cubicBezTo>
                  <a:pt x="2507" y="789"/>
                  <a:pt x="2506" y="791"/>
                  <a:pt x="2505" y="793"/>
                </a:cubicBezTo>
                <a:cubicBezTo>
                  <a:pt x="2503" y="798"/>
                  <a:pt x="2500" y="802"/>
                  <a:pt x="2498" y="807"/>
                </a:cubicBezTo>
                <a:cubicBezTo>
                  <a:pt x="2496" y="810"/>
                  <a:pt x="2495" y="812"/>
                  <a:pt x="2494" y="815"/>
                </a:cubicBezTo>
                <a:cubicBezTo>
                  <a:pt x="2492" y="819"/>
                  <a:pt x="2490" y="823"/>
                  <a:pt x="2487" y="827"/>
                </a:cubicBezTo>
                <a:cubicBezTo>
                  <a:pt x="2486" y="830"/>
                  <a:pt x="2485" y="833"/>
                  <a:pt x="2483" y="836"/>
                </a:cubicBezTo>
                <a:cubicBezTo>
                  <a:pt x="2481" y="839"/>
                  <a:pt x="2480" y="843"/>
                  <a:pt x="2478" y="846"/>
                </a:cubicBezTo>
                <a:cubicBezTo>
                  <a:pt x="2473" y="851"/>
                  <a:pt x="2468" y="855"/>
                  <a:pt x="2462" y="859"/>
                </a:cubicBezTo>
                <a:cubicBezTo>
                  <a:pt x="2461" y="860"/>
                  <a:pt x="2460" y="861"/>
                  <a:pt x="2460" y="862"/>
                </a:cubicBezTo>
                <a:cubicBezTo>
                  <a:pt x="2453" y="867"/>
                  <a:pt x="2447" y="872"/>
                  <a:pt x="2440" y="877"/>
                </a:cubicBezTo>
                <a:cubicBezTo>
                  <a:pt x="2438" y="878"/>
                  <a:pt x="2437" y="880"/>
                  <a:pt x="2435" y="881"/>
                </a:cubicBezTo>
                <a:cubicBezTo>
                  <a:pt x="2430" y="885"/>
                  <a:pt x="2425" y="888"/>
                  <a:pt x="2421" y="892"/>
                </a:cubicBezTo>
                <a:cubicBezTo>
                  <a:pt x="2418" y="894"/>
                  <a:pt x="2416" y="896"/>
                  <a:pt x="2413" y="898"/>
                </a:cubicBezTo>
                <a:cubicBezTo>
                  <a:pt x="2409" y="901"/>
                  <a:pt x="2405" y="904"/>
                  <a:pt x="2401" y="907"/>
                </a:cubicBezTo>
                <a:cubicBezTo>
                  <a:pt x="2398" y="909"/>
                  <a:pt x="2395" y="911"/>
                  <a:pt x="2392" y="913"/>
                </a:cubicBezTo>
                <a:cubicBezTo>
                  <a:pt x="2389" y="916"/>
                  <a:pt x="2385" y="918"/>
                  <a:pt x="2381" y="921"/>
                </a:cubicBezTo>
                <a:cubicBezTo>
                  <a:pt x="2378" y="923"/>
                  <a:pt x="2375" y="925"/>
                  <a:pt x="2372" y="927"/>
                </a:cubicBezTo>
                <a:cubicBezTo>
                  <a:pt x="2368" y="930"/>
                  <a:pt x="2364" y="933"/>
                  <a:pt x="2361" y="935"/>
                </a:cubicBezTo>
                <a:cubicBezTo>
                  <a:pt x="2358" y="937"/>
                  <a:pt x="2354" y="939"/>
                  <a:pt x="2351" y="942"/>
                </a:cubicBezTo>
                <a:cubicBezTo>
                  <a:pt x="2348" y="944"/>
                  <a:pt x="2344" y="946"/>
                  <a:pt x="2340" y="949"/>
                </a:cubicBezTo>
                <a:cubicBezTo>
                  <a:pt x="2337" y="951"/>
                  <a:pt x="2334" y="953"/>
                  <a:pt x="2331" y="955"/>
                </a:cubicBezTo>
                <a:cubicBezTo>
                  <a:pt x="2327" y="958"/>
                  <a:pt x="2323" y="960"/>
                  <a:pt x="2320" y="962"/>
                </a:cubicBezTo>
                <a:cubicBezTo>
                  <a:pt x="2316" y="964"/>
                  <a:pt x="2313" y="966"/>
                  <a:pt x="2310" y="968"/>
                </a:cubicBezTo>
                <a:cubicBezTo>
                  <a:pt x="2306" y="971"/>
                  <a:pt x="2303" y="973"/>
                  <a:pt x="2299" y="975"/>
                </a:cubicBezTo>
                <a:cubicBezTo>
                  <a:pt x="2296" y="977"/>
                  <a:pt x="2292" y="979"/>
                  <a:pt x="2289" y="981"/>
                </a:cubicBezTo>
                <a:cubicBezTo>
                  <a:pt x="2285" y="984"/>
                  <a:pt x="2281" y="986"/>
                  <a:pt x="2278" y="988"/>
                </a:cubicBezTo>
                <a:cubicBezTo>
                  <a:pt x="2274" y="990"/>
                  <a:pt x="2271" y="992"/>
                  <a:pt x="2268" y="994"/>
                </a:cubicBezTo>
                <a:cubicBezTo>
                  <a:pt x="2264" y="996"/>
                  <a:pt x="2260" y="998"/>
                  <a:pt x="2256" y="1000"/>
                </a:cubicBezTo>
                <a:cubicBezTo>
                  <a:pt x="2253" y="1002"/>
                  <a:pt x="2250" y="1004"/>
                  <a:pt x="2246" y="1006"/>
                </a:cubicBezTo>
                <a:cubicBezTo>
                  <a:pt x="2243" y="1008"/>
                  <a:pt x="2239" y="1010"/>
                  <a:pt x="2235" y="1012"/>
                </a:cubicBezTo>
                <a:cubicBezTo>
                  <a:pt x="2232" y="1014"/>
                  <a:pt x="2228" y="1016"/>
                  <a:pt x="2225" y="1018"/>
                </a:cubicBezTo>
                <a:cubicBezTo>
                  <a:pt x="2221" y="1020"/>
                  <a:pt x="2217" y="1022"/>
                  <a:pt x="2213" y="1024"/>
                </a:cubicBezTo>
                <a:cubicBezTo>
                  <a:pt x="2210" y="1026"/>
                  <a:pt x="2207" y="1028"/>
                  <a:pt x="2203" y="1029"/>
                </a:cubicBezTo>
                <a:cubicBezTo>
                  <a:pt x="2199" y="1031"/>
                  <a:pt x="2195" y="1033"/>
                  <a:pt x="2191" y="1035"/>
                </a:cubicBezTo>
                <a:cubicBezTo>
                  <a:pt x="2188" y="1037"/>
                  <a:pt x="2185" y="1039"/>
                  <a:pt x="2181" y="1040"/>
                </a:cubicBezTo>
                <a:cubicBezTo>
                  <a:pt x="2177" y="1042"/>
                  <a:pt x="2173" y="1044"/>
                  <a:pt x="2169" y="1046"/>
                </a:cubicBezTo>
                <a:cubicBezTo>
                  <a:pt x="2166" y="1048"/>
                  <a:pt x="2163" y="1049"/>
                  <a:pt x="2159" y="1051"/>
                </a:cubicBezTo>
                <a:cubicBezTo>
                  <a:pt x="2157" y="1052"/>
                  <a:pt x="2156" y="1053"/>
                  <a:pt x="2154" y="1054"/>
                </a:cubicBezTo>
                <a:cubicBezTo>
                  <a:pt x="2155" y="1050"/>
                  <a:pt x="2156" y="1047"/>
                  <a:pt x="2157" y="1043"/>
                </a:cubicBezTo>
                <a:cubicBezTo>
                  <a:pt x="2159" y="1038"/>
                  <a:pt x="2160" y="1033"/>
                  <a:pt x="2162" y="1028"/>
                </a:cubicBezTo>
                <a:cubicBezTo>
                  <a:pt x="2164" y="1023"/>
                  <a:pt x="2166" y="1017"/>
                  <a:pt x="2168" y="1011"/>
                </a:cubicBezTo>
                <a:cubicBezTo>
                  <a:pt x="2170" y="1006"/>
                  <a:pt x="2172" y="1001"/>
                  <a:pt x="2173" y="997"/>
                </a:cubicBezTo>
                <a:cubicBezTo>
                  <a:pt x="2176" y="991"/>
                  <a:pt x="2178" y="985"/>
                  <a:pt x="2180" y="979"/>
                </a:cubicBezTo>
                <a:cubicBezTo>
                  <a:pt x="2182" y="974"/>
                  <a:pt x="2184" y="970"/>
                  <a:pt x="2185" y="965"/>
                </a:cubicBezTo>
                <a:cubicBezTo>
                  <a:pt x="2188" y="959"/>
                  <a:pt x="2190" y="953"/>
                  <a:pt x="2193" y="947"/>
                </a:cubicBezTo>
                <a:cubicBezTo>
                  <a:pt x="2195" y="943"/>
                  <a:pt x="2196" y="938"/>
                  <a:pt x="2198" y="934"/>
                </a:cubicBezTo>
                <a:cubicBezTo>
                  <a:pt x="2201" y="928"/>
                  <a:pt x="2203" y="921"/>
                  <a:pt x="2206" y="915"/>
                </a:cubicBezTo>
                <a:cubicBezTo>
                  <a:pt x="2208" y="911"/>
                  <a:pt x="2210" y="907"/>
                  <a:pt x="2212" y="903"/>
                </a:cubicBezTo>
                <a:cubicBezTo>
                  <a:pt x="2215" y="896"/>
                  <a:pt x="2218" y="889"/>
                  <a:pt x="2221" y="882"/>
                </a:cubicBezTo>
                <a:cubicBezTo>
                  <a:pt x="2222" y="879"/>
                  <a:pt x="2224" y="875"/>
                  <a:pt x="2226" y="872"/>
                </a:cubicBezTo>
                <a:cubicBezTo>
                  <a:pt x="2230" y="863"/>
                  <a:pt x="2235" y="853"/>
                  <a:pt x="2239" y="844"/>
                </a:cubicBezTo>
                <a:cubicBezTo>
                  <a:pt x="2240" y="843"/>
                  <a:pt x="2240" y="842"/>
                  <a:pt x="2240" y="842"/>
                </a:cubicBezTo>
                <a:cubicBezTo>
                  <a:pt x="2245" y="832"/>
                  <a:pt x="2250" y="822"/>
                  <a:pt x="2256" y="812"/>
                </a:cubicBezTo>
                <a:cubicBezTo>
                  <a:pt x="2261" y="810"/>
                  <a:pt x="2266" y="807"/>
                  <a:pt x="2271" y="804"/>
                </a:cubicBezTo>
                <a:cubicBezTo>
                  <a:pt x="2274" y="802"/>
                  <a:pt x="2278" y="800"/>
                  <a:pt x="2281" y="798"/>
                </a:cubicBezTo>
                <a:cubicBezTo>
                  <a:pt x="2287" y="794"/>
                  <a:pt x="2292" y="791"/>
                  <a:pt x="2298" y="788"/>
                </a:cubicBezTo>
                <a:cubicBezTo>
                  <a:pt x="2301" y="786"/>
                  <a:pt x="2304" y="784"/>
                  <a:pt x="2308" y="782"/>
                </a:cubicBezTo>
                <a:cubicBezTo>
                  <a:pt x="2314" y="778"/>
                  <a:pt x="2320" y="774"/>
                  <a:pt x="2326" y="770"/>
                </a:cubicBezTo>
                <a:cubicBezTo>
                  <a:pt x="2328" y="769"/>
                  <a:pt x="2331" y="767"/>
                  <a:pt x="2333" y="766"/>
                </a:cubicBezTo>
                <a:cubicBezTo>
                  <a:pt x="2342" y="760"/>
                  <a:pt x="2350" y="754"/>
                  <a:pt x="2359" y="749"/>
                </a:cubicBezTo>
                <a:cubicBezTo>
                  <a:pt x="2362" y="747"/>
                  <a:pt x="2365" y="744"/>
                  <a:pt x="2369" y="742"/>
                </a:cubicBezTo>
                <a:cubicBezTo>
                  <a:pt x="2374" y="739"/>
                  <a:pt x="2379" y="735"/>
                  <a:pt x="2384" y="732"/>
                </a:cubicBezTo>
                <a:cubicBezTo>
                  <a:pt x="2388" y="729"/>
                  <a:pt x="2392" y="726"/>
                  <a:pt x="2395" y="723"/>
                </a:cubicBezTo>
                <a:cubicBezTo>
                  <a:pt x="2400" y="720"/>
                  <a:pt x="2404" y="717"/>
                  <a:pt x="2409" y="714"/>
                </a:cubicBezTo>
                <a:cubicBezTo>
                  <a:pt x="2413" y="711"/>
                  <a:pt x="2417" y="708"/>
                  <a:pt x="2420" y="705"/>
                </a:cubicBezTo>
                <a:cubicBezTo>
                  <a:pt x="2425" y="702"/>
                  <a:pt x="2429" y="699"/>
                  <a:pt x="2433" y="695"/>
                </a:cubicBezTo>
                <a:cubicBezTo>
                  <a:pt x="2437" y="692"/>
                  <a:pt x="2441" y="689"/>
                  <a:pt x="2445" y="686"/>
                </a:cubicBezTo>
                <a:cubicBezTo>
                  <a:pt x="2449" y="683"/>
                  <a:pt x="2453" y="680"/>
                  <a:pt x="2457" y="677"/>
                </a:cubicBezTo>
                <a:cubicBezTo>
                  <a:pt x="2461" y="674"/>
                  <a:pt x="2465" y="670"/>
                  <a:pt x="2469" y="667"/>
                </a:cubicBezTo>
                <a:cubicBezTo>
                  <a:pt x="2473" y="664"/>
                  <a:pt x="2477" y="661"/>
                  <a:pt x="2481" y="657"/>
                </a:cubicBezTo>
                <a:cubicBezTo>
                  <a:pt x="2485" y="654"/>
                  <a:pt x="2488" y="651"/>
                  <a:pt x="2492" y="648"/>
                </a:cubicBezTo>
                <a:cubicBezTo>
                  <a:pt x="2496" y="645"/>
                  <a:pt x="2500" y="641"/>
                  <a:pt x="2504" y="638"/>
                </a:cubicBezTo>
                <a:cubicBezTo>
                  <a:pt x="2508" y="635"/>
                  <a:pt x="2512" y="631"/>
                  <a:pt x="2515" y="628"/>
                </a:cubicBezTo>
                <a:cubicBezTo>
                  <a:pt x="2519" y="624"/>
                  <a:pt x="2523" y="621"/>
                  <a:pt x="2527" y="618"/>
                </a:cubicBezTo>
                <a:cubicBezTo>
                  <a:pt x="2531" y="614"/>
                  <a:pt x="2534" y="611"/>
                  <a:pt x="2538" y="608"/>
                </a:cubicBezTo>
                <a:cubicBezTo>
                  <a:pt x="2542" y="604"/>
                  <a:pt x="2546" y="600"/>
                  <a:pt x="2550" y="597"/>
                </a:cubicBezTo>
                <a:cubicBezTo>
                  <a:pt x="2553" y="594"/>
                  <a:pt x="2557" y="590"/>
                  <a:pt x="2560" y="587"/>
                </a:cubicBezTo>
                <a:cubicBezTo>
                  <a:pt x="2564" y="583"/>
                  <a:pt x="2568" y="579"/>
                  <a:pt x="2572" y="576"/>
                </a:cubicBezTo>
                <a:cubicBezTo>
                  <a:pt x="2575" y="572"/>
                  <a:pt x="2579" y="569"/>
                  <a:pt x="2582" y="565"/>
                </a:cubicBezTo>
                <a:cubicBezTo>
                  <a:pt x="2586" y="562"/>
                  <a:pt x="2590" y="558"/>
                  <a:pt x="2593" y="554"/>
                </a:cubicBezTo>
                <a:cubicBezTo>
                  <a:pt x="2597" y="551"/>
                  <a:pt x="2600" y="547"/>
                  <a:pt x="2603" y="544"/>
                </a:cubicBezTo>
                <a:cubicBezTo>
                  <a:pt x="2607" y="540"/>
                  <a:pt x="2611" y="536"/>
                  <a:pt x="2615" y="532"/>
                </a:cubicBezTo>
                <a:cubicBezTo>
                  <a:pt x="2618" y="528"/>
                  <a:pt x="2621" y="525"/>
                  <a:pt x="2625" y="521"/>
                </a:cubicBezTo>
                <a:cubicBezTo>
                  <a:pt x="2627" y="518"/>
                  <a:pt x="2630" y="515"/>
                  <a:pt x="2633" y="512"/>
                </a:cubicBezTo>
                <a:close/>
                <a:moveTo>
                  <a:pt x="2549" y="426"/>
                </a:moveTo>
                <a:cubicBezTo>
                  <a:pt x="2575" y="450"/>
                  <a:pt x="2601" y="476"/>
                  <a:pt x="2625" y="503"/>
                </a:cubicBezTo>
                <a:cubicBezTo>
                  <a:pt x="2622" y="507"/>
                  <a:pt x="2619" y="510"/>
                  <a:pt x="2615" y="514"/>
                </a:cubicBezTo>
                <a:cubicBezTo>
                  <a:pt x="2612" y="517"/>
                  <a:pt x="2610" y="520"/>
                  <a:pt x="2607" y="523"/>
                </a:cubicBezTo>
                <a:cubicBezTo>
                  <a:pt x="2602" y="527"/>
                  <a:pt x="2598" y="532"/>
                  <a:pt x="2594" y="536"/>
                </a:cubicBezTo>
                <a:cubicBezTo>
                  <a:pt x="2591" y="539"/>
                  <a:pt x="2589" y="542"/>
                  <a:pt x="2586" y="545"/>
                </a:cubicBezTo>
                <a:cubicBezTo>
                  <a:pt x="2581" y="550"/>
                  <a:pt x="2575" y="555"/>
                  <a:pt x="2570" y="561"/>
                </a:cubicBezTo>
                <a:cubicBezTo>
                  <a:pt x="2568" y="562"/>
                  <a:pt x="2567" y="564"/>
                  <a:pt x="2565" y="566"/>
                </a:cubicBezTo>
                <a:cubicBezTo>
                  <a:pt x="2558" y="573"/>
                  <a:pt x="2551" y="579"/>
                  <a:pt x="2543" y="586"/>
                </a:cubicBezTo>
                <a:cubicBezTo>
                  <a:pt x="2541" y="588"/>
                  <a:pt x="2539" y="591"/>
                  <a:pt x="2536" y="593"/>
                </a:cubicBezTo>
                <a:cubicBezTo>
                  <a:pt x="2531" y="597"/>
                  <a:pt x="2527" y="602"/>
                  <a:pt x="2522" y="606"/>
                </a:cubicBezTo>
                <a:cubicBezTo>
                  <a:pt x="2519" y="609"/>
                  <a:pt x="2516" y="612"/>
                  <a:pt x="2513" y="614"/>
                </a:cubicBezTo>
                <a:cubicBezTo>
                  <a:pt x="2508" y="618"/>
                  <a:pt x="2504" y="622"/>
                  <a:pt x="2499" y="626"/>
                </a:cubicBezTo>
                <a:cubicBezTo>
                  <a:pt x="2496" y="629"/>
                  <a:pt x="2493" y="632"/>
                  <a:pt x="2490" y="634"/>
                </a:cubicBezTo>
                <a:cubicBezTo>
                  <a:pt x="2485" y="638"/>
                  <a:pt x="2481" y="642"/>
                  <a:pt x="2477" y="645"/>
                </a:cubicBezTo>
                <a:cubicBezTo>
                  <a:pt x="2473" y="648"/>
                  <a:pt x="2470" y="651"/>
                  <a:pt x="2466" y="654"/>
                </a:cubicBezTo>
                <a:cubicBezTo>
                  <a:pt x="2462" y="657"/>
                  <a:pt x="2458" y="661"/>
                  <a:pt x="2454" y="664"/>
                </a:cubicBezTo>
                <a:cubicBezTo>
                  <a:pt x="2450" y="667"/>
                  <a:pt x="2447" y="670"/>
                  <a:pt x="2443" y="673"/>
                </a:cubicBezTo>
                <a:cubicBezTo>
                  <a:pt x="2439" y="676"/>
                  <a:pt x="2435" y="679"/>
                  <a:pt x="2430" y="683"/>
                </a:cubicBezTo>
                <a:cubicBezTo>
                  <a:pt x="2427" y="685"/>
                  <a:pt x="2423" y="688"/>
                  <a:pt x="2419" y="691"/>
                </a:cubicBezTo>
                <a:cubicBezTo>
                  <a:pt x="2415" y="694"/>
                  <a:pt x="2411" y="697"/>
                  <a:pt x="2407" y="700"/>
                </a:cubicBezTo>
                <a:cubicBezTo>
                  <a:pt x="2403" y="703"/>
                  <a:pt x="2399" y="706"/>
                  <a:pt x="2395" y="709"/>
                </a:cubicBezTo>
                <a:cubicBezTo>
                  <a:pt x="2391" y="712"/>
                  <a:pt x="2387" y="715"/>
                  <a:pt x="2382" y="718"/>
                </a:cubicBezTo>
                <a:cubicBezTo>
                  <a:pt x="2379" y="721"/>
                  <a:pt x="2375" y="723"/>
                  <a:pt x="2371" y="726"/>
                </a:cubicBezTo>
                <a:cubicBezTo>
                  <a:pt x="2367" y="729"/>
                  <a:pt x="2362" y="732"/>
                  <a:pt x="2358" y="735"/>
                </a:cubicBezTo>
                <a:cubicBezTo>
                  <a:pt x="2354" y="737"/>
                  <a:pt x="2350" y="740"/>
                  <a:pt x="2346" y="743"/>
                </a:cubicBezTo>
                <a:cubicBezTo>
                  <a:pt x="2342" y="746"/>
                  <a:pt x="2338" y="748"/>
                  <a:pt x="2333" y="751"/>
                </a:cubicBezTo>
                <a:cubicBezTo>
                  <a:pt x="2329" y="754"/>
                  <a:pt x="2325" y="756"/>
                  <a:pt x="2321" y="759"/>
                </a:cubicBezTo>
                <a:cubicBezTo>
                  <a:pt x="2317" y="762"/>
                  <a:pt x="2312" y="765"/>
                  <a:pt x="2308" y="767"/>
                </a:cubicBezTo>
                <a:cubicBezTo>
                  <a:pt x="2304" y="770"/>
                  <a:pt x="2300" y="772"/>
                  <a:pt x="2296" y="775"/>
                </a:cubicBezTo>
                <a:cubicBezTo>
                  <a:pt x="2292" y="777"/>
                  <a:pt x="2287" y="780"/>
                  <a:pt x="2282" y="783"/>
                </a:cubicBezTo>
                <a:cubicBezTo>
                  <a:pt x="2279" y="785"/>
                  <a:pt x="2275" y="788"/>
                  <a:pt x="2271" y="790"/>
                </a:cubicBezTo>
                <a:cubicBezTo>
                  <a:pt x="2269" y="791"/>
                  <a:pt x="2268" y="792"/>
                  <a:pt x="2266" y="792"/>
                </a:cubicBezTo>
                <a:cubicBezTo>
                  <a:pt x="2267" y="791"/>
                  <a:pt x="2268" y="789"/>
                  <a:pt x="2269" y="788"/>
                </a:cubicBezTo>
                <a:cubicBezTo>
                  <a:pt x="2271" y="784"/>
                  <a:pt x="2273" y="780"/>
                  <a:pt x="2275" y="776"/>
                </a:cubicBezTo>
                <a:cubicBezTo>
                  <a:pt x="2278" y="772"/>
                  <a:pt x="2281" y="767"/>
                  <a:pt x="2284" y="762"/>
                </a:cubicBezTo>
                <a:cubicBezTo>
                  <a:pt x="2286" y="758"/>
                  <a:pt x="2288" y="754"/>
                  <a:pt x="2290" y="750"/>
                </a:cubicBezTo>
                <a:cubicBezTo>
                  <a:pt x="2293" y="746"/>
                  <a:pt x="2296" y="741"/>
                  <a:pt x="2299" y="736"/>
                </a:cubicBezTo>
                <a:cubicBezTo>
                  <a:pt x="2301" y="732"/>
                  <a:pt x="2304" y="728"/>
                  <a:pt x="2306" y="725"/>
                </a:cubicBezTo>
                <a:cubicBezTo>
                  <a:pt x="2309" y="720"/>
                  <a:pt x="2312" y="715"/>
                  <a:pt x="2315" y="711"/>
                </a:cubicBezTo>
                <a:cubicBezTo>
                  <a:pt x="2317" y="707"/>
                  <a:pt x="2320" y="703"/>
                  <a:pt x="2322" y="699"/>
                </a:cubicBezTo>
                <a:cubicBezTo>
                  <a:pt x="2325" y="695"/>
                  <a:pt x="2328" y="690"/>
                  <a:pt x="2331" y="685"/>
                </a:cubicBezTo>
                <a:cubicBezTo>
                  <a:pt x="2334" y="682"/>
                  <a:pt x="2336" y="678"/>
                  <a:pt x="2339" y="674"/>
                </a:cubicBezTo>
                <a:cubicBezTo>
                  <a:pt x="2342" y="670"/>
                  <a:pt x="2345" y="665"/>
                  <a:pt x="2348" y="661"/>
                </a:cubicBezTo>
                <a:cubicBezTo>
                  <a:pt x="2350" y="657"/>
                  <a:pt x="2353" y="653"/>
                  <a:pt x="2356" y="650"/>
                </a:cubicBezTo>
                <a:cubicBezTo>
                  <a:pt x="2359" y="645"/>
                  <a:pt x="2362" y="641"/>
                  <a:pt x="2365" y="636"/>
                </a:cubicBezTo>
                <a:cubicBezTo>
                  <a:pt x="2368" y="633"/>
                  <a:pt x="2370" y="629"/>
                  <a:pt x="2373" y="625"/>
                </a:cubicBezTo>
                <a:cubicBezTo>
                  <a:pt x="2376" y="621"/>
                  <a:pt x="2380" y="616"/>
                  <a:pt x="2383" y="612"/>
                </a:cubicBezTo>
                <a:cubicBezTo>
                  <a:pt x="2386" y="608"/>
                  <a:pt x="2388" y="605"/>
                  <a:pt x="2391" y="601"/>
                </a:cubicBezTo>
                <a:cubicBezTo>
                  <a:pt x="2394" y="597"/>
                  <a:pt x="2398" y="592"/>
                  <a:pt x="2401" y="588"/>
                </a:cubicBezTo>
                <a:cubicBezTo>
                  <a:pt x="2404" y="585"/>
                  <a:pt x="2407" y="581"/>
                  <a:pt x="2409" y="578"/>
                </a:cubicBezTo>
                <a:cubicBezTo>
                  <a:pt x="2413" y="573"/>
                  <a:pt x="2417" y="569"/>
                  <a:pt x="2420" y="564"/>
                </a:cubicBezTo>
                <a:cubicBezTo>
                  <a:pt x="2423" y="561"/>
                  <a:pt x="2426" y="558"/>
                  <a:pt x="2428" y="555"/>
                </a:cubicBezTo>
                <a:cubicBezTo>
                  <a:pt x="2432" y="550"/>
                  <a:pt x="2436" y="545"/>
                  <a:pt x="2440" y="541"/>
                </a:cubicBezTo>
                <a:cubicBezTo>
                  <a:pt x="2443" y="538"/>
                  <a:pt x="2445" y="535"/>
                  <a:pt x="2448" y="532"/>
                </a:cubicBezTo>
                <a:cubicBezTo>
                  <a:pt x="2452" y="526"/>
                  <a:pt x="2457" y="521"/>
                  <a:pt x="2462" y="516"/>
                </a:cubicBezTo>
                <a:cubicBezTo>
                  <a:pt x="2464" y="514"/>
                  <a:pt x="2466" y="511"/>
                  <a:pt x="2468" y="509"/>
                </a:cubicBezTo>
                <a:cubicBezTo>
                  <a:pt x="2474" y="502"/>
                  <a:pt x="2481" y="495"/>
                  <a:pt x="2488" y="487"/>
                </a:cubicBezTo>
                <a:cubicBezTo>
                  <a:pt x="2489" y="486"/>
                  <a:pt x="2491" y="484"/>
                  <a:pt x="2493" y="482"/>
                </a:cubicBezTo>
                <a:cubicBezTo>
                  <a:pt x="2498" y="477"/>
                  <a:pt x="2503" y="471"/>
                  <a:pt x="2508" y="466"/>
                </a:cubicBezTo>
                <a:cubicBezTo>
                  <a:pt x="2511" y="463"/>
                  <a:pt x="2514" y="460"/>
                  <a:pt x="2516" y="458"/>
                </a:cubicBezTo>
                <a:cubicBezTo>
                  <a:pt x="2521" y="453"/>
                  <a:pt x="2525" y="449"/>
                  <a:pt x="2530" y="444"/>
                </a:cubicBezTo>
                <a:cubicBezTo>
                  <a:pt x="2533" y="441"/>
                  <a:pt x="2536" y="439"/>
                  <a:pt x="2539" y="436"/>
                </a:cubicBezTo>
                <a:cubicBezTo>
                  <a:pt x="2542" y="432"/>
                  <a:pt x="2546" y="429"/>
                  <a:pt x="2549" y="426"/>
                </a:cubicBezTo>
                <a:close/>
                <a:moveTo>
                  <a:pt x="2533" y="410"/>
                </a:moveTo>
                <a:cubicBezTo>
                  <a:pt x="2535" y="412"/>
                  <a:pt x="2538" y="415"/>
                  <a:pt x="2540" y="417"/>
                </a:cubicBezTo>
                <a:cubicBezTo>
                  <a:pt x="2537" y="420"/>
                  <a:pt x="2534" y="423"/>
                  <a:pt x="2531" y="426"/>
                </a:cubicBezTo>
                <a:cubicBezTo>
                  <a:pt x="2528" y="430"/>
                  <a:pt x="2524" y="433"/>
                  <a:pt x="2521" y="437"/>
                </a:cubicBezTo>
                <a:cubicBezTo>
                  <a:pt x="2517" y="440"/>
                  <a:pt x="2513" y="444"/>
                  <a:pt x="2509" y="448"/>
                </a:cubicBezTo>
                <a:cubicBezTo>
                  <a:pt x="2506" y="451"/>
                  <a:pt x="2502" y="455"/>
                  <a:pt x="2499" y="458"/>
                </a:cubicBezTo>
                <a:cubicBezTo>
                  <a:pt x="2495" y="462"/>
                  <a:pt x="2491" y="466"/>
                  <a:pt x="2488" y="470"/>
                </a:cubicBezTo>
                <a:cubicBezTo>
                  <a:pt x="2484" y="474"/>
                  <a:pt x="2481" y="477"/>
                  <a:pt x="2478" y="481"/>
                </a:cubicBezTo>
                <a:cubicBezTo>
                  <a:pt x="2474" y="485"/>
                  <a:pt x="2470" y="489"/>
                  <a:pt x="2467" y="493"/>
                </a:cubicBezTo>
                <a:cubicBezTo>
                  <a:pt x="2463" y="496"/>
                  <a:pt x="2460" y="500"/>
                  <a:pt x="2457" y="503"/>
                </a:cubicBezTo>
                <a:cubicBezTo>
                  <a:pt x="2453" y="507"/>
                  <a:pt x="2450" y="512"/>
                  <a:pt x="2446" y="516"/>
                </a:cubicBezTo>
                <a:cubicBezTo>
                  <a:pt x="2443" y="519"/>
                  <a:pt x="2440" y="523"/>
                  <a:pt x="2437" y="526"/>
                </a:cubicBezTo>
                <a:cubicBezTo>
                  <a:pt x="2433" y="531"/>
                  <a:pt x="2429" y="535"/>
                  <a:pt x="2426" y="539"/>
                </a:cubicBezTo>
                <a:cubicBezTo>
                  <a:pt x="2423" y="543"/>
                  <a:pt x="2420" y="546"/>
                  <a:pt x="2417" y="550"/>
                </a:cubicBezTo>
                <a:cubicBezTo>
                  <a:pt x="2413" y="554"/>
                  <a:pt x="2410" y="559"/>
                  <a:pt x="2406" y="563"/>
                </a:cubicBezTo>
                <a:cubicBezTo>
                  <a:pt x="2403" y="567"/>
                  <a:pt x="2400" y="570"/>
                  <a:pt x="2397" y="574"/>
                </a:cubicBezTo>
                <a:cubicBezTo>
                  <a:pt x="2394" y="578"/>
                  <a:pt x="2390" y="583"/>
                  <a:pt x="2387" y="587"/>
                </a:cubicBezTo>
                <a:cubicBezTo>
                  <a:pt x="2384" y="591"/>
                  <a:pt x="2381" y="594"/>
                  <a:pt x="2379" y="598"/>
                </a:cubicBezTo>
                <a:cubicBezTo>
                  <a:pt x="2375" y="603"/>
                  <a:pt x="2371" y="607"/>
                  <a:pt x="2368" y="612"/>
                </a:cubicBezTo>
                <a:cubicBezTo>
                  <a:pt x="2365" y="616"/>
                  <a:pt x="2363" y="619"/>
                  <a:pt x="2360" y="622"/>
                </a:cubicBezTo>
                <a:cubicBezTo>
                  <a:pt x="2357" y="627"/>
                  <a:pt x="2353" y="632"/>
                  <a:pt x="2349" y="637"/>
                </a:cubicBezTo>
                <a:cubicBezTo>
                  <a:pt x="2347" y="641"/>
                  <a:pt x="2345" y="644"/>
                  <a:pt x="2342" y="647"/>
                </a:cubicBezTo>
                <a:cubicBezTo>
                  <a:pt x="2339" y="653"/>
                  <a:pt x="2335" y="658"/>
                  <a:pt x="2331" y="663"/>
                </a:cubicBezTo>
                <a:cubicBezTo>
                  <a:pt x="2329" y="667"/>
                  <a:pt x="2327" y="670"/>
                  <a:pt x="2325" y="673"/>
                </a:cubicBezTo>
                <a:cubicBezTo>
                  <a:pt x="2321" y="679"/>
                  <a:pt x="2317" y="685"/>
                  <a:pt x="2313" y="691"/>
                </a:cubicBezTo>
                <a:cubicBezTo>
                  <a:pt x="2311" y="694"/>
                  <a:pt x="2310" y="696"/>
                  <a:pt x="2308" y="698"/>
                </a:cubicBezTo>
                <a:cubicBezTo>
                  <a:pt x="2303" y="707"/>
                  <a:pt x="2297" y="716"/>
                  <a:pt x="2292" y="724"/>
                </a:cubicBezTo>
                <a:cubicBezTo>
                  <a:pt x="2290" y="727"/>
                  <a:pt x="2288" y="730"/>
                  <a:pt x="2286" y="734"/>
                </a:cubicBezTo>
                <a:cubicBezTo>
                  <a:pt x="2283" y="739"/>
                  <a:pt x="2280" y="745"/>
                  <a:pt x="2276" y="751"/>
                </a:cubicBezTo>
                <a:cubicBezTo>
                  <a:pt x="2274" y="755"/>
                  <a:pt x="2272" y="759"/>
                  <a:pt x="2269" y="763"/>
                </a:cubicBezTo>
                <a:cubicBezTo>
                  <a:pt x="2266" y="768"/>
                  <a:pt x="2264" y="773"/>
                  <a:pt x="2261" y="777"/>
                </a:cubicBezTo>
                <a:cubicBezTo>
                  <a:pt x="2258" y="782"/>
                  <a:pt x="2256" y="786"/>
                  <a:pt x="2254" y="791"/>
                </a:cubicBezTo>
                <a:cubicBezTo>
                  <a:pt x="2251" y="795"/>
                  <a:pt x="2249" y="799"/>
                  <a:pt x="2247" y="804"/>
                </a:cubicBezTo>
                <a:cubicBezTo>
                  <a:pt x="2242" y="806"/>
                  <a:pt x="2237" y="809"/>
                  <a:pt x="2232" y="812"/>
                </a:cubicBezTo>
                <a:cubicBezTo>
                  <a:pt x="2230" y="813"/>
                  <a:pt x="2228" y="814"/>
                  <a:pt x="2226" y="815"/>
                </a:cubicBezTo>
                <a:cubicBezTo>
                  <a:pt x="2212" y="822"/>
                  <a:pt x="2198" y="830"/>
                  <a:pt x="2184" y="837"/>
                </a:cubicBezTo>
                <a:cubicBezTo>
                  <a:pt x="2181" y="838"/>
                  <a:pt x="2179" y="839"/>
                  <a:pt x="2177" y="840"/>
                </a:cubicBezTo>
                <a:cubicBezTo>
                  <a:pt x="2172" y="843"/>
                  <a:pt x="2167" y="845"/>
                  <a:pt x="2162" y="847"/>
                </a:cubicBezTo>
                <a:cubicBezTo>
                  <a:pt x="2159" y="849"/>
                  <a:pt x="2156" y="850"/>
                  <a:pt x="2153" y="852"/>
                </a:cubicBezTo>
                <a:cubicBezTo>
                  <a:pt x="2149" y="854"/>
                  <a:pt x="2145" y="856"/>
                  <a:pt x="2140" y="858"/>
                </a:cubicBezTo>
                <a:cubicBezTo>
                  <a:pt x="2137" y="859"/>
                  <a:pt x="2134" y="861"/>
                  <a:pt x="2131" y="862"/>
                </a:cubicBezTo>
                <a:cubicBezTo>
                  <a:pt x="2127" y="864"/>
                  <a:pt x="2123" y="866"/>
                  <a:pt x="2119" y="867"/>
                </a:cubicBezTo>
                <a:cubicBezTo>
                  <a:pt x="2115" y="869"/>
                  <a:pt x="2112" y="870"/>
                  <a:pt x="2108" y="872"/>
                </a:cubicBezTo>
                <a:cubicBezTo>
                  <a:pt x="2104" y="874"/>
                  <a:pt x="2100" y="875"/>
                  <a:pt x="2097" y="877"/>
                </a:cubicBezTo>
                <a:cubicBezTo>
                  <a:pt x="2093" y="878"/>
                  <a:pt x="2090" y="880"/>
                  <a:pt x="2086" y="881"/>
                </a:cubicBezTo>
                <a:cubicBezTo>
                  <a:pt x="2082" y="883"/>
                  <a:pt x="2078" y="884"/>
                  <a:pt x="2074" y="886"/>
                </a:cubicBezTo>
                <a:cubicBezTo>
                  <a:pt x="2071" y="887"/>
                  <a:pt x="2067" y="889"/>
                  <a:pt x="2064" y="890"/>
                </a:cubicBezTo>
                <a:cubicBezTo>
                  <a:pt x="2060" y="892"/>
                  <a:pt x="2056" y="893"/>
                  <a:pt x="2052" y="895"/>
                </a:cubicBezTo>
                <a:cubicBezTo>
                  <a:pt x="2048" y="896"/>
                  <a:pt x="2045" y="897"/>
                  <a:pt x="2041" y="899"/>
                </a:cubicBezTo>
                <a:cubicBezTo>
                  <a:pt x="2037" y="900"/>
                  <a:pt x="2033" y="902"/>
                  <a:pt x="2030" y="903"/>
                </a:cubicBezTo>
                <a:cubicBezTo>
                  <a:pt x="2026" y="904"/>
                  <a:pt x="2022" y="906"/>
                  <a:pt x="2019" y="907"/>
                </a:cubicBezTo>
                <a:cubicBezTo>
                  <a:pt x="2015" y="908"/>
                  <a:pt x="2011" y="910"/>
                  <a:pt x="2007" y="911"/>
                </a:cubicBezTo>
                <a:cubicBezTo>
                  <a:pt x="2003" y="912"/>
                  <a:pt x="2000" y="914"/>
                  <a:pt x="1996" y="915"/>
                </a:cubicBezTo>
                <a:cubicBezTo>
                  <a:pt x="1992" y="916"/>
                  <a:pt x="1988" y="918"/>
                  <a:pt x="1984" y="919"/>
                </a:cubicBezTo>
                <a:cubicBezTo>
                  <a:pt x="1981" y="920"/>
                  <a:pt x="1977" y="921"/>
                  <a:pt x="1973" y="922"/>
                </a:cubicBezTo>
                <a:cubicBezTo>
                  <a:pt x="1969" y="924"/>
                  <a:pt x="1965" y="925"/>
                  <a:pt x="1961" y="926"/>
                </a:cubicBezTo>
                <a:cubicBezTo>
                  <a:pt x="1958" y="927"/>
                  <a:pt x="1954" y="928"/>
                  <a:pt x="1950" y="930"/>
                </a:cubicBezTo>
                <a:cubicBezTo>
                  <a:pt x="1946" y="931"/>
                  <a:pt x="1942" y="932"/>
                  <a:pt x="1938" y="933"/>
                </a:cubicBezTo>
                <a:cubicBezTo>
                  <a:pt x="1935" y="934"/>
                  <a:pt x="1931" y="935"/>
                  <a:pt x="1927" y="936"/>
                </a:cubicBezTo>
                <a:cubicBezTo>
                  <a:pt x="1923" y="937"/>
                  <a:pt x="1919" y="939"/>
                  <a:pt x="1915" y="940"/>
                </a:cubicBezTo>
                <a:cubicBezTo>
                  <a:pt x="1912" y="941"/>
                  <a:pt x="1908" y="942"/>
                  <a:pt x="1904" y="943"/>
                </a:cubicBezTo>
                <a:cubicBezTo>
                  <a:pt x="1902" y="943"/>
                  <a:pt x="1900" y="944"/>
                  <a:pt x="1898" y="944"/>
                </a:cubicBezTo>
                <a:cubicBezTo>
                  <a:pt x="1900" y="941"/>
                  <a:pt x="1901" y="937"/>
                  <a:pt x="1903" y="934"/>
                </a:cubicBezTo>
                <a:cubicBezTo>
                  <a:pt x="1904" y="929"/>
                  <a:pt x="1906" y="925"/>
                  <a:pt x="1908" y="920"/>
                </a:cubicBezTo>
                <a:cubicBezTo>
                  <a:pt x="1911" y="915"/>
                  <a:pt x="1913" y="909"/>
                  <a:pt x="1916" y="904"/>
                </a:cubicBezTo>
                <a:cubicBezTo>
                  <a:pt x="1918" y="899"/>
                  <a:pt x="1920" y="895"/>
                  <a:pt x="1922" y="890"/>
                </a:cubicBezTo>
                <a:cubicBezTo>
                  <a:pt x="1924" y="885"/>
                  <a:pt x="1927" y="879"/>
                  <a:pt x="1929" y="874"/>
                </a:cubicBezTo>
                <a:cubicBezTo>
                  <a:pt x="1931" y="870"/>
                  <a:pt x="1933" y="865"/>
                  <a:pt x="1935" y="861"/>
                </a:cubicBezTo>
                <a:cubicBezTo>
                  <a:pt x="1938" y="855"/>
                  <a:pt x="1941" y="850"/>
                  <a:pt x="1944" y="844"/>
                </a:cubicBezTo>
                <a:cubicBezTo>
                  <a:pt x="1946" y="840"/>
                  <a:pt x="1948" y="836"/>
                  <a:pt x="1950" y="832"/>
                </a:cubicBezTo>
                <a:cubicBezTo>
                  <a:pt x="1953" y="826"/>
                  <a:pt x="1956" y="820"/>
                  <a:pt x="1959" y="814"/>
                </a:cubicBezTo>
                <a:cubicBezTo>
                  <a:pt x="1961" y="810"/>
                  <a:pt x="1963" y="807"/>
                  <a:pt x="1965" y="803"/>
                </a:cubicBezTo>
                <a:cubicBezTo>
                  <a:pt x="1969" y="796"/>
                  <a:pt x="1972" y="790"/>
                  <a:pt x="1976" y="783"/>
                </a:cubicBezTo>
                <a:cubicBezTo>
                  <a:pt x="1977" y="780"/>
                  <a:pt x="1979" y="777"/>
                  <a:pt x="1981" y="774"/>
                </a:cubicBezTo>
                <a:cubicBezTo>
                  <a:pt x="1986" y="765"/>
                  <a:pt x="1992" y="756"/>
                  <a:pt x="1997" y="746"/>
                </a:cubicBezTo>
                <a:cubicBezTo>
                  <a:pt x="1998" y="745"/>
                  <a:pt x="1999" y="743"/>
                  <a:pt x="2000" y="742"/>
                </a:cubicBezTo>
                <a:cubicBezTo>
                  <a:pt x="2004" y="734"/>
                  <a:pt x="2009" y="727"/>
                  <a:pt x="2014" y="719"/>
                </a:cubicBezTo>
                <a:cubicBezTo>
                  <a:pt x="2020" y="717"/>
                  <a:pt x="2026" y="715"/>
                  <a:pt x="2033" y="712"/>
                </a:cubicBezTo>
                <a:cubicBezTo>
                  <a:pt x="2038" y="711"/>
                  <a:pt x="2043" y="709"/>
                  <a:pt x="2049" y="707"/>
                </a:cubicBezTo>
                <a:cubicBezTo>
                  <a:pt x="2056" y="704"/>
                  <a:pt x="2062" y="701"/>
                  <a:pt x="2069" y="699"/>
                </a:cubicBezTo>
                <a:cubicBezTo>
                  <a:pt x="2074" y="697"/>
                  <a:pt x="2079" y="695"/>
                  <a:pt x="2084" y="693"/>
                </a:cubicBezTo>
                <a:cubicBezTo>
                  <a:pt x="2092" y="690"/>
                  <a:pt x="2099" y="687"/>
                  <a:pt x="2106" y="684"/>
                </a:cubicBezTo>
                <a:cubicBezTo>
                  <a:pt x="2110" y="682"/>
                  <a:pt x="2115" y="680"/>
                  <a:pt x="2120" y="678"/>
                </a:cubicBezTo>
                <a:cubicBezTo>
                  <a:pt x="2128" y="674"/>
                  <a:pt x="2136" y="670"/>
                  <a:pt x="2144" y="667"/>
                </a:cubicBezTo>
                <a:cubicBezTo>
                  <a:pt x="2148" y="665"/>
                  <a:pt x="2151" y="664"/>
                  <a:pt x="2155" y="662"/>
                </a:cubicBezTo>
                <a:cubicBezTo>
                  <a:pt x="2166" y="657"/>
                  <a:pt x="2178" y="651"/>
                  <a:pt x="2189" y="646"/>
                </a:cubicBezTo>
                <a:cubicBezTo>
                  <a:pt x="2193" y="644"/>
                  <a:pt x="2196" y="642"/>
                  <a:pt x="2200" y="640"/>
                </a:cubicBezTo>
                <a:cubicBezTo>
                  <a:pt x="2208" y="636"/>
                  <a:pt x="2215" y="632"/>
                  <a:pt x="2223" y="628"/>
                </a:cubicBezTo>
                <a:cubicBezTo>
                  <a:pt x="2227" y="626"/>
                  <a:pt x="2232" y="623"/>
                  <a:pt x="2237" y="621"/>
                </a:cubicBezTo>
                <a:cubicBezTo>
                  <a:pt x="2243" y="617"/>
                  <a:pt x="2250" y="614"/>
                  <a:pt x="2256" y="610"/>
                </a:cubicBezTo>
                <a:cubicBezTo>
                  <a:pt x="2261" y="607"/>
                  <a:pt x="2266" y="604"/>
                  <a:pt x="2271" y="601"/>
                </a:cubicBezTo>
                <a:cubicBezTo>
                  <a:pt x="2277" y="598"/>
                  <a:pt x="2283" y="594"/>
                  <a:pt x="2289" y="591"/>
                </a:cubicBezTo>
                <a:cubicBezTo>
                  <a:pt x="2294" y="588"/>
                  <a:pt x="2299" y="585"/>
                  <a:pt x="2304" y="582"/>
                </a:cubicBezTo>
                <a:cubicBezTo>
                  <a:pt x="2310" y="578"/>
                  <a:pt x="2316" y="575"/>
                  <a:pt x="2322" y="571"/>
                </a:cubicBezTo>
                <a:cubicBezTo>
                  <a:pt x="2327" y="568"/>
                  <a:pt x="2332" y="564"/>
                  <a:pt x="2337" y="561"/>
                </a:cubicBezTo>
                <a:cubicBezTo>
                  <a:pt x="2342" y="558"/>
                  <a:pt x="2348" y="554"/>
                  <a:pt x="2354" y="550"/>
                </a:cubicBezTo>
                <a:cubicBezTo>
                  <a:pt x="2359" y="547"/>
                  <a:pt x="2364" y="543"/>
                  <a:pt x="2368" y="540"/>
                </a:cubicBezTo>
                <a:cubicBezTo>
                  <a:pt x="2374" y="536"/>
                  <a:pt x="2380" y="532"/>
                  <a:pt x="2385" y="529"/>
                </a:cubicBezTo>
                <a:cubicBezTo>
                  <a:pt x="2390" y="525"/>
                  <a:pt x="2395" y="521"/>
                  <a:pt x="2400" y="518"/>
                </a:cubicBezTo>
                <a:cubicBezTo>
                  <a:pt x="2405" y="514"/>
                  <a:pt x="2411" y="510"/>
                  <a:pt x="2416" y="506"/>
                </a:cubicBezTo>
                <a:cubicBezTo>
                  <a:pt x="2421" y="502"/>
                  <a:pt x="2426" y="499"/>
                  <a:pt x="2431" y="495"/>
                </a:cubicBezTo>
                <a:cubicBezTo>
                  <a:pt x="2436" y="491"/>
                  <a:pt x="2441" y="487"/>
                  <a:pt x="2447" y="483"/>
                </a:cubicBezTo>
                <a:cubicBezTo>
                  <a:pt x="2451" y="479"/>
                  <a:pt x="2456" y="475"/>
                  <a:pt x="2461" y="471"/>
                </a:cubicBezTo>
                <a:cubicBezTo>
                  <a:pt x="2466" y="467"/>
                  <a:pt x="2471" y="463"/>
                  <a:pt x="2477" y="459"/>
                </a:cubicBezTo>
                <a:cubicBezTo>
                  <a:pt x="2481" y="455"/>
                  <a:pt x="2486" y="451"/>
                  <a:pt x="2490" y="447"/>
                </a:cubicBezTo>
                <a:cubicBezTo>
                  <a:pt x="2496" y="443"/>
                  <a:pt x="2501" y="438"/>
                  <a:pt x="2506" y="434"/>
                </a:cubicBezTo>
                <a:cubicBezTo>
                  <a:pt x="2511" y="430"/>
                  <a:pt x="2515" y="426"/>
                  <a:pt x="2520" y="422"/>
                </a:cubicBezTo>
                <a:cubicBezTo>
                  <a:pt x="2524" y="418"/>
                  <a:pt x="2528" y="414"/>
                  <a:pt x="2533" y="410"/>
                </a:cubicBezTo>
                <a:close/>
                <a:moveTo>
                  <a:pt x="2410" y="308"/>
                </a:moveTo>
                <a:cubicBezTo>
                  <a:pt x="2449" y="337"/>
                  <a:pt x="2488" y="369"/>
                  <a:pt x="2524" y="402"/>
                </a:cubicBezTo>
                <a:cubicBezTo>
                  <a:pt x="2519" y="406"/>
                  <a:pt x="2515" y="410"/>
                  <a:pt x="2511" y="414"/>
                </a:cubicBezTo>
                <a:cubicBezTo>
                  <a:pt x="2506" y="417"/>
                  <a:pt x="2502" y="421"/>
                  <a:pt x="2498" y="425"/>
                </a:cubicBezTo>
                <a:cubicBezTo>
                  <a:pt x="2492" y="430"/>
                  <a:pt x="2487" y="434"/>
                  <a:pt x="2481" y="439"/>
                </a:cubicBezTo>
                <a:cubicBezTo>
                  <a:pt x="2477" y="442"/>
                  <a:pt x="2473" y="446"/>
                  <a:pt x="2469" y="449"/>
                </a:cubicBezTo>
                <a:cubicBezTo>
                  <a:pt x="2463" y="454"/>
                  <a:pt x="2457" y="459"/>
                  <a:pt x="2451" y="464"/>
                </a:cubicBezTo>
                <a:cubicBezTo>
                  <a:pt x="2447" y="467"/>
                  <a:pt x="2444" y="470"/>
                  <a:pt x="2440" y="473"/>
                </a:cubicBezTo>
                <a:cubicBezTo>
                  <a:pt x="2432" y="479"/>
                  <a:pt x="2425" y="485"/>
                  <a:pt x="2417" y="491"/>
                </a:cubicBezTo>
                <a:cubicBezTo>
                  <a:pt x="2415" y="492"/>
                  <a:pt x="2412" y="494"/>
                  <a:pt x="2410" y="496"/>
                </a:cubicBezTo>
                <a:cubicBezTo>
                  <a:pt x="2400" y="503"/>
                  <a:pt x="2390" y="510"/>
                  <a:pt x="2380" y="518"/>
                </a:cubicBezTo>
                <a:cubicBezTo>
                  <a:pt x="2377" y="520"/>
                  <a:pt x="2374" y="521"/>
                  <a:pt x="2371" y="523"/>
                </a:cubicBezTo>
                <a:cubicBezTo>
                  <a:pt x="2364" y="529"/>
                  <a:pt x="2357" y="534"/>
                  <a:pt x="2349" y="539"/>
                </a:cubicBezTo>
                <a:cubicBezTo>
                  <a:pt x="2345" y="541"/>
                  <a:pt x="2341" y="544"/>
                  <a:pt x="2337" y="547"/>
                </a:cubicBezTo>
                <a:cubicBezTo>
                  <a:pt x="2331" y="551"/>
                  <a:pt x="2324" y="555"/>
                  <a:pt x="2318" y="559"/>
                </a:cubicBezTo>
                <a:cubicBezTo>
                  <a:pt x="2313" y="562"/>
                  <a:pt x="2309" y="565"/>
                  <a:pt x="2305" y="567"/>
                </a:cubicBezTo>
                <a:cubicBezTo>
                  <a:pt x="2298" y="571"/>
                  <a:pt x="2292" y="575"/>
                  <a:pt x="2286" y="579"/>
                </a:cubicBezTo>
                <a:cubicBezTo>
                  <a:pt x="2281" y="582"/>
                  <a:pt x="2277" y="584"/>
                  <a:pt x="2272" y="587"/>
                </a:cubicBezTo>
                <a:cubicBezTo>
                  <a:pt x="2266" y="590"/>
                  <a:pt x="2260" y="594"/>
                  <a:pt x="2254" y="598"/>
                </a:cubicBezTo>
                <a:cubicBezTo>
                  <a:pt x="2249" y="600"/>
                  <a:pt x="2244" y="603"/>
                  <a:pt x="2239" y="606"/>
                </a:cubicBezTo>
                <a:cubicBezTo>
                  <a:pt x="2233" y="609"/>
                  <a:pt x="2227" y="612"/>
                  <a:pt x="2221" y="615"/>
                </a:cubicBezTo>
                <a:cubicBezTo>
                  <a:pt x="2216" y="618"/>
                  <a:pt x="2211" y="621"/>
                  <a:pt x="2206" y="623"/>
                </a:cubicBezTo>
                <a:cubicBezTo>
                  <a:pt x="2200" y="626"/>
                  <a:pt x="2194" y="630"/>
                  <a:pt x="2188" y="633"/>
                </a:cubicBezTo>
                <a:cubicBezTo>
                  <a:pt x="2183" y="635"/>
                  <a:pt x="2178" y="638"/>
                  <a:pt x="2172" y="640"/>
                </a:cubicBezTo>
                <a:cubicBezTo>
                  <a:pt x="2166" y="643"/>
                  <a:pt x="2160" y="646"/>
                  <a:pt x="2154" y="649"/>
                </a:cubicBezTo>
                <a:cubicBezTo>
                  <a:pt x="2149" y="651"/>
                  <a:pt x="2144" y="654"/>
                  <a:pt x="2139" y="656"/>
                </a:cubicBezTo>
                <a:cubicBezTo>
                  <a:pt x="2132" y="659"/>
                  <a:pt x="2126" y="662"/>
                  <a:pt x="2120" y="664"/>
                </a:cubicBezTo>
                <a:cubicBezTo>
                  <a:pt x="2115" y="667"/>
                  <a:pt x="2110" y="669"/>
                  <a:pt x="2104" y="671"/>
                </a:cubicBezTo>
                <a:cubicBezTo>
                  <a:pt x="2098" y="674"/>
                  <a:pt x="2092" y="677"/>
                  <a:pt x="2086" y="679"/>
                </a:cubicBezTo>
                <a:cubicBezTo>
                  <a:pt x="2080" y="681"/>
                  <a:pt x="2075" y="683"/>
                  <a:pt x="2069" y="686"/>
                </a:cubicBezTo>
                <a:cubicBezTo>
                  <a:pt x="2063" y="688"/>
                  <a:pt x="2057" y="691"/>
                  <a:pt x="2051" y="693"/>
                </a:cubicBezTo>
                <a:cubicBezTo>
                  <a:pt x="2045" y="695"/>
                  <a:pt x="2040" y="697"/>
                  <a:pt x="2034" y="699"/>
                </a:cubicBezTo>
                <a:cubicBezTo>
                  <a:pt x="2031" y="700"/>
                  <a:pt x="2028" y="702"/>
                  <a:pt x="2024" y="703"/>
                </a:cubicBezTo>
                <a:cubicBezTo>
                  <a:pt x="2025" y="701"/>
                  <a:pt x="2026" y="700"/>
                  <a:pt x="2027" y="698"/>
                </a:cubicBezTo>
                <a:cubicBezTo>
                  <a:pt x="2029" y="695"/>
                  <a:pt x="2032" y="691"/>
                  <a:pt x="2034" y="687"/>
                </a:cubicBezTo>
                <a:cubicBezTo>
                  <a:pt x="2037" y="683"/>
                  <a:pt x="2039" y="679"/>
                  <a:pt x="2042" y="675"/>
                </a:cubicBezTo>
                <a:cubicBezTo>
                  <a:pt x="2045" y="672"/>
                  <a:pt x="2047" y="668"/>
                  <a:pt x="2050" y="665"/>
                </a:cubicBezTo>
                <a:cubicBezTo>
                  <a:pt x="2052" y="661"/>
                  <a:pt x="2055" y="657"/>
                  <a:pt x="2058" y="653"/>
                </a:cubicBezTo>
                <a:cubicBezTo>
                  <a:pt x="2060" y="649"/>
                  <a:pt x="2063" y="646"/>
                  <a:pt x="2065" y="642"/>
                </a:cubicBezTo>
                <a:cubicBezTo>
                  <a:pt x="2068" y="638"/>
                  <a:pt x="2071" y="634"/>
                  <a:pt x="2074" y="630"/>
                </a:cubicBezTo>
                <a:cubicBezTo>
                  <a:pt x="2076" y="627"/>
                  <a:pt x="2079" y="623"/>
                  <a:pt x="2081" y="620"/>
                </a:cubicBezTo>
                <a:cubicBezTo>
                  <a:pt x="2084" y="616"/>
                  <a:pt x="2087" y="612"/>
                  <a:pt x="2090" y="608"/>
                </a:cubicBezTo>
                <a:cubicBezTo>
                  <a:pt x="2093" y="605"/>
                  <a:pt x="2095" y="601"/>
                  <a:pt x="2098" y="598"/>
                </a:cubicBezTo>
                <a:cubicBezTo>
                  <a:pt x="2101" y="594"/>
                  <a:pt x="2104" y="590"/>
                  <a:pt x="2107" y="587"/>
                </a:cubicBezTo>
                <a:cubicBezTo>
                  <a:pt x="2110" y="583"/>
                  <a:pt x="2112" y="580"/>
                  <a:pt x="2115" y="576"/>
                </a:cubicBezTo>
                <a:cubicBezTo>
                  <a:pt x="2118" y="573"/>
                  <a:pt x="2121" y="569"/>
                  <a:pt x="2124" y="565"/>
                </a:cubicBezTo>
                <a:cubicBezTo>
                  <a:pt x="2127" y="562"/>
                  <a:pt x="2130" y="558"/>
                  <a:pt x="2132" y="555"/>
                </a:cubicBezTo>
                <a:cubicBezTo>
                  <a:pt x="2135" y="551"/>
                  <a:pt x="2138" y="548"/>
                  <a:pt x="2142" y="544"/>
                </a:cubicBezTo>
                <a:cubicBezTo>
                  <a:pt x="2144" y="541"/>
                  <a:pt x="2147" y="537"/>
                  <a:pt x="2150" y="534"/>
                </a:cubicBezTo>
                <a:cubicBezTo>
                  <a:pt x="2153" y="530"/>
                  <a:pt x="2156" y="527"/>
                  <a:pt x="2160" y="523"/>
                </a:cubicBezTo>
                <a:cubicBezTo>
                  <a:pt x="2162" y="520"/>
                  <a:pt x="2165" y="517"/>
                  <a:pt x="2168" y="514"/>
                </a:cubicBezTo>
                <a:cubicBezTo>
                  <a:pt x="2171" y="510"/>
                  <a:pt x="2175" y="506"/>
                  <a:pt x="2178" y="503"/>
                </a:cubicBezTo>
                <a:cubicBezTo>
                  <a:pt x="2181" y="500"/>
                  <a:pt x="2184" y="496"/>
                  <a:pt x="2187" y="493"/>
                </a:cubicBezTo>
                <a:cubicBezTo>
                  <a:pt x="2190" y="490"/>
                  <a:pt x="2193" y="486"/>
                  <a:pt x="2197" y="482"/>
                </a:cubicBezTo>
                <a:cubicBezTo>
                  <a:pt x="2200" y="479"/>
                  <a:pt x="2203" y="476"/>
                  <a:pt x="2205" y="473"/>
                </a:cubicBezTo>
                <a:cubicBezTo>
                  <a:pt x="2209" y="470"/>
                  <a:pt x="2213" y="466"/>
                  <a:pt x="2216" y="462"/>
                </a:cubicBezTo>
                <a:cubicBezTo>
                  <a:pt x="2219" y="459"/>
                  <a:pt x="2222" y="457"/>
                  <a:pt x="2225" y="454"/>
                </a:cubicBezTo>
                <a:cubicBezTo>
                  <a:pt x="2228" y="450"/>
                  <a:pt x="2232" y="446"/>
                  <a:pt x="2236" y="442"/>
                </a:cubicBezTo>
                <a:cubicBezTo>
                  <a:pt x="2239" y="440"/>
                  <a:pt x="2241" y="437"/>
                  <a:pt x="2244" y="434"/>
                </a:cubicBezTo>
                <a:cubicBezTo>
                  <a:pt x="2248" y="430"/>
                  <a:pt x="2253" y="426"/>
                  <a:pt x="2257" y="422"/>
                </a:cubicBezTo>
                <a:cubicBezTo>
                  <a:pt x="2259" y="420"/>
                  <a:pt x="2262" y="418"/>
                  <a:pt x="2264" y="416"/>
                </a:cubicBezTo>
                <a:cubicBezTo>
                  <a:pt x="2270" y="410"/>
                  <a:pt x="2275" y="406"/>
                  <a:pt x="2280" y="401"/>
                </a:cubicBezTo>
                <a:cubicBezTo>
                  <a:pt x="2282" y="399"/>
                  <a:pt x="2283" y="398"/>
                  <a:pt x="2284" y="397"/>
                </a:cubicBezTo>
                <a:cubicBezTo>
                  <a:pt x="2291" y="391"/>
                  <a:pt x="2298" y="385"/>
                  <a:pt x="2305" y="379"/>
                </a:cubicBezTo>
                <a:cubicBezTo>
                  <a:pt x="2314" y="373"/>
                  <a:pt x="2323" y="368"/>
                  <a:pt x="2332" y="362"/>
                </a:cubicBezTo>
                <a:cubicBezTo>
                  <a:pt x="2334" y="360"/>
                  <a:pt x="2337" y="359"/>
                  <a:pt x="2339" y="357"/>
                </a:cubicBezTo>
                <a:cubicBezTo>
                  <a:pt x="2346" y="353"/>
                  <a:pt x="2352" y="348"/>
                  <a:pt x="2359" y="344"/>
                </a:cubicBezTo>
                <a:cubicBezTo>
                  <a:pt x="2362" y="342"/>
                  <a:pt x="2366" y="339"/>
                  <a:pt x="2369" y="337"/>
                </a:cubicBezTo>
                <a:cubicBezTo>
                  <a:pt x="2375" y="333"/>
                  <a:pt x="2380" y="330"/>
                  <a:pt x="2386" y="326"/>
                </a:cubicBezTo>
                <a:cubicBezTo>
                  <a:pt x="2389" y="323"/>
                  <a:pt x="2393" y="320"/>
                  <a:pt x="2397" y="318"/>
                </a:cubicBezTo>
                <a:cubicBezTo>
                  <a:pt x="2401" y="315"/>
                  <a:pt x="2406" y="311"/>
                  <a:pt x="2410" y="308"/>
                </a:cubicBezTo>
                <a:close/>
                <a:moveTo>
                  <a:pt x="2254" y="207"/>
                </a:moveTo>
                <a:cubicBezTo>
                  <a:pt x="2254" y="207"/>
                  <a:pt x="2254" y="207"/>
                  <a:pt x="2254" y="207"/>
                </a:cubicBezTo>
                <a:cubicBezTo>
                  <a:pt x="2254" y="207"/>
                  <a:pt x="2254" y="207"/>
                  <a:pt x="2254" y="207"/>
                </a:cubicBezTo>
                <a:cubicBezTo>
                  <a:pt x="2301" y="233"/>
                  <a:pt x="2347" y="263"/>
                  <a:pt x="2391" y="295"/>
                </a:cubicBezTo>
                <a:cubicBezTo>
                  <a:pt x="2388" y="297"/>
                  <a:pt x="2384" y="300"/>
                  <a:pt x="2380" y="303"/>
                </a:cubicBezTo>
                <a:cubicBezTo>
                  <a:pt x="2377" y="305"/>
                  <a:pt x="2373" y="308"/>
                  <a:pt x="2370" y="311"/>
                </a:cubicBezTo>
                <a:cubicBezTo>
                  <a:pt x="2365" y="314"/>
                  <a:pt x="2360" y="318"/>
                  <a:pt x="2355" y="322"/>
                </a:cubicBezTo>
                <a:cubicBezTo>
                  <a:pt x="2352" y="325"/>
                  <a:pt x="2348" y="327"/>
                  <a:pt x="2345" y="330"/>
                </a:cubicBezTo>
                <a:cubicBezTo>
                  <a:pt x="2340" y="334"/>
                  <a:pt x="2334" y="339"/>
                  <a:pt x="2329" y="343"/>
                </a:cubicBezTo>
                <a:cubicBezTo>
                  <a:pt x="2326" y="345"/>
                  <a:pt x="2324" y="347"/>
                  <a:pt x="2321" y="349"/>
                </a:cubicBezTo>
                <a:cubicBezTo>
                  <a:pt x="2313" y="356"/>
                  <a:pt x="2306" y="362"/>
                  <a:pt x="2298" y="369"/>
                </a:cubicBezTo>
                <a:cubicBezTo>
                  <a:pt x="2289" y="375"/>
                  <a:pt x="2280" y="380"/>
                  <a:pt x="2271" y="385"/>
                </a:cubicBezTo>
                <a:cubicBezTo>
                  <a:pt x="2268" y="387"/>
                  <a:pt x="2265" y="388"/>
                  <a:pt x="2263" y="390"/>
                </a:cubicBezTo>
                <a:cubicBezTo>
                  <a:pt x="2256" y="394"/>
                  <a:pt x="2250" y="397"/>
                  <a:pt x="2243" y="401"/>
                </a:cubicBezTo>
                <a:cubicBezTo>
                  <a:pt x="2239" y="403"/>
                  <a:pt x="2236" y="405"/>
                  <a:pt x="2232" y="407"/>
                </a:cubicBezTo>
                <a:cubicBezTo>
                  <a:pt x="2226" y="410"/>
                  <a:pt x="2221" y="413"/>
                  <a:pt x="2215" y="416"/>
                </a:cubicBezTo>
                <a:cubicBezTo>
                  <a:pt x="2211" y="418"/>
                  <a:pt x="2207" y="420"/>
                  <a:pt x="2203" y="423"/>
                </a:cubicBezTo>
                <a:cubicBezTo>
                  <a:pt x="2197" y="425"/>
                  <a:pt x="2192" y="428"/>
                  <a:pt x="2187" y="431"/>
                </a:cubicBezTo>
                <a:cubicBezTo>
                  <a:pt x="2183" y="433"/>
                  <a:pt x="2178" y="435"/>
                  <a:pt x="2174" y="437"/>
                </a:cubicBezTo>
                <a:cubicBezTo>
                  <a:pt x="2169" y="440"/>
                  <a:pt x="2164" y="442"/>
                  <a:pt x="2158" y="445"/>
                </a:cubicBezTo>
                <a:cubicBezTo>
                  <a:pt x="2154" y="447"/>
                  <a:pt x="2149" y="449"/>
                  <a:pt x="2145" y="451"/>
                </a:cubicBezTo>
                <a:cubicBezTo>
                  <a:pt x="2140" y="453"/>
                  <a:pt x="2135" y="456"/>
                  <a:pt x="2130" y="458"/>
                </a:cubicBezTo>
                <a:cubicBezTo>
                  <a:pt x="2125" y="460"/>
                  <a:pt x="2120" y="462"/>
                  <a:pt x="2116" y="464"/>
                </a:cubicBezTo>
                <a:cubicBezTo>
                  <a:pt x="2111" y="466"/>
                  <a:pt x="2106" y="468"/>
                  <a:pt x="2100" y="471"/>
                </a:cubicBezTo>
                <a:cubicBezTo>
                  <a:pt x="2096" y="473"/>
                  <a:pt x="2091" y="475"/>
                  <a:pt x="2087" y="476"/>
                </a:cubicBezTo>
                <a:cubicBezTo>
                  <a:pt x="2082" y="479"/>
                  <a:pt x="2076" y="481"/>
                  <a:pt x="2071" y="483"/>
                </a:cubicBezTo>
                <a:cubicBezTo>
                  <a:pt x="2067" y="485"/>
                  <a:pt x="2062" y="486"/>
                  <a:pt x="2057" y="488"/>
                </a:cubicBezTo>
                <a:cubicBezTo>
                  <a:pt x="2052" y="490"/>
                  <a:pt x="2047" y="492"/>
                  <a:pt x="2042" y="494"/>
                </a:cubicBezTo>
                <a:cubicBezTo>
                  <a:pt x="2037" y="496"/>
                  <a:pt x="2032" y="498"/>
                  <a:pt x="2028" y="499"/>
                </a:cubicBezTo>
                <a:cubicBezTo>
                  <a:pt x="2022" y="501"/>
                  <a:pt x="2017" y="503"/>
                  <a:pt x="2012" y="505"/>
                </a:cubicBezTo>
                <a:cubicBezTo>
                  <a:pt x="2007" y="507"/>
                  <a:pt x="2002" y="508"/>
                  <a:pt x="1998" y="510"/>
                </a:cubicBezTo>
                <a:cubicBezTo>
                  <a:pt x="1992" y="512"/>
                  <a:pt x="1987" y="513"/>
                  <a:pt x="1982" y="515"/>
                </a:cubicBezTo>
                <a:cubicBezTo>
                  <a:pt x="1977" y="517"/>
                  <a:pt x="1972" y="518"/>
                  <a:pt x="1967" y="520"/>
                </a:cubicBezTo>
                <a:cubicBezTo>
                  <a:pt x="1962" y="521"/>
                  <a:pt x="1957" y="523"/>
                  <a:pt x="1952" y="525"/>
                </a:cubicBezTo>
                <a:cubicBezTo>
                  <a:pt x="1947" y="526"/>
                  <a:pt x="1942" y="528"/>
                  <a:pt x="1937" y="529"/>
                </a:cubicBezTo>
                <a:cubicBezTo>
                  <a:pt x="1932" y="531"/>
                  <a:pt x="1927" y="532"/>
                  <a:pt x="1921" y="534"/>
                </a:cubicBezTo>
                <a:cubicBezTo>
                  <a:pt x="1916" y="535"/>
                  <a:pt x="1911" y="536"/>
                  <a:pt x="1907" y="538"/>
                </a:cubicBezTo>
                <a:cubicBezTo>
                  <a:pt x="1901" y="539"/>
                  <a:pt x="1896" y="540"/>
                  <a:pt x="1891" y="542"/>
                </a:cubicBezTo>
                <a:cubicBezTo>
                  <a:pt x="1886" y="543"/>
                  <a:pt x="1881" y="544"/>
                  <a:pt x="1876" y="545"/>
                </a:cubicBezTo>
                <a:cubicBezTo>
                  <a:pt x="1870" y="547"/>
                  <a:pt x="1865" y="548"/>
                  <a:pt x="1860" y="549"/>
                </a:cubicBezTo>
                <a:cubicBezTo>
                  <a:pt x="1855" y="551"/>
                  <a:pt x="1850" y="552"/>
                  <a:pt x="1845" y="553"/>
                </a:cubicBezTo>
                <a:cubicBezTo>
                  <a:pt x="1842" y="553"/>
                  <a:pt x="1840" y="554"/>
                  <a:pt x="1837" y="554"/>
                </a:cubicBezTo>
                <a:cubicBezTo>
                  <a:pt x="1839" y="552"/>
                  <a:pt x="1841" y="550"/>
                  <a:pt x="1843" y="548"/>
                </a:cubicBezTo>
                <a:cubicBezTo>
                  <a:pt x="1846" y="544"/>
                  <a:pt x="1850" y="540"/>
                  <a:pt x="1853" y="535"/>
                </a:cubicBezTo>
                <a:cubicBezTo>
                  <a:pt x="1857" y="531"/>
                  <a:pt x="1861" y="527"/>
                  <a:pt x="1865" y="522"/>
                </a:cubicBezTo>
                <a:cubicBezTo>
                  <a:pt x="1869" y="518"/>
                  <a:pt x="1872" y="514"/>
                  <a:pt x="1876" y="510"/>
                </a:cubicBezTo>
                <a:cubicBezTo>
                  <a:pt x="1880" y="506"/>
                  <a:pt x="1884" y="501"/>
                  <a:pt x="1888" y="497"/>
                </a:cubicBezTo>
                <a:cubicBezTo>
                  <a:pt x="1891" y="493"/>
                  <a:pt x="1895" y="489"/>
                  <a:pt x="1898" y="485"/>
                </a:cubicBezTo>
                <a:cubicBezTo>
                  <a:pt x="1903" y="481"/>
                  <a:pt x="1907" y="477"/>
                  <a:pt x="1911" y="472"/>
                </a:cubicBezTo>
                <a:cubicBezTo>
                  <a:pt x="1914" y="469"/>
                  <a:pt x="1918" y="465"/>
                  <a:pt x="1922" y="461"/>
                </a:cubicBezTo>
                <a:cubicBezTo>
                  <a:pt x="1926" y="457"/>
                  <a:pt x="1930" y="452"/>
                  <a:pt x="1935" y="448"/>
                </a:cubicBezTo>
                <a:cubicBezTo>
                  <a:pt x="1938" y="445"/>
                  <a:pt x="1942" y="441"/>
                  <a:pt x="1946" y="437"/>
                </a:cubicBezTo>
                <a:cubicBezTo>
                  <a:pt x="1950" y="433"/>
                  <a:pt x="1954" y="429"/>
                  <a:pt x="1959" y="425"/>
                </a:cubicBezTo>
                <a:cubicBezTo>
                  <a:pt x="1962" y="421"/>
                  <a:pt x="1966" y="418"/>
                  <a:pt x="1970" y="414"/>
                </a:cubicBezTo>
                <a:cubicBezTo>
                  <a:pt x="1974" y="410"/>
                  <a:pt x="1979" y="406"/>
                  <a:pt x="1984" y="402"/>
                </a:cubicBezTo>
                <a:cubicBezTo>
                  <a:pt x="1987" y="398"/>
                  <a:pt x="1991" y="395"/>
                  <a:pt x="1995" y="392"/>
                </a:cubicBezTo>
                <a:cubicBezTo>
                  <a:pt x="1999" y="387"/>
                  <a:pt x="2004" y="383"/>
                  <a:pt x="2009" y="379"/>
                </a:cubicBezTo>
                <a:cubicBezTo>
                  <a:pt x="2013" y="376"/>
                  <a:pt x="2016" y="373"/>
                  <a:pt x="2020" y="370"/>
                </a:cubicBezTo>
                <a:cubicBezTo>
                  <a:pt x="2025" y="365"/>
                  <a:pt x="2030" y="361"/>
                  <a:pt x="2035" y="357"/>
                </a:cubicBezTo>
                <a:cubicBezTo>
                  <a:pt x="2038" y="354"/>
                  <a:pt x="2042" y="351"/>
                  <a:pt x="2046" y="348"/>
                </a:cubicBezTo>
                <a:cubicBezTo>
                  <a:pt x="2051" y="344"/>
                  <a:pt x="2056" y="340"/>
                  <a:pt x="2061" y="336"/>
                </a:cubicBezTo>
                <a:cubicBezTo>
                  <a:pt x="2065" y="333"/>
                  <a:pt x="2068" y="330"/>
                  <a:pt x="2072" y="327"/>
                </a:cubicBezTo>
                <a:cubicBezTo>
                  <a:pt x="2077" y="323"/>
                  <a:pt x="2083" y="319"/>
                  <a:pt x="2088" y="315"/>
                </a:cubicBezTo>
                <a:cubicBezTo>
                  <a:pt x="2092" y="312"/>
                  <a:pt x="2095" y="310"/>
                  <a:pt x="2099" y="307"/>
                </a:cubicBezTo>
                <a:cubicBezTo>
                  <a:pt x="2104" y="303"/>
                  <a:pt x="2110" y="299"/>
                  <a:pt x="2116" y="294"/>
                </a:cubicBezTo>
                <a:cubicBezTo>
                  <a:pt x="2119" y="292"/>
                  <a:pt x="2123" y="290"/>
                  <a:pt x="2126" y="287"/>
                </a:cubicBezTo>
                <a:cubicBezTo>
                  <a:pt x="2132" y="283"/>
                  <a:pt x="2138" y="279"/>
                  <a:pt x="2145" y="274"/>
                </a:cubicBezTo>
                <a:cubicBezTo>
                  <a:pt x="2148" y="272"/>
                  <a:pt x="2151" y="270"/>
                  <a:pt x="2154" y="268"/>
                </a:cubicBezTo>
                <a:cubicBezTo>
                  <a:pt x="2160" y="264"/>
                  <a:pt x="2167" y="259"/>
                  <a:pt x="2174" y="255"/>
                </a:cubicBezTo>
                <a:cubicBezTo>
                  <a:pt x="2177" y="253"/>
                  <a:pt x="2179" y="251"/>
                  <a:pt x="2182" y="250"/>
                </a:cubicBezTo>
                <a:cubicBezTo>
                  <a:pt x="2190" y="245"/>
                  <a:pt x="2198" y="240"/>
                  <a:pt x="2206" y="235"/>
                </a:cubicBezTo>
                <a:cubicBezTo>
                  <a:pt x="2208" y="234"/>
                  <a:pt x="2209" y="233"/>
                  <a:pt x="2210" y="232"/>
                </a:cubicBezTo>
                <a:cubicBezTo>
                  <a:pt x="2220" y="226"/>
                  <a:pt x="2230" y="220"/>
                  <a:pt x="2240" y="214"/>
                </a:cubicBezTo>
                <a:cubicBezTo>
                  <a:pt x="2244" y="212"/>
                  <a:pt x="2249" y="209"/>
                  <a:pt x="2254" y="207"/>
                </a:cubicBezTo>
                <a:close/>
                <a:moveTo>
                  <a:pt x="2106" y="133"/>
                </a:moveTo>
                <a:cubicBezTo>
                  <a:pt x="2152" y="153"/>
                  <a:pt x="2197" y="175"/>
                  <a:pt x="2241" y="200"/>
                </a:cubicBezTo>
                <a:cubicBezTo>
                  <a:pt x="2239" y="201"/>
                  <a:pt x="2236" y="202"/>
                  <a:pt x="2234" y="204"/>
                </a:cubicBezTo>
                <a:cubicBezTo>
                  <a:pt x="2224" y="209"/>
                  <a:pt x="2213" y="215"/>
                  <a:pt x="2203" y="220"/>
                </a:cubicBezTo>
                <a:cubicBezTo>
                  <a:pt x="2200" y="222"/>
                  <a:pt x="2196" y="224"/>
                  <a:pt x="2193" y="225"/>
                </a:cubicBezTo>
                <a:cubicBezTo>
                  <a:pt x="2186" y="229"/>
                  <a:pt x="2179" y="232"/>
                  <a:pt x="2172" y="236"/>
                </a:cubicBezTo>
                <a:cubicBezTo>
                  <a:pt x="2168" y="238"/>
                  <a:pt x="2164" y="240"/>
                  <a:pt x="2160" y="242"/>
                </a:cubicBezTo>
                <a:cubicBezTo>
                  <a:pt x="2153" y="245"/>
                  <a:pt x="2147" y="248"/>
                  <a:pt x="2141" y="251"/>
                </a:cubicBezTo>
                <a:cubicBezTo>
                  <a:pt x="2136" y="253"/>
                  <a:pt x="2132" y="255"/>
                  <a:pt x="2127" y="257"/>
                </a:cubicBezTo>
                <a:cubicBezTo>
                  <a:pt x="2121" y="259"/>
                  <a:pt x="2115" y="262"/>
                  <a:pt x="2109" y="265"/>
                </a:cubicBezTo>
                <a:cubicBezTo>
                  <a:pt x="2104" y="267"/>
                  <a:pt x="2100" y="269"/>
                  <a:pt x="2095" y="271"/>
                </a:cubicBezTo>
                <a:cubicBezTo>
                  <a:pt x="2089" y="273"/>
                  <a:pt x="2083" y="276"/>
                  <a:pt x="2077" y="278"/>
                </a:cubicBezTo>
                <a:cubicBezTo>
                  <a:pt x="2072" y="280"/>
                  <a:pt x="2068" y="282"/>
                  <a:pt x="2063" y="284"/>
                </a:cubicBezTo>
                <a:cubicBezTo>
                  <a:pt x="2057" y="286"/>
                  <a:pt x="2051" y="288"/>
                  <a:pt x="2045" y="291"/>
                </a:cubicBezTo>
                <a:cubicBezTo>
                  <a:pt x="2040" y="292"/>
                  <a:pt x="2035" y="294"/>
                  <a:pt x="2030" y="296"/>
                </a:cubicBezTo>
                <a:cubicBezTo>
                  <a:pt x="2024" y="298"/>
                  <a:pt x="2019" y="300"/>
                  <a:pt x="2013" y="302"/>
                </a:cubicBezTo>
                <a:cubicBezTo>
                  <a:pt x="2008" y="304"/>
                  <a:pt x="2003" y="306"/>
                  <a:pt x="1998" y="308"/>
                </a:cubicBezTo>
                <a:cubicBezTo>
                  <a:pt x="1992" y="310"/>
                  <a:pt x="1986" y="312"/>
                  <a:pt x="1980" y="313"/>
                </a:cubicBezTo>
                <a:cubicBezTo>
                  <a:pt x="1975" y="315"/>
                  <a:pt x="1970" y="317"/>
                  <a:pt x="1965" y="318"/>
                </a:cubicBezTo>
                <a:cubicBezTo>
                  <a:pt x="1959" y="320"/>
                  <a:pt x="1953" y="322"/>
                  <a:pt x="1947" y="324"/>
                </a:cubicBezTo>
                <a:cubicBezTo>
                  <a:pt x="1942" y="325"/>
                  <a:pt x="1937" y="327"/>
                  <a:pt x="1932" y="328"/>
                </a:cubicBezTo>
                <a:cubicBezTo>
                  <a:pt x="1926" y="330"/>
                  <a:pt x="1920" y="332"/>
                  <a:pt x="1914" y="333"/>
                </a:cubicBezTo>
                <a:cubicBezTo>
                  <a:pt x="1909" y="335"/>
                  <a:pt x="1904" y="336"/>
                  <a:pt x="1898" y="337"/>
                </a:cubicBezTo>
                <a:cubicBezTo>
                  <a:pt x="1892" y="339"/>
                  <a:pt x="1886" y="341"/>
                  <a:pt x="1880" y="342"/>
                </a:cubicBezTo>
                <a:cubicBezTo>
                  <a:pt x="1875" y="343"/>
                  <a:pt x="1870" y="345"/>
                  <a:pt x="1865" y="346"/>
                </a:cubicBezTo>
                <a:cubicBezTo>
                  <a:pt x="1859" y="347"/>
                  <a:pt x="1853" y="349"/>
                  <a:pt x="1847" y="350"/>
                </a:cubicBezTo>
                <a:cubicBezTo>
                  <a:pt x="1842" y="351"/>
                  <a:pt x="1836" y="352"/>
                  <a:pt x="1831" y="354"/>
                </a:cubicBezTo>
                <a:cubicBezTo>
                  <a:pt x="1825" y="355"/>
                  <a:pt x="1819" y="356"/>
                  <a:pt x="1813" y="357"/>
                </a:cubicBezTo>
                <a:cubicBezTo>
                  <a:pt x="1808" y="358"/>
                  <a:pt x="1802" y="359"/>
                  <a:pt x="1797" y="360"/>
                </a:cubicBezTo>
                <a:cubicBezTo>
                  <a:pt x="1791" y="362"/>
                  <a:pt x="1785" y="363"/>
                  <a:pt x="1779" y="364"/>
                </a:cubicBezTo>
                <a:cubicBezTo>
                  <a:pt x="1774" y="365"/>
                  <a:pt x="1768" y="366"/>
                  <a:pt x="1763" y="366"/>
                </a:cubicBezTo>
                <a:cubicBezTo>
                  <a:pt x="1757" y="367"/>
                  <a:pt x="1751" y="368"/>
                  <a:pt x="1745" y="369"/>
                </a:cubicBezTo>
                <a:cubicBezTo>
                  <a:pt x="1739" y="370"/>
                  <a:pt x="1734" y="371"/>
                  <a:pt x="1729" y="372"/>
                </a:cubicBezTo>
                <a:cubicBezTo>
                  <a:pt x="1726" y="372"/>
                  <a:pt x="1723" y="372"/>
                  <a:pt x="1721" y="373"/>
                </a:cubicBezTo>
                <a:cubicBezTo>
                  <a:pt x="1722" y="372"/>
                  <a:pt x="1723" y="371"/>
                  <a:pt x="1724" y="370"/>
                </a:cubicBezTo>
                <a:cubicBezTo>
                  <a:pt x="1728" y="367"/>
                  <a:pt x="1732" y="364"/>
                  <a:pt x="1735" y="361"/>
                </a:cubicBezTo>
                <a:cubicBezTo>
                  <a:pt x="1739" y="357"/>
                  <a:pt x="1743" y="354"/>
                  <a:pt x="1747" y="351"/>
                </a:cubicBezTo>
                <a:cubicBezTo>
                  <a:pt x="1751" y="348"/>
                  <a:pt x="1754" y="345"/>
                  <a:pt x="1758" y="342"/>
                </a:cubicBezTo>
                <a:cubicBezTo>
                  <a:pt x="1762" y="339"/>
                  <a:pt x="1766" y="336"/>
                  <a:pt x="1770" y="333"/>
                </a:cubicBezTo>
                <a:cubicBezTo>
                  <a:pt x="1773" y="330"/>
                  <a:pt x="1777" y="327"/>
                  <a:pt x="1781" y="324"/>
                </a:cubicBezTo>
                <a:cubicBezTo>
                  <a:pt x="1785" y="321"/>
                  <a:pt x="1789" y="318"/>
                  <a:pt x="1793" y="315"/>
                </a:cubicBezTo>
                <a:cubicBezTo>
                  <a:pt x="1797" y="312"/>
                  <a:pt x="1800" y="309"/>
                  <a:pt x="1804" y="306"/>
                </a:cubicBezTo>
                <a:cubicBezTo>
                  <a:pt x="1808" y="303"/>
                  <a:pt x="1812" y="300"/>
                  <a:pt x="1817" y="297"/>
                </a:cubicBezTo>
                <a:cubicBezTo>
                  <a:pt x="1820" y="295"/>
                  <a:pt x="1824" y="292"/>
                  <a:pt x="1828" y="289"/>
                </a:cubicBezTo>
                <a:cubicBezTo>
                  <a:pt x="1832" y="286"/>
                  <a:pt x="1836" y="283"/>
                  <a:pt x="1840" y="280"/>
                </a:cubicBezTo>
                <a:cubicBezTo>
                  <a:pt x="1844" y="278"/>
                  <a:pt x="1848" y="275"/>
                  <a:pt x="1852" y="273"/>
                </a:cubicBezTo>
                <a:cubicBezTo>
                  <a:pt x="1856" y="270"/>
                  <a:pt x="1860" y="267"/>
                  <a:pt x="1864" y="264"/>
                </a:cubicBezTo>
                <a:cubicBezTo>
                  <a:pt x="1868" y="261"/>
                  <a:pt x="1872" y="259"/>
                  <a:pt x="1876" y="256"/>
                </a:cubicBezTo>
                <a:cubicBezTo>
                  <a:pt x="1880" y="254"/>
                  <a:pt x="1885" y="251"/>
                  <a:pt x="1889" y="248"/>
                </a:cubicBezTo>
                <a:cubicBezTo>
                  <a:pt x="1893" y="246"/>
                  <a:pt x="1897" y="243"/>
                  <a:pt x="1901" y="241"/>
                </a:cubicBezTo>
                <a:cubicBezTo>
                  <a:pt x="1905" y="238"/>
                  <a:pt x="1909" y="235"/>
                  <a:pt x="1914" y="232"/>
                </a:cubicBezTo>
                <a:cubicBezTo>
                  <a:pt x="1918" y="230"/>
                  <a:pt x="1921" y="228"/>
                  <a:pt x="1925" y="225"/>
                </a:cubicBezTo>
                <a:cubicBezTo>
                  <a:pt x="1930" y="223"/>
                  <a:pt x="1934" y="220"/>
                  <a:pt x="1939" y="217"/>
                </a:cubicBezTo>
                <a:cubicBezTo>
                  <a:pt x="1943" y="215"/>
                  <a:pt x="1947" y="213"/>
                  <a:pt x="1950" y="211"/>
                </a:cubicBezTo>
                <a:cubicBezTo>
                  <a:pt x="1955" y="208"/>
                  <a:pt x="1960" y="205"/>
                  <a:pt x="1965" y="203"/>
                </a:cubicBezTo>
                <a:cubicBezTo>
                  <a:pt x="1968" y="201"/>
                  <a:pt x="1972" y="198"/>
                  <a:pt x="1976" y="196"/>
                </a:cubicBezTo>
                <a:cubicBezTo>
                  <a:pt x="1981" y="194"/>
                  <a:pt x="1986" y="191"/>
                  <a:pt x="1991" y="188"/>
                </a:cubicBezTo>
                <a:cubicBezTo>
                  <a:pt x="1994" y="186"/>
                  <a:pt x="1998" y="185"/>
                  <a:pt x="2002" y="183"/>
                </a:cubicBezTo>
                <a:cubicBezTo>
                  <a:pt x="2007" y="180"/>
                  <a:pt x="2013" y="177"/>
                  <a:pt x="2018" y="174"/>
                </a:cubicBezTo>
                <a:cubicBezTo>
                  <a:pt x="2021" y="173"/>
                  <a:pt x="2024" y="171"/>
                  <a:pt x="2027" y="169"/>
                </a:cubicBezTo>
                <a:cubicBezTo>
                  <a:pt x="2035" y="166"/>
                  <a:pt x="2043" y="162"/>
                  <a:pt x="2051" y="158"/>
                </a:cubicBezTo>
                <a:cubicBezTo>
                  <a:pt x="2052" y="158"/>
                  <a:pt x="2053" y="157"/>
                  <a:pt x="2054" y="157"/>
                </a:cubicBezTo>
                <a:cubicBezTo>
                  <a:pt x="2063" y="152"/>
                  <a:pt x="2071" y="148"/>
                  <a:pt x="2080" y="144"/>
                </a:cubicBezTo>
                <a:cubicBezTo>
                  <a:pt x="2083" y="143"/>
                  <a:pt x="2085" y="142"/>
                  <a:pt x="2088" y="141"/>
                </a:cubicBezTo>
                <a:cubicBezTo>
                  <a:pt x="2094" y="138"/>
                  <a:pt x="2100" y="136"/>
                  <a:pt x="2106" y="133"/>
                </a:cubicBezTo>
                <a:close/>
                <a:moveTo>
                  <a:pt x="2035" y="105"/>
                </a:moveTo>
                <a:cubicBezTo>
                  <a:pt x="2053" y="112"/>
                  <a:pt x="2072" y="119"/>
                  <a:pt x="2090" y="127"/>
                </a:cubicBezTo>
                <a:cubicBezTo>
                  <a:pt x="2088" y="128"/>
                  <a:pt x="2086" y="129"/>
                  <a:pt x="2083" y="130"/>
                </a:cubicBezTo>
                <a:cubicBezTo>
                  <a:pt x="2079" y="132"/>
                  <a:pt x="2074" y="134"/>
                  <a:pt x="2070" y="136"/>
                </a:cubicBezTo>
                <a:cubicBezTo>
                  <a:pt x="2065" y="138"/>
                  <a:pt x="2061" y="140"/>
                  <a:pt x="2056" y="142"/>
                </a:cubicBezTo>
                <a:cubicBezTo>
                  <a:pt x="2052" y="144"/>
                  <a:pt x="2047" y="146"/>
                  <a:pt x="2043" y="148"/>
                </a:cubicBezTo>
                <a:cubicBezTo>
                  <a:pt x="2038" y="151"/>
                  <a:pt x="2034" y="153"/>
                  <a:pt x="2029" y="155"/>
                </a:cubicBezTo>
                <a:cubicBezTo>
                  <a:pt x="2025" y="157"/>
                  <a:pt x="2021" y="159"/>
                  <a:pt x="2017" y="162"/>
                </a:cubicBezTo>
                <a:cubicBezTo>
                  <a:pt x="2012" y="164"/>
                  <a:pt x="2007" y="166"/>
                  <a:pt x="2003" y="168"/>
                </a:cubicBezTo>
                <a:cubicBezTo>
                  <a:pt x="1999" y="171"/>
                  <a:pt x="1994" y="173"/>
                  <a:pt x="1990" y="175"/>
                </a:cubicBezTo>
                <a:cubicBezTo>
                  <a:pt x="1986" y="177"/>
                  <a:pt x="1981" y="180"/>
                  <a:pt x="1977" y="182"/>
                </a:cubicBezTo>
                <a:cubicBezTo>
                  <a:pt x="1973" y="185"/>
                  <a:pt x="1968" y="187"/>
                  <a:pt x="1964" y="189"/>
                </a:cubicBezTo>
                <a:cubicBezTo>
                  <a:pt x="1960" y="192"/>
                  <a:pt x="1955" y="194"/>
                  <a:pt x="1951" y="197"/>
                </a:cubicBezTo>
                <a:cubicBezTo>
                  <a:pt x="1947" y="199"/>
                  <a:pt x="1943" y="201"/>
                  <a:pt x="1938" y="204"/>
                </a:cubicBezTo>
                <a:cubicBezTo>
                  <a:pt x="1934" y="206"/>
                  <a:pt x="1930" y="209"/>
                  <a:pt x="1925" y="212"/>
                </a:cubicBezTo>
                <a:cubicBezTo>
                  <a:pt x="1921" y="214"/>
                  <a:pt x="1917" y="216"/>
                  <a:pt x="1913" y="219"/>
                </a:cubicBezTo>
                <a:cubicBezTo>
                  <a:pt x="1909" y="221"/>
                  <a:pt x="1904" y="224"/>
                  <a:pt x="1900" y="227"/>
                </a:cubicBezTo>
                <a:cubicBezTo>
                  <a:pt x="1896" y="229"/>
                  <a:pt x="1892" y="232"/>
                  <a:pt x="1888" y="234"/>
                </a:cubicBezTo>
                <a:cubicBezTo>
                  <a:pt x="1883" y="237"/>
                  <a:pt x="1879" y="240"/>
                  <a:pt x="1875" y="243"/>
                </a:cubicBezTo>
                <a:cubicBezTo>
                  <a:pt x="1871" y="245"/>
                  <a:pt x="1867" y="248"/>
                  <a:pt x="1863" y="250"/>
                </a:cubicBezTo>
                <a:cubicBezTo>
                  <a:pt x="1859" y="253"/>
                  <a:pt x="1854" y="256"/>
                  <a:pt x="1850" y="259"/>
                </a:cubicBezTo>
                <a:cubicBezTo>
                  <a:pt x="1846" y="262"/>
                  <a:pt x="1842" y="264"/>
                  <a:pt x="1839" y="267"/>
                </a:cubicBezTo>
                <a:cubicBezTo>
                  <a:pt x="1834" y="270"/>
                  <a:pt x="1830" y="273"/>
                  <a:pt x="1825" y="276"/>
                </a:cubicBezTo>
                <a:cubicBezTo>
                  <a:pt x="1822" y="279"/>
                  <a:pt x="1818" y="281"/>
                  <a:pt x="1814" y="284"/>
                </a:cubicBezTo>
                <a:cubicBezTo>
                  <a:pt x="1810" y="287"/>
                  <a:pt x="1805" y="291"/>
                  <a:pt x="1800" y="294"/>
                </a:cubicBezTo>
                <a:cubicBezTo>
                  <a:pt x="1797" y="297"/>
                  <a:pt x="1794" y="299"/>
                  <a:pt x="1791" y="302"/>
                </a:cubicBezTo>
                <a:cubicBezTo>
                  <a:pt x="1785" y="305"/>
                  <a:pt x="1780" y="309"/>
                  <a:pt x="1775" y="313"/>
                </a:cubicBezTo>
                <a:cubicBezTo>
                  <a:pt x="1773" y="315"/>
                  <a:pt x="1770" y="317"/>
                  <a:pt x="1767" y="320"/>
                </a:cubicBezTo>
                <a:cubicBezTo>
                  <a:pt x="1760" y="325"/>
                  <a:pt x="1753" y="330"/>
                  <a:pt x="1746" y="336"/>
                </a:cubicBezTo>
                <a:cubicBezTo>
                  <a:pt x="1745" y="337"/>
                  <a:pt x="1745" y="337"/>
                  <a:pt x="1744" y="338"/>
                </a:cubicBezTo>
                <a:cubicBezTo>
                  <a:pt x="1736" y="344"/>
                  <a:pt x="1728" y="351"/>
                  <a:pt x="1721" y="357"/>
                </a:cubicBezTo>
                <a:cubicBezTo>
                  <a:pt x="1719" y="359"/>
                  <a:pt x="1716" y="361"/>
                  <a:pt x="1714" y="363"/>
                </a:cubicBezTo>
                <a:cubicBezTo>
                  <a:pt x="1709" y="367"/>
                  <a:pt x="1704" y="371"/>
                  <a:pt x="1699" y="376"/>
                </a:cubicBezTo>
                <a:cubicBezTo>
                  <a:pt x="1695" y="376"/>
                  <a:pt x="1691" y="377"/>
                  <a:pt x="1687" y="377"/>
                </a:cubicBezTo>
                <a:cubicBezTo>
                  <a:pt x="1683" y="378"/>
                  <a:pt x="1680" y="378"/>
                  <a:pt x="1677" y="378"/>
                </a:cubicBezTo>
                <a:cubicBezTo>
                  <a:pt x="1673" y="379"/>
                  <a:pt x="1668" y="379"/>
                  <a:pt x="1664" y="380"/>
                </a:cubicBezTo>
                <a:cubicBezTo>
                  <a:pt x="1660" y="380"/>
                  <a:pt x="1657" y="380"/>
                  <a:pt x="1654" y="381"/>
                </a:cubicBezTo>
                <a:cubicBezTo>
                  <a:pt x="1650" y="381"/>
                  <a:pt x="1645" y="381"/>
                  <a:pt x="1641" y="382"/>
                </a:cubicBezTo>
                <a:cubicBezTo>
                  <a:pt x="1637" y="382"/>
                  <a:pt x="1634" y="382"/>
                  <a:pt x="1631" y="383"/>
                </a:cubicBezTo>
                <a:cubicBezTo>
                  <a:pt x="1626" y="383"/>
                  <a:pt x="1622" y="383"/>
                  <a:pt x="1618" y="383"/>
                </a:cubicBezTo>
                <a:cubicBezTo>
                  <a:pt x="1614" y="384"/>
                  <a:pt x="1611" y="384"/>
                  <a:pt x="1607" y="384"/>
                </a:cubicBezTo>
                <a:cubicBezTo>
                  <a:pt x="1603" y="384"/>
                  <a:pt x="1599" y="385"/>
                  <a:pt x="1594" y="385"/>
                </a:cubicBezTo>
                <a:cubicBezTo>
                  <a:pt x="1591" y="385"/>
                  <a:pt x="1588" y="385"/>
                  <a:pt x="1584" y="385"/>
                </a:cubicBezTo>
                <a:cubicBezTo>
                  <a:pt x="1579" y="386"/>
                  <a:pt x="1575" y="386"/>
                  <a:pt x="1570" y="386"/>
                </a:cubicBezTo>
                <a:cubicBezTo>
                  <a:pt x="1567" y="386"/>
                  <a:pt x="1564" y="386"/>
                  <a:pt x="1561" y="386"/>
                </a:cubicBezTo>
                <a:cubicBezTo>
                  <a:pt x="1556" y="386"/>
                  <a:pt x="1550" y="387"/>
                  <a:pt x="1545" y="387"/>
                </a:cubicBezTo>
                <a:cubicBezTo>
                  <a:pt x="1543" y="387"/>
                  <a:pt x="1540" y="387"/>
                  <a:pt x="1538" y="387"/>
                </a:cubicBezTo>
                <a:cubicBezTo>
                  <a:pt x="1530" y="387"/>
                  <a:pt x="1522" y="387"/>
                  <a:pt x="1515" y="387"/>
                </a:cubicBezTo>
                <a:cubicBezTo>
                  <a:pt x="1505" y="387"/>
                  <a:pt x="1496" y="387"/>
                  <a:pt x="1487" y="387"/>
                </a:cubicBezTo>
                <a:cubicBezTo>
                  <a:pt x="1484" y="387"/>
                  <a:pt x="1481" y="387"/>
                  <a:pt x="1478" y="387"/>
                </a:cubicBezTo>
                <a:cubicBezTo>
                  <a:pt x="1472" y="386"/>
                  <a:pt x="1466" y="386"/>
                  <a:pt x="1460" y="386"/>
                </a:cubicBezTo>
                <a:cubicBezTo>
                  <a:pt x="1456" y="386"/>
                  <a:pt x="1453" y="386"/>
                  <a:pt x="1449" y="386"/>
                </a:cubicBezTo>
                <a:cubicBezTo>
                  <a:pt x="1443" y="385"/>
                  <a:pt x="1438" y="385"/>
                  <a:pt x="1432" y="385"/>
                </a:cubicBezTo>
                <a:cubicBezTo>
                  <a:pt x="1428" y="385"/>
                  <a:pt x="1425" y="384"/>
                  <a:pt x="1421" y="384"/>
                </a:cubicBezTo>
                <a:cubicBezTo>
                  <a:pt x="1418" y="384"/>
                  <a:pt x="1416" y="384"/>
                  <a:pt x="1413" y="384"/>
                </a:cubicBezTo>
                <a:cubicBezTo>
                  <a:pt x="1414" y="383"/>
                  <a:pt x="1415" y="382"/>
                  <a:pt x="1416" y="381"/>
                </a:cubicBezTo>
                <a:cubicBezTo>
                  <a:pt x="1419" y="378"/>
                  <a:pt x="1421" y="376"/>
                  <a:pt x="1424" y="374"/>
                </a:cubicBezTo>
                <a:cubicBezTo>
                  <a:pt x="1427" y="371"/>
                  <a:pt x="1430" y="369"/>
                  <a:pt x="1433" y="366"/>
                </a:cubicBezTo>
                <a:cubicBezTo>
                  <a:pt x="1436" y="364"/>
                  <a:pt x="1438" y="362"/>
                  <a:pt x="1441" y="359"/>
                </a:cubicBezTo>
                <a:cubicBezTo>
                  <a:pt x="1444" y="357"/>
                  <a:pt x="1447" y="354"/>
                  <a:pt x="1450" y="352"/>
                </a:cubicBezTo>
                <a:cubicBezTo>
                  <a:pt x="1453" y="349"/>
                  <a:pt x="1456" y="347"/>
                  <a:pt x="1458" y="345"/>
                </a:cubicBezTo>
                <a:cubicBezTo>
                  <a:pt x="1462" y="343"/>
                  <a:pt x="1465" y="340"/>
                  <a:pt x="1468" y="338"/>
                </a:cubicBezTo>
                <a:cubicBezTo>
                  <a:pt x="1471" y="335"/>
                  <a:pt x="1473" y="333"/>
                  <a:pt x="1476" y="331"/>
                </a:cubicBezTo>
                <a:cubicBezTo>
                  <a:pt x="1479" y="329"/>
                  <a:pt x="1482" y="326"/>
                  <a:pt x="1486" y="324"/>
                </a:cubicBezTo>
                <a:cubicBezTo>
                  <a:pt x="1488" y="322"/>
                  <a:pt x="1491" y="320"/>
                  <a:pt x="1494" y="317"/>
                </a:cubicBezTo>
                <a:cubicBezTo>
                  <a:pt x="1497" y="315"/>
                  <a:pt x="1500" y="313"/>
                  <a:pt x="1504" y="310"/>
                </a:cubicBezTo>
                <a:cubicBezTo>
                  <a:pt x="1506" y="308"/>
                  <a:pt x="1509" y="306"/>
                  <a:pt x="1512" y="304"/>
                </a:cubicBezTo>
                <a:cubicBezTo>
                  <a:pt x="1515" y="302"/>
                  <a:pt x="1518" y="299"/>
                  <a:pt x="1522" y="297"/>
                </a:cubicBezTo>
                <a:cubicBezTo>
                  <a:pt x="1524" y="295"/>
                  <a:pt x="1527" y="293"/>
                  <a:pt x="1530" y="291"/>
                </a:cubicBezTo>
                <a:cubicBezTo>
                  <a:pt x="1533" y="288"/>
                  <a:pt x="1537" y="286"/>
                  <a:pt x="1540" y="284"/>
                </a:cubicBezTo>
                <a:cubicBezTo>
                  <a:pt x="1543" y="282"/>
                  <a:pt x="1545" y="280"/>
                  <a:pt x="1548" y="278"/>
                </a:cubicBezTo>
                <a:cubicBezTo>
                  <a:pt x="1552" y="276"/>
                  <a:pt x="1555" y="273"/>
                  <a:pt x="1559" y="271"/>
                </a:cubicBezTo>
                <a:cubicBezTo>
                  <a:pt x="1561" y="269"/>
                  <a:pt x="1564" y="267"/>
                  <a:pt x="1567" y="265"/>
                </a:cubicBezTo>
                <a:cubicBezTo>
                  <a:pt x="1570" y="263"/>
                  <a:pt x="1574" y="261"/>
                  <a:pt x="1577" y="258"/>
                </a:cubicBezTo>
                <a:cubicBezTo>
                  <a:pt x="1580" y="257"/>
                  <a:pt x="1583" y="255"/>
                  <a:pt x="1585" y="253"/>
                </a:cubicBezTo>
                <a:cubicBezTo>
                  <a:pt x="1589" y="251"/>
                  <a:pt x="1593" y="248"/>
                  <a:pt x="1596" y="246"/>
                </a:cubicBezTo>
                <a:cubicBezTo>
                  <a:pt x="1599" y="244"/>
                  <a:pt x="1602" y="243"/>
                  <a:pt x="1604" y="241"/>
                </a:cubicBezTo>
                <a:cubicBezTo>
                  <a:pt x="1608" y="239"/>
                  <a:pt x="1612" y="236"/>
                  <a:pt x="1616" y="234"/>
                </a:cubicBezTo>
                <a:cubicBezTo>
                  <a:pt x="1618" y="232"/>
                  <a:pt x="1621" y="231"/>
                  <a:pt x="1623" y="229"/>
                </a:cubicBezTo>
                <a:cubicBezTo>
                  <a:pt x="1627" y="227"/>
                  <a:pt x="1631" y="225"/>
                  <a:pt x="1635" y="222"/>
                </a:cubicBezTo>
                <a:cubicBezTo>
                  <a:pt x="1638" y="221"/>
                  <a:pt x="1640" y="219"/>
                  <a:pt x="1643" y="218"/>
                </a:cubicBezTo>
                <a:cubicBezTo>
                  <a:pt x="1647" y="215"/>
                  <a:pt x="1651" y="213"/>
                  <a:pt x="1655" y="210"/>
                </a:cubicBezTo>
                <a:cubicBezTo>
                  <a:pt x="1658" y="209"/>
                  <a:pt x="1660" y="208"/>
                  <a:pt x="1662" y="207"/>
                </a:cubicBezTo>
                <a:cubicBezTo>
                  <a:pt x="1668" y="203"/>
                  <a:pt x="1675" y="199"/>
                  <a:pt x="1681" y="196"/>
                </a:cubicBezTo>
                <a:cubicBezTo>
                  <a:pt x="1683" y="195"/>
                  <a:pt x="1685" y="194"/>
                  <a:pt x="1687" y="193"/>
                </a:cubicBezTo>
                <a:cubicBezTo>
                  <a:pt x="1691" y="190"/>
                  <a:pt x="1696" y="188"/>
                  <a:pt x="1701" y="185"/>
                </a:cubicBezTo>
                <a:cubicBezTo>
                  <a:pt x="1705" y="185"/>
                  <a:pt x="1710" y="184"/>
                  <a:pt x="1714" y="184"/>
                </a:cubicBezTo>
                <a:cubicBezTo>
                  <a:pt x="1717" y="183"/>
                  <a:pt x="1719" y="183"/>
                  <a:pt x="1722" y="183"/>
                </a:cubicBezTo>
                <a:cubicBezTo>
                  <a:pt x="1727" y="182"/>
                  <a:pt x="1731" y="181"/>
                  <a:pt x="1736" y="181"/>
                </a:cubicBezTo>
                <a:cubicBezTo>
                  <a:pt x="1739" y="180"/>
                  <a:pt x="1741" y="180"/>
                  <a:pt x="1743" y="180"/>
                </a:cubicBezTo>
                <a:cubicBezTo>
                  <a:pt x="1748" y="179"/>
                  <a:pt x="1753" y="178"/>
                  <a:pt x="1759" y="177"/>
                </a:cubicBezTo>
                <a:cubicBezTo>
                  <a:pt x="1761" y="177"/>
                  <a:pt x="1763" y="176"/>
                  <a:pt x="1764" y="176"/>
                </a:cubicBezTo>
                <a:cubicBezTo>
                  <a:pt x="1771" y="175"/>
                  <a:pt x="1777" y="174"/>
                  <a:pt x="1783" y="173"/>
                </a:cubicBezTo>
                <a:cubicBezTo>
                  <a:pt x="1784" y="173"/>
                  <a:pt x="1785" y="173"/>
                  <a:pt x="1786" y="172"/>
                </a:cubicBezTo>
                <a:cubicBezTo>
                  <a:pt x="1800" y="170"/>
                  <a:pt x="1814" y="167"/>
                  <a:pt x="1828" y="164"/>
                </a:cubicBezTo>
                <a:cubicBezTo>
                  <a:pt x="1828" y="164"/>
                  <a:pt x="1829" y="164"/>
                  <a:pt x="1829" y="164"/>
                </a:cubicBezTo>
                <a:cubicBezTo>
                  <a:pt x="1836" y="163"/>
                  <a:pt x="1843" y="161"/>
                  <a:pt x="1850" y="159"/>
                </a:cubicBezTo>
                <a:cubicBezTo>
                  <a:pt x="1851" y="159"/>
                  <a:pt x="1853" y="159"/>
                  <a:pt x="1855" y="158"/>
                </a:cubicBezTo>
                <a:cubicBezTo>
                  <a:pt x="1860" y="157"/>
                  <a:pt x="1865" y="156"/>
                  <a:pt x="1871" y="155"/>
                </a:cubicBezTo>
                <a:cubicBezTo>
                  <a:pt x="1873" y="154"/>
                  <a:pt x="1875" y="153"/>
                  <a:pt x="1877" y="153"/>
                </a:cubicBezTo>
                <a:cubicBezTo>
                  <a:pt x="1882" y="152"/>
                  <a:pt x="1887" y="151"/>
                  <a:pt x="1892" y="149"/>
                </a:cubicBezTo>
                <a:cubicBezTo>
                  <a:pt x="1894" y="149"/>
                  <a:pt x="1897" y="148"/>
                  <a:pt x="1899" y="147"/>
                </a:cubicBezTo>
                <a:cubicBezTo>
                  <a:pt x="1904" y="146"/>
                  <a:pt x="1908" y="145"/>
                  <a:pt x="1913" y="144"/>
                </a:cubicBezTo>
                <a:cubicBezTo>
                  <a:pt x="1915" y="143"/>
                  <a:pt x="1918" y="142"/>
                  <a:pt x="1921" y="142"/>
                </a:cubicBezTo>
                <a:cubicBezTo>
                  <a:pt x="1925" y="140"/>
                  <a:pt x="1929" y="139"/>
                  <a:pt x="1933" y="138"/>
                </a:cubicBezTo>
                <a:cubicBezTo>
                  <a:pt x="1936" y="137"/>
                  <a:pt x="1939" y="136"/>
                  <a:pt x="1942" y="136"/>
                </a:cubicBezTo>
                <a:cubicBezTo>
                  <a:pt x="1946" y="134"/>
                  <a:pt x="1950" y="133"/>
                  <a:pt x="1954" y="132"/>
                </a:cubicBezTo>
                <a:cubicBezTo>
                  <a:pt x="1957" y="131"/>
                  <a:pt x="1960" y="130"/>
                  <a:pt x="1963" y="129"/>
                </a:cubicBezTo>
                <a:cubicBezTo>
                  <a:pt x="1967" y="128"/>
                  <a:pt x="1971" y="127"/>
                  <a:pt x="1975" y="125"/>
                </a:cubicBezTo>
                <a:cubicBezTo>
                  <a:pt x="1978" y="125"/>
                  <a:pt x="1981" y="124"/>
                  <a:pt x="1984" y="123"/>
                </a:cubicBezTo>
                <a:cubicBezTo>
                  <a:pt x="1988" y="121"/>
                  <a:pt x="1991" y="120"/>
                  <a:pt x="1995" y="119"/>
                </a:cubicBezTo>
                <a:cubicBezTo>
                  <a:pt x="1998" y="118"/>
                  <a:pt x="2001" y="117"/>
                  <a:pt x="2004" y="116"/>
                </a:cubicBezTo>
                <a:cubicBezTo>
                  <a:pt x="2008" y="114"/>
                  <a:pt x="2012" y="113"/>
                  <a:pt x="2016" y="112"/>
                </a:cubicBezTo>
                <a:cubicBezTo>
                  <a:pt x="2019" y="111"/>
                  <a:pt x="2022" y="110"/>
                  <a:pt x="2025" y="109"/>
                </a:cubicBezTo>
                <a:cubicBezTo>
                  <a:pt x="2028" y="107"/>
                  <a:pt x="2032" y="106"/>
                  <a:pt x="2035" y="105"/>
                </a:cubicBezTo>
                <a:close/>
                <a:moveTo>
                  <a:pt x="1958" y="79"/>
                </a:moveTo>
                <a:cubicBezTo>
                  <a:pt x="1978" y="85"/>
                  <a:pt x="1998" y="92"/>
                  <a:pt x="2017" y="98"/>
                </a:cubicBezTo>
                <a:cubicBezTo>
                  <a:pt x="2017" y="99"/>
                  <a:pt x="2016" y="99"/>
                  <a:pt x="2016" y="99"/>
                </a:cubicBezTo>
                <a:cubicBezTo>
                  <a:pt x="2006" y="103"/>
                  <a:pt x="1996" y="106"/>
                  <a:pt x="1985" y="109"/>
                </a:cubicBezTo>
                <a:cubicBezTo>
                  <a:pt x="1983" y="110"/>
                  <a:pt x="1982" y="111"/>
                  <a:pt x="1980" y="111"/>
                </a:cubicBezTo>
                <a:cubicBezTo>
                  <a:pt x="1969" y="115"/>
                  <a:pt x="1959" y="118"/>
                  <a:pt x="1949" y="121"/>
                </a:cubicBezTo>
                <a:cubicBezTo>
                  <a:pt x="1948" y="121"/>
                  <a:pt x="1946" y="122"/>
                  <a:pt x="1945" y="122"/>
                </a:cubicBezTo>
                <a:cubicBezTo>
                  <a:pt x="1935" y="125"/>
                  <a:pt x="1925" y="128"/>
                  <a:pt x="1915" y="131"/>
                </a:cubicBezTo>
                <a:cubicBezTo>
                  <a:pt x="1914" y="131"/>
                  <a:pt x="1913" y="131"/>
                  <a:pt x="1911" y="132"/>
                </a:cubicBezTo>
                <a:cubicBezTo>
                  <a:pt x="1901" y="135"/>
                  <a:pt x="1891" y="137"/>
                  <a:pt x="1880" y="140"/>
                </a:cubicBezTo>
                <a:cubicBezTo>
                  <a:pt x="1878" y="140"/>
                  <a:pt x="1876" y="141"/>
                  <a:pt x="1874" y="141"/>
                </a:cubicBezTo>
                <a:cubicBezTo>
                  <a:pt x="1864" y="144"/>
                  <a:pt x="1853" y="146"/>
                  <a:pt x="1843" y="149"/>
                </a:cubicBezTo>
                <a:cubicBezTo>
                  <a:pt x="1841" y="149"/>
                  <a:pt x="1840" y="149"/>
                  <a:pt x="1838" y="150"/>
                </a:cubicBezTo>
                <a:cubicBezTo>
                  <a:pt x="1827" y="152"/>
                  <a:pt x="1816" y="154"/>
                  <a:pt x="1806" y="157"/>
                </a:cubicBezTo>
                <a:cubicBezTo>
                  <a:pt x="1805" y="157"/>
                  <a:pt x="1805" y="157"/>
                  <a:pt x="1805" y="157"/>
                </a:cubicBezTo>
                <a:cubicBezTo>
                  <a:pt x="1794" y="159"/>
                  <a:pt x="1783" y="161"/>
                  <a:pt x="1772" y="163"/>
                </a:cubicBezTo>
                <a:cubicBezTo>
                  <a:pt x="1771" y="163"/>
                  <a:pt x="1769" y="163"/>
                  <a:pt x="1767" y="164"/>
                </a:cubicBezTo>
                <a:cubicBezTo>
                  <a:pt x="1756" y="165"/>
                  <a:pt x="1746" y="167"/>
                  <a:pt x="1735" y="169"/>
                </a:cubicBezTo>
                <a:cubicBezTo>
                  <a:pt x="1734" y="169"/>
                  <a:pt x="1734" y="169"/>
                  <a:pt x="1733" y="169"/>
                </a:cubicBezTo>
                <a:cubicBezTo>
                  <a:pt x="1733" y="169"/>
                  <a:pt x="1733" y="169"/>
                  <a:pt x="1734" y="169"/>
                </a:cubicBezTo>
                <a:cubicBezTo>
                  <a:pt x="1743" y="164"/>
                  <a:pt x="1753" y="159"/>
                  <a:pt x="1762" y="155"/>
                </a:cubicBezTo>
                <a:cubicBezTo>
                  <a:pt x="1766" y="153"/>
                  <a:pt x="1769" y="152"/>
                  <a:pt x="1772" y="150"/>
                </a:cubicBezTo>
                <a:cubicBezTo>
                  <a:pt x="1779" y="147"/>
                  <a:pt x="1786" y="144"/>
                  <a:pt x="1792" y="141"/>
                </a:cubicBezTo>
                <a:cubicBezTo>
                  <a:pt x="1796" y="139"/>
                  <a:pt x="1800" y="138"/>
                  <a:pt x="1804" y="136"/>
                </a:cubicBezTo>
                <a:cubicBezTo>
                  <a:pt x="1810" y="133"/>
                  <a:pt x="1816" y="131"/>
                  <a:pt x="1823" y="128"/>
                </a:cubicBezTo>
                <a:cubicBezTo>
                  <a:pt x="1827" y="126"/>
                  <a:pt x="1831" y="125"/>
                  <a:pt x="1835" y="123"/>
                </a:cubicBezTo>
                <a:cubicBezTo>
                  <a:pt x="1841" y="120"/>
                  <a:pt x="1847" y="118"/>
                  <a:pt x="1854" y="115"/>
                </a:cubicBezTo>
                <a:cubicBezTo>
                  <a:pt x="1858" y="114"/>
                  <a:pt x="1862" y="112"/>
                  <a:pt x="1866" y="111"/>
                </a:cubicBezTo>
                <a:cubicBezTo>
                  <a:pt x="1872" y="108"/>
                  <a:pt x="1879" y="106"/>
                  <a:pt x="1885" y="103"/>
                </a:cubicBezTo>
                <a:cubicBezTo>
                  <a:pt x="1889" y="102"/>
                  <a:pt x="1893" y="101"/>
                  <a:pt x="1897" y="99"/>
                </a:cubicBezTo>
                <a:cubicBezTo>
                  <a:pt x="1904" y="97"/>
                  <a:pt x="1912" y="94"/>
                  <a:pt x="1920" y="91"/>
                </a:cubicBezTo>
                <a:cubicBezTo>
                  <a:pt x="1922" y="90"/>
                  <a:pt x="1925" y="89"/>
                  <a:pt x="1928" y="89"/>
                </a:cubicBezTo>
                <a:cubicBezTo>
                  <a:pt x="1938" y="85"/>
                  <a:pt x="1948" y="82"/>
                  <a:pt x="1958" y="79"/>
                </a:cubicBezTo>
                <a:close/>
                <a:moveTo>
                  <a:pt x="1784" y="47"/>
                </a:moveTo>
                <a:cubicBezTo>
                  <a:pt x="1793" y="45"/>
                  <a:pt x="1801" y="43"/>
                  <a:pt x="1810" y="41"/>
                </a:cubicBezTo>
                <a:cubicBezTo>
                  <a:pt x="1853" y="50"/>
                  <a:pt x="1896" y="60"/>
                  <a:pt x="1938" y="73"/>
                </a:cubicBezTo>
                <a:cubicBezTo>
                  <a:pt x="1935" y="74"/>
                  <a:pt x="1932" y="74"/>
                  <a:pt x="1930" y="75"/>
                </a:cubicBezTo>
                <a:cubicBezTo>
                  <a:pt x="1925" y="77"/>
                  <a:pt x="1920" y="79"/>
                  <a:pt x="1915" y="80"/>
                </a:cubicBezTo>
                <a:cubicBezTo>
                  <a:pt x="1909" y="82"/>
                  <a:pt x="1903" y="84"/>
                  <a:pt x="1897" y="86"/>
                </a:cubicBezTo>
                <a:cubicBezTo>
                  <a:pt x="1893" y="88"/>
                  <a:pt x="1888" y="90"/>
                  <a:pt x="1883" y="91"/>
                </a:cubicBezTo>
                <a:cubicBezTo>
                  <a:pt x="1877" y="94"/>
                  <a:pt x="1871" y="96"/>
                  <a:pt x="1865" y="98"/>
                </a:cubicBezTo>
                <a:cubicBezTo>
                  <a:pt x="1861" y="100"/>
                  <a:pt x="1856" y="102"/>
                  <a:pt x="1851" y="103"/>
                </a:cubicBezTo>
                <a:cubicBezTo>
                  <a:pt x="1845" y="106"/>
                  <a:pt x="1839" y="108"/>
                  <a:pt x="1833" y="111"/>
                </a:cubicBezTo>
                <a:cubicBezTo>
                  <a:pt x="1829" y="112"/>
                  <a:pt x="1824" y="114"/>
                  <a:pt x="1820" y="116"/>
                </a:cubicBezTo>
                <a:cubicBezTo>
                  <a:pt x="1813" y="119"/>
                  <a:pt x="1807" y="121"/>
                  <a:pt x="1801" y="124"/>
                </a:cubicBezTo>
                <a:cubicBezTo>
                  <a:pt x="1797" y="126"/>
                  <a:pt x="1793" y="128"/>
                  <a:pt x="1788" y="130"/>
                </a:cubicBezTo>
                <a:cubicBezTo>
                  <a:pt x="1782" y="132"/>
                  <a:pt x="1775" y="135"/>
                  <a:pt x="1769" y="138"/>
                </a:cubicBezTo>
                <a:cubicBezTo>
                  <a:pt x="1765" y="140"/>
                  <a:pt x="1761" y="142"/>
                  <a:pt x="1757" y="144"/>
                </a:cubicBezTo>
                <a:cubicBezTo>
                  <a:pt x="1750" y="147"/>
                  <a:pt x="1742" y="151"/>
                  <a:pt x="1734" y="155"/>
                </a:cubicBezTo>
                <a:cubicBezTo>
                  <a:pt x="1732" y="156"/>
                  <a:pt x="1729" y="157"/>
                  <a:pt x="1727" y="158"/>
                </a:cubicBezTo>
                <a:cubicBezTo>
                  <a:pt x="1717" y="163"/>
                  <a:pt x="1707" y="169"/>
                  <a:pt x="1697" y="174"/>
                </a:cubicBezTo>
                <a:cubicBezTo>
                  <a:pt x="1693" y="174"/>
                  <a:pt x="1689" y="175"/>
                  <a:pt x="1686" y="175"/>
                </a:cubicBezTo>
                <a:cubicBezTo>
                  <a:pt x="1682" y="175"/>
                  <a:pt x="1678" y="176"/>
                  <a:pt x="1675" y="176"/>
                </a:cubicBezTo>
                <a:cubicBezTo>
                  <a:pt x="1671" y="177"/>
                  <a:pt x="1667" y="177"/>
                  <a:pt x="1663" y="177"/>
                </a:cubicBezTo>
                <a:cubicBezTo>
                  <a:pt x="1659" y="178"/>
                  <a:pt x="1656" y="178"/>
                  <a:pt x="1652" y="178"/>
                </a:cubicBezTo>
                <a:cubicBezTo>
                  <a:pt x="1648" y="179"/>
                  <a:pt x="1644" y="179"/>
                  <a:pt x="1640" y="179"/>
                </a:cubicBezTo>
                <a:cubicBezTo>
                  <a:pt x="1636" y="180"/>
                  <a:pt x="1633" y="180"/>
                  <a:pt x="1629" y="180"/>
                </a:cubicBezTo>
                <a:cubicBezTo>
                  <a:pt x="1625" y="181"/>
                  <a:pt x="1621" y="181"/>
                  <a:pt x="1617" y="181"/>
                </a:cubicBezTo>
                <a:cubicBezTo>
                  <a:pt x="1613" y="181"/>
                  <a:pt x="1610" y="182"/>
                  <a:pt x="1606" y="182"/>
                </a:cubicBezTo>
                <a:cubicBezTo>
                  <a:pt x="1602" y="182"/>
                  <a:pt x="1598" y="182"/>
                  <a:pt x="1593" y="183"/>
                </a:cubicBezTo>
                <a:cubicBezTo>
                  <a:pt x="1590" y="183"/>
                  <a:pt x="1587" y="183"/>
                  <a:pt x="1583" y="183"/>
                </a:cubicBezTo>
                <a:cubicBezTo>
                  <a:pt x="1579" y="183"/>
                  <a:pt x="1574" y="183"/>
                  <a:pt x="1570" y="184"/>
                </a:cubicBezTo>
                <a:cubicBezTo>
                  <a:pt x="1567" y="184"/>
                  <a:pt x="1564" y="184"/>
                  <a:pt x="1560" y="184"/>
                </a:cubicBezTo>
                <a:cubicBezTo>
                  <a:pt x="1556" y="184"/>
                  <a:pt x="1551" y="184"/>
                  <a:pt x="1546" y="184"/>
                </a:cubicBezTo>
                <a:cubicBezTo>
                  <a:pt x="1543" y="184"/>
                  <a:pt x="1540" y="184"/>
                  <a:pt x="1537" y="185"/>
                </a:cubicBezTo>
                <a:cubicBezTo>
                  <a:pt x="1530" y="185"/>
                  <a:pt x="1522" y="185"/>
                  <a:pt x="1515" y="185"/>
                </a:cubicBezTo>
                <a:cubicBezTo>
                  <a:pt x="1505" y="185"/>
                  <a:pt x="1496" y="185"/>
                  <a:pt x="1486" y="184"/>
                </a:cubicBezTo>
                <a:cubicBezTo>
                  <a:pt x="1483" y="184"/>
                  <a:pt x="1480" y="184"/>
                  <a:pt x="1477" y="184"/>
                </a:cubicBezTo>
                <a:cubicBezTo>
                  <a:pt x="1471" y="184"/>
                  <a:pt x="1464" y="184"/>
                  <a:pt x="1458" y="184"/>
                </a:cubicBezTo>
                <a:cubicBezTo>
                  <a:pt x="1454" y="183"/>
                  <a:pt x="1451" y="183"/>
                  <a:pt x="1447" y="183"/>
                </a:cubicBezTo>
                <a:cubicBezTo>
                  <a:pt x="1441" y="183"/>
                  <a:pt x="1435" y="183"/>
                  <a:pt x="1429" y="182"/>
                </a:cubicBezTo>
                <a:cubicBezTo>
                  <a:pt x="1425" y="182"/>
                  <a:pt x="1422" y="182"/>
                  <a:pt x="1419" y="182"/>
                </a:cubicBezTo>
                <a:cubicBezTo>
                  <a:pt x="1417" y="182"/>
                  <a:pt x="1415" y="181"/>
                  <a:pt x="1413" y="181"/>
                </a:cubicBezTo>
                <a:cubicBezTo>
                  <a:pt x="1414" y="181"/>
                  <a:pt x="1415" y="180"/>
                  <a:pt x="1416" y="180"/>
                </a:cubicBezTo>
                <a:cubicBezTo>
                  <a:pt x="1420" y="178"/>
                  <a:pt x="1423" y="176"/>
                  <a:pt x="1427" y="174"/>
                </a:cubicBezTo>
                <a:cubicBezTo>
                  <a:pt x="1431" y="172"/>
                  <a:pt x="1436" y="170"/>
                  <a:pt x="1440" y="167"/>
                </a:cubicBezTo>
                <a:cubicBezTo>
                  <a:pt x="1444" y="166"/>
                  <a:pt x="1448" y="164"/>
                  <a:pt x="1452" y="162"/>
                </a:cubicBezTo>
                <a:cubicBezTo>
                  <a:pt x="1456" y="160"/>
                  <a:pt x="1460" y="158"/>
                  <a:pt x="1465" y="156"/>
                </a:cubicBezTo>
                <a:cubicBezTo>
                  <a:pt x="1469" y="154"/>
                  <a:pt x="1472" y="152"/>
                  <a:pt x="1476" y="150"/>
                </a:cubicBezTo>
                <a:cubicBezTo>
                  <a:pt x="1481" y="148"/>
                  <a:pt x="1485" y="146"/>
                  <a:pt x="1490" y="144"/>
                </a:cubicBezTo>
                <a:cubicBezTo>
                  <a:pt x="1493" y="142"/>
                  <a:pt x="1497" y="141"/>
                  <a:pt x="1501" y="139"/>
                </a:cubicBezTo>
                <a:cubicBezTo>
                  <a:pt x="1505" y="137"/>
                  <a:pt x="1510" y="135"/>
                  <a:pt x="1514" y="133"/>
                </a:cubicBezTo>
                <a:cubicBezTo>
                  <a:pt x="1518" y="132"/>
                  <a:pt x="1522" y="130"/>
                  <a:pt x="1526" y="128"/>
                </a:cubicBezTo>
                <a:cubicBezTo>
                  <a:pt x="1530" y="126"/>
                  <a:pt x="1535" y="125"/>
                  <a:pt x="1539" y="123"/>
                </a:cubicBezTo>
                <a:cubicBezTo>
                  <a:pt x="1543" y="121"/>
                  <a:pt x="1547" y="120"/>
                  <a:pt x="1551" y="118"/>
                </a:cubicBezTo>
                <a:cubicBezTo>
                  <a:pt x="1556" y="116"/>
                  <a:pt x="1560" y="115"/>
                  <a:pt x="1565" y="113"/>
                </a:cubicBezTo>
                <a:cubicBezTo>
                  <a:pt x="1569" y="111"/>
                  <a:pt x="1572" y="110"/>
                  <a:pt x="1576" y="108"/>
                </a:cubicBezTo>
                <a:cubicBezTo>
                  <a:pt x="1581" y="107"/>
                  <a:pt x="1586" y="105"/>
                  <a:pt x="1590" y="103"/>
                </a:cubicBezTo>
                <a:cubicBezTo>
                  <a:pt x="1594" y="102"/>
                  <a:pt x="1598" y="100"/>
                  <a:pt x="1602" y="99"/>
                </a:cubicBezTo>
                <a:cubicBezTo>
                  <a:pt x="1606" y="97"/>
                  <a:pt x="1611" y="96"/>
                  <a:pt x="1616" y="94"/>
                </a:cubicBezTo>
                <a:cubicBezTo>
                  <a:pt x="1620" y="93"/>
                  <a:pt x="1623" y="91"/>
                  <a:pt x="1627" y="90"/>
                </a:cubicBezTo>
                <a:cubicBezTo>
                  <a:pt x="1632" y="89"/>
                  <a:pt x="1637" y="87"/>
                  <a:pt x="1642" y="85"/>
                </a:cubicBezTo>
                <a:cubicBezTo>
                  <a:pt x="1645" y="84"/>
                  <a:pt x="1649" y="83"/>
                  <a:pt x="1653" y="82"/>
                </a:cubicBezTo>
                <a:cubicBezTo>
                  <a:pt x="1658" y="80"/>
                  <a:pt x="1663" y="79"/>
                  <a:pt x="1668" y="77"/>
                </a:cubicBezTo>
                <a:cubicBezTo>
                  <a:pt x="1671" y="76"/>
                  <a:pt x="1675" y="75"/>
                  <a:pt x="1679" y="74"/>
                </a:cubicBezTo>
                <a:cubicBezTo>
                  <a:pt x="1684" y="72"/>
                  <a:pt x="1689" y="71"/>
                  <a:pt x="1694" y="69"/>
                </a:cubicBezTo>
                <a:cubicBezTo>
                  <a:pt x="1698" y="68"/>
                  <a:pt x="1701" y="67"/>
                  <a:pt x="1705" y="66"/>
                </a:cubicBezTo>
                <a:cubicBezTo>
                  <a:pt x="1710" y="65"/>
                  <a:pt x="1716" y="64"/>
                  <a:pt x="1721" y="62"/>
                </a:cubicBezTo>
                <a:cubicBezTo>
                  <a:pt x="1724" y="61"/>
                  <a:pt x="1728" y="60"/>
                  <a:pt x="1731" y="59"/>
                </a:cubicBezTo>
                <a:cubicBezTo>
                  <a:pt x="1737" y="58"/>
                  <a:pt x="1743" y="56"/>
                  <a:pt x="1749" y="55"/>
                </a:cubicBezTo>
                <a:cubicBezTo>
                  <a:pt x="1752" y="54"/>
                  <a:pt x="1755" y="54"/>
                  <a:pt x="1758" y="53"/>
                </a:cubicBezTo>
                <a:cubicBezTo>
                  <a:pt x="1766" y="51"/>
                  <a:pt x="1773" y="49"/>
                  <a:pt x="1781" y="47"/>
                </a:cubicBezTo>
                <a:cubicBezTo>
                  <a:pt x="1782" y="47"/>
                  <a:pt x="1783" y="47"/>
                  <a:pt x="1784" y="47"/>
                </a:cubicBezTo>
                <a:close/>
                <a:moveTo>
                  <a:pt x="1631" y="23"/>
                </a:moveTo>
                <a:cubicBezTo>
                  <a:pt x="1641" y="22"/>
                  <a:pt x="1652" y="21"/>
                  <a:pt x="1662" y="19"/>
                </a:cubicBezTo>
                <a:cubicBezTo>
                  <a:pt x="1701" y="23"/>
                  <a:pt x="1741" y="29"/>
                  <a:pt x="1779" y="36"/>
                </a:cubicBezTo>
                <a:cubicBezTo>
                  <a:pt x="1771" y="37"/>
                  <a:pt x="1764" y="39"/>
                  <a:pt x="1756" y="41"/>
                </a:cubicBezTo>
                <a:cubicBezTo>
                  <a:pt x="1755" y="41"/>
                  <a:pt x="1755" y="41"/>
                  <a:pt x="1754" y="41"/>
                </a:cubicBezTo>
                <a:cubicBezTo>
                  <a:pt x="1745" y="43"/>
                  <a:pt x="1737" y="46"/>
                  <a:pt x="1728" y="48"/>
                </a:cubicBezTo>
                <a:cubicBezTo>
                  <a:pt x="1725" y="49"/>
                  <a:pt x="1722" y="49"/>
                  <a:pt x="1720" y="50"/>
                </a:cubicBezTo>
                <a:cubicBezTo>
                  <a:pt x="1714" y="52"/>
                  <a:pt x="1708" y="53"/>
                  <a:pt x="1702" y="55"/>
                </a:cubicBezTo>
                <a:cubicBezTo>
                  <a:pt x="1698" y="56"/>
                  <a:pt x="1695" y="57"/>
                  <a:pt x="1692" y="58"/>
                </a:cubicBezTo>
                <a:cubicBezTo>
                  <a:pt x="1686" y="59"/>
                  <a:pt x="1681" y="61"/>
                  <a:pt x="1676" y="62"/>
                </a:cubicBezTo>
                <a:cubicBezTo>
                  <a:pt x="1672" y="63"/>
                  <a:pt x="1668" y="64"/>
                  <a:pt x="1665" y="66"/>
                </a:cubicBezTo>
                <a:cubicBezTo>
                  <a:pt x="1660" y="67"/>
                  <a:pt x="1655" y="69"/>
                  <a:pt x="1650" y="70"/>
                </a:cubicBezTo>
                <a:cubicBezTo>
                  <a:pt x="1646" y="71"/>
                  <a:pt x="1642" y="73"/>
                  <a:pt x="1639" y="74"/>
                </a:cubicBezTo>
                <a:cubicBezTo>
                  <a:pt x="1634" y="75"/>
                  <a:pt x="1629" y="77"/>
                  <a:pt x="1624" y="79"/>
                </a:cubicBezTo>
                <a:cubicBezTo>
                  <a:pt x="1620" y="80"/>
                  <a:pt x="1617" y="81"/>
                  <a:pt x="1613" y="82"/>
                </a:cubicBezTo>
                <a:cubicBezTo>
                  <a:pt x="1608" y="84"/>
                  <a:pt x="1603" y="86"/>
                  <a:pt x="1599" y="87"/>
                </a:cubicBezTo>
                <a:cubicBezTo>
                  <a:pt x="1595" y="89"/>
                  <a:pt x="1591" y="90"/>
                  <a:pt x="1587" y="92"/>
                </a:cubicBezTo>
                <a:cubicBezTo>
                  <a:pt x="1582" y="93"/>
                  <a:pt x="1578" y="95"/>
                  <a:pt x="1573" y="97"/>
                </a:cubicBezTo>
                <a:cubicBezTo>
                  <a:pt x="1569" y="98"/>
                  <a:pt x="1565" y="100"/>
                  <a:pt x="1562" y="101"/>
                </a:cubicBezTo>
                <a:cubicBezTo>
                  <a:pt x="1557" y="103"/>
                  <a:pt x="1552" y="105"/>
                  <a:pt x="1548" y="106"/>
                </a:cubicBezTo>
                <a:cubicBezTo>
                  <a:pt x="1544" y="108"/>
                  <a:pt x="1540" y="109"/>
                  <a:pt x="1537" y="111"/>
                </a:cubicBezTo>
                <a:cubicBezTo>
                  <a:pt x="1532" y="113"/>
                  <a:pt x="1527" y="115"/>
                  <a:pt x="1523" y="117"/>
                </a:cubicBezTo>
                <a:cubicBezTo>
                  <a:pt x="1519" y="118"/>
                  <a:pt x="1515" y="120"/>
                  <a:pt x="1512" y="121"/>
                </a:cubicBezTo>
                <a:cubicBezTo>
                  <a:pt x="1507" y="123"/>
                  <a:pt x="1502" y="125"/>
                  <a:pt x="1497" y="128"/>
                </a:cubicBezTo>
                <a:cubicBezTo>
                  <a:pt x="1494" y="129"/>
                  <a:pt x="1490" y="131"/>
                  <a:pt x="1487" y="132"/>
                </a:cubicBezTo>
                <a:cubicBezTo>
                  <a:pt x="1482" y="134"/>
                  <a:pt x="1477" y="137"/>
                  <a:pt x="1472" y="139"/>
                </a:cubicBezTo>
                <a:cubicBezTo>
                  <a:pt x="1469" y="140"/>
                  <a:pt x="1465" y="142"/>
                  <a:pt x="1462" y="144"/>
                </a:cubicBezTo>
                <a:cubicBezTo>
                  <a:pt x="1457" y="146"/>
                  <a:pt x="1452" y="149"/>
                  <a:pt x="1446" y="151"/>
                </a:cubicBezTo>
                <a:cubicBezTo>
                  <a:pt x="1444" y="152"/>
                  <a:pt x="1441" y="154"/>
                  <a:pt x="1438" y="155"/>
                </a:cubicBezTo>
                <a:cubicBezTo>
                  <a:pt x="1431" y="159"/>
                  <a:pt x="1424" y="162"/>
                  <a:pt x="1416" y="166"/>
                </a:cubicBezTo>
                <a:cubicBezTo>
                  <a:pt x="1415" y="166"/>
                  <a:pt x="1414" y="167"/>
                  <a:pt x="1414" y="167"/>
                </a:cubicBezTo>
                <a:cubicBezTo>
                  <a:pt x="1406" y="171"/>
                  <a:pt x="1398" y="175"/>
                  <a:pt x="1390" y="180"/>
                </a:cubicBezTo>
                <a:cubicBezTo>
                  <a:pt x="1382" y="179"/>
                  <a:pt x="1373" y="178"/>
                  <a:pt x="1364" y="177"/>
                </a:cubicBezTo>
                <a:cubicBezTo>
                  <a:pt x="1363" y="177"/>
                  <a:pt x="1361" y="177"/>
                  <a:pt x="1360" y="177"/>
                </a:cubicBezTo>
                <a:cubicBezTo>
                  <a:pt x="1352" y="176"/>
                  <a:pt x="1345" y="175"/>
                  <a:pt x="1337" y="174"/>
                </a:cubicBezTo>
                <a:cubicBezTo>
                  <a:pt x="1334" y="174"/>
                  <a:pt x="1331" y="173"/>
                  <a:pt x="1328" y="173"/>
                </a:cubicBezTo>
                <a:cubicBezTo>
                  <a:pt x="1322" y="172"/>
                  <a:pt x="1316" y="172"/>
                  <a:pt x="1310" y="171"/>
                </a:cubicBezTo>
                <a:cubicBezTo>
                  <a:pt x="1306" y="170"/>
                  <a:pt x="1303" y="170"/>
                  <a:pt x="1299" y="169"/>
                </a:cubicBezTo>
                <a:cubicBezTo>
                  <a:pt x="1294" y="168"/>
                  <a:pt x="1288" y="168"/>
                  <a:pt x="1283" y="167"/>
                </a:cubicBezTo>
                <a:cubicBezTo>
                  <a:pt x="1279" y="166"/>
                  <a:pt x="1275" y="166"/>
                  <a:pt x="1271" y="165"/>
                </a:cubicBezTo>
                <a:cubicBezTo>
                  <a:pt x="1266" y="164"/>
                  <a:pt x="1261" y="163"/>
                  <a:pt x="1256" y="162"/>
                </a:cubicBezTo>
                <a:cubicBezTo>
                  <a:pt x="1252" y="162"/>
                  <a:pt x="1248" y="161"/>
                  <a:pt x="1244" y="160"/>
                </a:cubicBezTo>
                <a:cubicBezTo>
                  <a:pt x="1239" y="159"/>
                  <a:pt x="1234" y="158"/>
                  <a:pt x="1229" y="157"/>
                </a:cubicBezTo>
                <a:cubicBezTo>
                  <a:pt x="1225" y="157"/>
                  <a:pt x="1221" y="156"/>
                  <a:pt x="1217" y="155"/>
                </a:cubicBezTo>
                <a:cubicBezTo>
                  <a:pt x="1212" y="154"/>
                  <a:pt x="1207" y="153"/>
                  <a:pt x="1202" y="152"/>
                </a:cubicBezTo>
                <a:cubicBezTo>
                  <a:pt x="1198" y="151"/>
                  <a:pt x="1194" y="150"/>
                  <a:pt x="1190" y="150"/>
                </a:cubicBezTo>
                <a:cubicBezTo>
                  <a:pt x="1189" y="149"/>
                  <a:pt x="1187" y="149"/>
                  <a:pt x="1185" y="148"/>
                </a:cubicBezTo>
                <a:cubicBezTo>
                  <a:pt x="1187" y="147"/>
                  <a:pt x="1189" y="146"/>
                  <a:pt x="1192" y="145"/>
                </a:cubicBezTo>
                <a:cubicBezTo>
                  <a:pt x="1196" y="143"/>
                  <a:pt x="1201" y="141"/>
                  <a:pt x="1205" y="139"/>
                </a:cubicBezTo>
                <a:cubicBezTo>
                  <a:pt x="1210" y="137"/>
                  <a:pt x="1216" y="135"/>
                  <a:pt x="1221" y="132"/>
                </a:cubicBezTo>
                <a:cubicBezTo>
                  <a:pt x="1225" y="130"/>
                  <a:pt x="1230" y="129"/>
                  <a:pt x="1235" y="127"/>
                </a:cubicBezTo>
                <a:cubicBezTo>
                  <a:pt x="1240" y="124"/>
                  <a:pt x="1245" y="122"/>
                  <a:pt x="1250" y="120"/>
                </a:cubicBezTo>
                <a:cubicBezTo>
                  <a:pt x="1255" y="118"/>
                  <a:pt x="1259" y="117"/>
                  <a:pt x="1264" y="115"/>
                </a:cubicBezTo>
                <a:cubicBezTo>
                  <a:pt x="1269" y="113"/>
                  <a:pt x="1274" y="111"/>
                  <a:pt x="1279" y="109"/>
                </a:cubicBezTo>
                <a:cubicBezTo>
                  <a:pt x="1284" y="107"/>
                  <a:pt x="1289" y="105"/>
                  <a:pt x="1293" y="104"/>
                </a:cubicBezTo>
                <a:cubicBezTo>
                  <a:pt x="1299" y="102"/>
                  <a:pt x="1304" y="100"/>
                  <a:pt x="1309" y="98"/>
                </a:cubicBezTo>
                <a:cubicBezTo>
                  <a:pt x="1314" y="96"/>
                  <a:pt x="1319" y="95"/>
                  <a:pt x="1323" y="93"/>
                </a:cubicBezTo>
                <a:cubicBezTo>
                  <a:pt x="1329" y="91"/>
                  <a:pt x="1334" y="89"/>
                  <a:pt x="1339" y="88"/>
                </a:cubicBezTo>
                <a:cubicBezTo>
                  <a:pt x="1344" y="86"/>
                  <a:pt x="1348" y="85"/>
                  <a:pt x="1353" y="83"/>
                </a:cubicBezTo>
                <a:cubicBezTo>
                  <a:pt x="1359" y="81"/>
                  <a:pt x="1364" y="80"/>
                  <a:pt x="1369" y="78"/>
                </a:cubicBezTo>
                <a:cubicBezTo>
                  <a:pt x="1374" y="77"/>
                  <a:pt x="1379" y="75"/>
                  <a:pt x="1383" y="74"/>
                </a:cubicBezTo>
                <a:cubicBezTo>
                  <a:pt x="1389" y="72"/>
                  <a:pt x="1394" y="71"/>
                  <a:pt x="1400" y="69"/>
                </a:cubicBezTo>
                <a:cubicBezTo>
                  <a:pt x="1404" y="68"/>
                  <a:pt x="1409" y="66"/>
                  <a:pt x="1414" y="65"/>
                </a:cubicBezTo>
                <a:cubicBezTo>
                  <a:pt x="1419" y="64"/>
                  <a:pt x="1425" y="62"/>
                  <a:pt x="1430" y="61"/>
                </a:cubicBezTo>
                <a:cubicBezTo>
                  <a:pt x="1435" y="60"/>
                  <a:pt x="1440" y="58"/>
                  <a:pt x="1444" y="57"/>
                </a:cubicBezTo>
                <a:cubicBezTo>
                  <a:pt x="1450" y="56"/>
                  <a:pt x="1456" y="54"/>
                  <a:pt x="1461" y="53"/>
                </a:cubicBezTo>
                <a:cubicBezTo>
                  <a:pt x="1466" y="52"/>
                  <a:pt x="1470" y="51"/>
                  <a:pt x="1475" y="50"/>
                </a:cubicBezTo>
                <a:cubicBezTo>
                  <a:pt x="1481" y="49"/>
                  <a:pt x="1487" y="47"/>
                  <a:pt x="1492" y="46"/>
                </a:cubicBezTo>
                <a:cubicBezTo>
                  <a:pt x="1497" y="45"/>
                  <a:pt x="1501" y="44"/>
                  <a:pt x="1506" y="43"/>
                </a:cubicBezTo>
                <a:cubicBezTo>
                  <a:pt x="1512" y="42"/>
                  <a:pt x="1518" y="41"/>
                  <a:pt x="1524" y="40"/>
                </a:cubicBezTo>
                <a:cubicBezTo>
                  <a:pt x="1528" y="39"/>
                  <a:pt x="1532" y="38"/>
                  <a:pt x="1537" y="37"/>
                </a:cubicBezTo>
                <a:cubicBezTo>
                  <a:pt x="1543" y="36"/>
                  <a:pt x="1549" y="35"/>
                  <a:pt x="1555" y="34"/>
                </a:cubicBezTo>
                <a:cubicBezTo>
                  <a:pt x="1560" y="33"/>
                  <a:pt x="1564" y="32"/>
                  <a:pt x="1568" y="32"/>
                </a:cubicBezTo>
                <a:cubicBezTo>
                  <a:pt x="1575" y="31"/>
                  <a:pt x="1581" y="30"/>
                  <a:pt x="1588" y="29"/>
                </a:cubicBezTo>
                <a:cubicBezTo>
                  <a:pt x="1592" y="28"/>
                  <a:pt x="1596" y="28"/>
                  <a:pt x="1599" y="27"/>
                </a:cubicBezTo>
                <a:cubicBezTo>
                  <a:pt x="1607" y="26"/>
                  <a:pt x="1615" y="25"/>
                  <a:pt x="1623" y="24"/>
                </a:cubicBezTo>
                <a:cubicBezTo>
                  <a:pt x="1626" y="24"/>
                  <a:pt x="1628" y="23"/>
                  <a:pt x="1631" y="23"/>
                </a:cubicBezTo>
                <a:close/>
                <a:moveTo>
                  <a:pt x="1515" y="12"/>
                </a:moveTo>
                <a:cubicBezTo>
                  <a:pt x="1543" y="12"/>
                  <a:pt x="1572" y="13"/>
                  <a:pt x="1600" y="15"/>
                </a:cubicBezTo>
                <a:cubicBezTo>
                  <a:pt x="1600" y="15"/>
                  <a:pt x="1599" y="15"/>
                  <a:pt x="1599" y="15"/>
                </a:cubicBezTo>
                <a:cubicBezTo>
                  <a:pt x="1595" y="15"/>
                  <a:pt x="1592" y="16"/>
                  <a:pt x="1589" y="16"/>
                </a:cubicBezTo>
                <a:cubicBezTo>
                  <a:pt x="1582" y="17"/>
                  <a:pt x="1575" y="18"/>
                  <a:pt x="1568" y="20"/>
                </a:cubicBezTo>
                <a:cubicBezTo>
                  <a:pt x="1564" y="20"/>
                  <a:pt x="1560" y="21"/>
                  <a:pt x="1557" y="21"/>
                </a:cubicBezTo>
                <a:cubicBezTo>
                  <a:pt x="1550" y="23"/>
                  <a:pt x="1544" y="24"/>
                  <a:pt x="1538" y="25"/>
                </a:cubicBezTo>
                <a:cubicBezTo>
                  <a:pt x="1534" y="25"/>
                  <a:pt x="1530" y="26"/>
                  <a:pt x="1526" y="27"/>
                </a:cubicBezTo>
                <a:cubicBezTo>
                  <a:pt x="1520" y="28"/>
                  <a:pt x="1514" y="29"/>
                  <a:pt x="1508" y="31"/>
                </a:cubicBezTo>
                <a:cubicBezTo>
                  <a:pt x="1503" y="31"/>
                  <a:pt x="1499" y="32"/>
                  <a:pt x="1495" y="33"/>
                </a:cubicBezTo>
                <a:cubicBezTo>
                  <a:pt x="1489" y="34"/>
                  <a:pt x="1483" y="36"/>
                  <a:pt x="1477" y="37"/>
                </a:cubicBezTo>
                <a:cubicBezTo>
                  <a:pt x="1473" y="38"/>
                  <a:pt x="1469" y="39"/>
                  <a:pt x="1465" y="40"/>
                </a:cubicBezTo>
                <a:cubicBezTo>
                  <a:pt x="1459" y="41"/>
                  <a:pt x="1452" y="43"/>
                  <a:pt x="1446" y="44"/>
                </a:cubicBezTo>
                <a:cubicBezTo>
                  <a:pt x="1442" y="45"/>
                  <a:pt x="1439" y="46"/>
                  <a:pt x="1436" y="47"/>
                </a:cubicBezTo>
                <a:cubicBezTo>
                  <a:pt x="1427" y="49"/>
                  <a:pt x="1419" y="51"/>
                  <a:pt x="1411" y="53"/>
                </a:cubicBezTo>
                <a:cubicBezTo>
                  <a:pt x="1409" y="54"/>
                  <a:pt x="1408" y="54"/>
                  <a:pt x="1406" y="55"/>
                </a:cubicBezTo>
                <a:cubicBezTo>
                  <a:pt x="1396" y="57"/>
                  <a:pt x="1386" y="60"/>
                  <a:pt x="1377" y="63"/>
                </a:cubicBezTo>
                <a:cubicBezTo>
                  <a:pt x="1374" y="64"/>
                  <a:pt x="1371" y="65"/>
                  <a:pt x="1369" y="66"/>
                </a:cubicBezTo>
                <a:cubicBezTo>
                  <a:pt x="1362" y="68"/>
                  <a:pt x="1355" y="70"/>
                  <a:pt x="1347" y="72"/>
                </a:cubicBezTo>
                <a:cubicBezTo>
                  <a:pt x="1344" y="73"/>
                  <a:pt x="1340" y="75"/>
                  <a:pt x="1337" y="76"/>
                </a:cubicBezTo>
                <a:cubicBezTo>
                  <a:pt x="1331" y="78"/>
                  <a:pt x="1325" y="80"/>
                  <a:pt x="1318" y="82"/>
                </a:cubicBezTo>
                <a:cubicBezTo>
                  <a:pt x="1315" y="83"/>
                  <a:pt x="1311" y="85"/>
                  <a:pt x="1307" y="86"/>
                </a:cubicBezTo>
                <a:cubicBezTo>
                  <a:pt x="1301" y="88"/>
                  <a:pt x="1295" y="90"/>
                  <a:pt x="1289" y="92"/>
                </a:cubicBezTo>
                <a:cubicBezTo>
                  <a:pt x="1285" y="94"/>
                  <a:pt x="1282" y="95"/>
                  <a:pt x="1278" y="97"/>
                </a:cubicBezTo>
                <a:cubicBezTo>
                  <a:pt x="1272" y="99"/>
                  <a:pt x="1266" y="101"/>
                  <a:pt x="1260" y="103"/>
                </a:cubicBezTo>
                <a:cubicBezTo>
                  <a:pt x="1257" y="105"/>
                  <a:pt x="1253" y="106"/>
                  <a:pt x="1249" y="108"/>
                </a:cubicBezTo>
                <a:cubicBezTo>
                  <a:pt x="1243" y="110"/>
                  <a:pt x="1237" y="113"/>
                  <a:pt x="1231" y="115"/>
                </a:cubicBezTo>
                <a:cubicBezTo>
                  <a:pt x="1227" y="117"/>
                  <a:pt x="1224" y="118"/>
                  <a:pt x="1221" y="119"/>
                </a:cubicBezTo>
                <a:cubicBezTo>
                  <a:pt x="1214" y="122"/>
                  <a:pt x="1206" y="125"/>
                  <a:pt x="1199" y="129"/>
                </a:cubicBezTo>
                <a:cubicBezTo>
                  <a:pt x="1197" y="130"/>
                  <a:pt x="1195" y="131"/>
                  <a:pt x="1192" y="132"/>
                </a:cubicBezTo>
                <a:cubicBezTo>
                  <a:pt x="1183" y="136"/>
                  <a:pt x="1175" y="140"/>
                  <a:pt x="1166" y="144"/>
                </a:cubicBezTo>
                <a:cubicBezTo>
                  <a:pt x="1159" y="142"/>
                  <a:pt x="1152" y="141"/>
                  <a:pt x="1146" y="139"/>
                </a:cubicBezTo>
                <a:cubicBezTo>
                  <a:pt x="1146" y="139"/>
                  <a:pt x="1146" y="139"/>
                  <a:pt x="1145" y="139"/>
                </a:cubicBezTo>
                <a:cubicBezTo>
                  <a:pt x="1139" y="137"/>
                  <a:pt x="1132" y="136"/>
                  <a:pt x="1125" y="134"/>
                </a:cubicBezTo>
                <a:cubicBezTo>
                  <a:pt x="1123" y="133"/>
                  <a:pt x="1121" y="133"/>
                  <a:pt x="1119" y="132"/>
                </a:cubicBezTo>
                <a:cubicBezTo>
                  <a:pt x="1114" y="131"/>
                  <a:pt x="1109" y="129"/>
                  <a:pt x="1105" y="128"/>
                </a:cubicBezTo>
                <a:cubicBezTo>
                  <a:pt x="1102" y="127"/>
                  <a:pt x="1100" y="127"/>
                  <a:pt x="1097" y="126"/>
                </a:cubicBezTo>
                <a:cubicBezTo>
                  <a:pt x="1093" y="125"/>
                  <a:pt x="1088" y="123"/>
                  <a:pt x="1084" y="122"/>
                </a:cubicBezTo>
                <a:cubicBezTo>
                  <a:pt x="1081" y="121"/>
                  <a:pt x="1079" y="120"/>
                  <a:pt x="1076" y="120"/>
                </a:cubicBezTo>
                <a:cubicBezTo>
                  <a:pt x="1072" y="118"/>
                  <a:pt x="1068" y="117"/>
                  <a:pt x="1064" y="116"/>
                </a:cubicBezTo>
                <a:cubicBezTo>
                  <a:pt x="1061" y="115"/>
                  <a:pt x="1058" y="114"/>
                  <a:pt x="1055" y="113"/>
                </a:cubicBezTo>
                <a:cubicBezTo>
                  <a:pt x="1051" y="112"/>
                  <a:pt x="1047" y="111"/>
                  <a:pt x="1043" y="109"/>
                </a:cubicBezTo>
                <a:cubicBezTo>
                  <a:pt x="1040" y="108"/>
                  <a:pt x="1038" y="107"/>
                  <a:pt x="1035" y="106"/>
                </a:cubicBezTo>
                <a:cubicBezTo>
                  <a:pt x="1031" y="105"/>
                  <a:pt x="1027" y="104"/>
                  <a:pt x="1023" y="102"/>
                </a:cubicBezTo>
                <a:cubicBezTo>
                  <a:pt x="1020" y="101"/>
                  <a:pt x="1017" y="100"/>
                  <a:pt x="1015" y="99"/>
                </a:cubicBezTo>
                <a:cubicBezTo>
                  <a:pt x="1014" y="99"/>
                  <a:pt x="1013" y="99"/>
                  <a:pt x="1012" y="98"/>
                </a:cubicBezTo>
                <a:cubicBezTo>
                  <a:pt x="1173" y="41"/>
                  <a:pt x="1342" y="12"/>
                  <a:pt x="1515" y="12"/>
                </a:cubicBezTo>
                <a:close/>
                <a:moveTo>
                  <a:pt x="994" y="105"/>
                </a:moveTo>
                <a:cubicBezTo>
                  <a:pt x="1000" y="107"/>
                  <a:pt x="1007" y="109"/>
                  <a:pt x="1013" y="112"/>
                </a:cubicBezTo>
                <a:cubicBezTo>
                  <a:pt x="1013" y="112"/>
                  <a:pt x="1013" y="112"/>
                  <a:pt x="1014" y="112"/>
                </a:cubicBezTo>
                <a:cubicBezTo>
                  <a:pt x="1020" y="114"/>
                  <a:pt x="1027" y="116"/>
                  <a:pt x="1033" y="119"/>
                </a:cubicBezTo>
                <a:cubicBezTo>
                  <a:pt x="1036" y="119"/>
                  <a:pt x="1038" y="120"/>
                  <a:pt x="1040" y="121"/>
                </a:cubicBezTo>
                <a:cubicBezTo>
                  <a:pt x="1045" y="122"/>
                  <a:pt x="1049" y="124"/>
                  <a:pt x="1054" y="125"/>
                </a:cubicBezTo>
                <a:cubicBezTo>
                  <a:pt x="1056" y="126"/>
                  <a:pt x="1059" y="127"/>
                  <a:pt x="1062" y="128"/>
                </a:cubicBezTo>
                <a:cubicBezTo>
                  <a:pt x="1066" y="129"/>
                  <a:pt x="1070" y="130"/>
                  <a:pt x="1074" y="132"/>
                </a:cubicBezTo>
                <a:cubicBezTo>
                  <a:pt x="1077" y="133"/>
                  <a:pt x="1080" y="133"/>
                  <a:pt x="1083" y="134"/>
                </a:cubicBezTo>
                <a:cubicBezTo>
                  <a:pt x="1087" y="135"/>
                  <a:pt x="1091" y="137"/>
                  <a:pt x="1095" y="138"/>
                </a:cubicBezTo>
                <a:cubicBezTo>
                  <a:pt x="1098" y="139"/>
                  <a:pt x="1101" y="139"/>
                  <a:pt x="1104" y="140"/>
                </a:cubicBezTo>
                <a:cubicBezTo>
                  <a:pt x="1108" y="141"/>
                  <a:pt x="1112" y="143"/>
                  <a:pt x="1116" y="144"/>
                </a:cubicBezTo>
                <a:cubicBezTo>
                  <a:pt x="1119" y="144"/>
                  <a:pt x="1122" y="145"/>
                  <a:pt x="1125" y="146"/>
                </a:cubicBezTo>
                <a:cubicBezTo>
                  <a:pt x="1129" y="147"/>
                  <a:pt x="1133" y="148"/>
                  <a:pt x="1137" y="149"/>
                </a:cubicBezTo>
                <a:cubicBezTo>
                  <a:pt x="1140" y="150"/>
                  <a:pt x="1143" y="151"/>
                  <a:pt x="1146" y="151"/>
                </a:cubicBezTo>
                <a:cubicBezTo>
                  <a:pt x="1147" y="152"/>
                  <a:pt x="1147" y="152"/>
                  <a:pt x="1148" y="152"/>
                </a:cubicBezTo>
                <a:cubicBezTo>
                  <a:pt x="1148" y="152"/>
                  <a:pt x="1148" y="152"/>
                  <a:pt x="1148" y="152"/>
                </a:cubicBezTo>
                <a:cubicBezTo>
                  <a:pt x="1148" y="152"/>
                  <a:pt x="1148" y="152"/>
                  <a:pt x="1148" y="152"/>
                </a:cubicBezTo>
                <a:cubicBezTo>
                  <a:pt x="1146" y="153"/>
                  <a:pt x="1143" y="155"/>
                  <a:pt x="1141" y="156"/>
                </a:cubicBezTo>
                <a:cubicBezTo>
                  <a:pt x="1137" y="158"/>
                  <a:pt x="1133" y="160"/>
                  <a:pt x="1129" y="162"/>
                </a:cubicBezTo>
                <a:cubicBezTo>
                  <a:pt x="1123" y="165"/>
                  <a:pt x="1118" y="167"/>
                  <a:pt x="1113" y="170"/>
                </a:cubicBezTo>
                <a:cubicBezTo>
                  <a:pt x="1109" y="172"/>
                  <a:pt x="1105" y="174"/>
                  <a:pt x="1101" y="177"/>
                </a:cubicBezTo>
                <a:cubicBezTo>
                  <a:pt x="1095" y="179"/>
                  <a:pt x="1090" y="182"/>
                  <a:pt x="1085" y="185"/>
                </a:cubicBezTo>
                <a:cubicBezTo>
                  <a:pt x="1081" y="187"/>
                  <a:pt x="1077" y="189"/>
                  <a:pt x="1073" y="192"/>
                </a:cubicBezTo>
                <a:cubicBezTo>
                  <a:pt x="1068" y="195"/>
                  <a:pt x="1062" y="198"/>
                  <a:pt x="1057" y="201"/>
                </a:cubicBezTo>
                <a:cubicBezTo>
                  <a:pt x="1053" y="203"/>
                  <a:pt x="1050" y="205"/>
                  <a:pt x="1046" y="207"/>
                </a:cubicBezTo>
                <a:cubicBezTo>
                  <a:pt x="1040" y="210"/>
                  <a:pt x="1035" y="214"/>
                  <a:pt x="1029" y="217"/>
                </a:cubicBezTo>
                <a:cubicBezTo>
                  <a:pt x="1026" y="219"/>
                  <a:pt x="1022" y="221"/>
                  <a:pt x="1019" y="223"/>
                </a:cubicBezTo>
                <a:cubicBezTo>
                  <a:pt x="1013" y="227"/>
                  <a:pt x="1006" y="231"/>
                  <a:pt x="1000" y="235"/>
                </a:cubicBezTo>
                <a:cubicBezTo>
                  <a:pt x="997" y="237"/>
                  <a:pt x="995" y="238"/>
                  <a:pt x="992" y="240"/>
                </a:cubicBezTo>
                <a:cubicBezTo>
                  <a:pt x="984" y="246"/>
                  <a:pt x="975" y="251"/>
                  <a:pt x="966" y="257"/>
                </a:cubicBezTo>
                <a:cubicBezTo>
                  <a:pt x="964" y="258"/>
                  <a:pt x="963" y="260"/>
                  <a:pt x="961" y="261"/>
                </a:cubicBezTo>
                <a:cubicBezTo>
                  <a:pt x="955" y="265"/>
                  <a:pt x="948" y="269"/>
                  <a:pt x="942" y="274"/>
                </a:cubicBezTo>
                <a:cubicBezTo>
                  <a:pt x="938" y="272"/>
                  <a:pt x="934" y="270"/>
                  <a:pt x="929" y="269"/>
                </a:cubicBezTo>
                <a:cubicBezTo>
                  <a:pt x="927" y="268"/>
                  <a:pt x="925" y="267"/>
                  <a:pt x="923" y="266"/>
                </a:cubicBezTo>
                <a:cubicBezTo>
                  <a:pt x="916" y="263"/>
                  <a:pt x="909" y="260"/>
                  <a:pt x="902" y="257"/>
                </a:cubicBezTo>
                <a:cubicBezTo>
                  <a:pt x="902" y="257"/>
                  <a:pt x="901" y="257"/>
                  <a:pt x="901" y="256"/>
                </a:cubicBezTo>
                <a:cubicBezTo>
                  <a:pt x="895" y="254"/>
                  <a:pt x="888" y="251"/>
                  <a:pt x="882" y="248"/>
                </a:cubicBezTo>
                <a:cubicBezTo>
                  <a:pt x="880" y="247"/>
                  <a:pt x="878" y="246"/>
                  <a:pt x="876" y="245"/>
                </a:cubicBezTo>
                <a:cubicBezTo>
                  <a:pt x="871" y="243"/>
                  <a:pt x="866" y="240"/>
                  <a:pt x="862" y="238"/>
                </a:cubicBezTo>
                <a:cubicBezTo>
                  <a:pt x="859" y="237"/>
                  <a:pt x="857" y="236"/>
                  <a:pt x="854" y="234"/>
                </a:cubicBezTo>
                <a:cubicBezTo>
                  <a:pt x="850" y="232"/>
                  <a:pt x="846" y="230"/>
                  <a:pt x="842" y="228"/>
                </a:cubicBezTo>
                <a:cubicBezTo>
                  <a:pt x="839" y="227"/>
                  <a:pt x="836" y="225"/>
                  <a:pt x="833" y="224"/>
                </a:cubicBezTo>
                <a:cubicBezTo>
                  <a:pt x="830" y="222"/>
                  <a:pt x="826" y="220"/>
                  <a:pt x="822" y="218"/>
                </a:cubicBezTo>
                <a:cubicBezTo>
                  <a:pt x="819" y="217"/>
                  <a:pt x="816" y="215"/>
                  <a:pt x="813" y="214"/>
                </a:cubicBezTo>
                <a:cubicBezTo>
                  <a:pt x="810" y="212"/>
                  <a:pt x="806" y="210"/>
                  <a:pt x="802" y="208"/>
                </a:cubicBezTo>
                <a:cubicBezTo>
                  <a:pt x="799" y="206"/>
                  <a:pt x="796" y="204"/>
                  <a:pt x="793" y="203"/>
                </a:cubicBezTo>
                <a:cubicBezTo>
                  <a:pt x="791" y="202"/>
                  <a:pt x="789" y="201"/>
                  <a:pt x="788" y="200"/>
                </a:cubicBezTo>
                <a:cubicBezTo>
                  <a:pt x="854" y="163"/>
                  <a:pt x="923" y="131"/>
                  <a:pt x="994" y="105"/>
                </a:cubicBezTo>
                <a:close/>
                <a:moveTo>
                  <a:pt x="775" y="207"/>
                </a:moveTo>
                <a:cubicBezTo>
                  <a:pt x="779" y="209"/>
                  <a:pt x="783" y="211"/>
                  <a:pt x="787" y="213"/>
                </a:cubicBezTo>
                <a:cubicBezTo>
                  <a:pt x="789" y="214"/>
                  <a:pt x="791" y="215"/>
                  <a:pt x="793" y="217"/>
                </a:cubicBezTo>
                <a:cubicBezTo>
                  <a:pt x="800" y="220"/>
                  <a:pt x="807" y="224"/>
                  <a:pt x="813" y="227"/>
                </a:cubicBezTo>
                <a:cubicBezTo>
                  <a:pt x="814" y="227"/>
                  <a:pt x="814" y="228"/>
                  <a:pt x="815" y="228"/>
                </a:cubicBezTo>
                <a:cubicBezTo>
                  <a:pt x="821" y="231"/>
                  <a:pt x="827" y="234"/>
                  <a:pt x="833" y="237"/>
                </a:cubicBezTo>
                <a:cubicBezTo>
                  <a:pt x="836" y="239"/>
                  <a:pt x="838" y="240"/>
                  <a:pt x="840" y="241"/>
                </a:cubicBezTo>
                <a:cubicBezTo>
                  <a:pt x="845" y="243"/>
                  <a:pt x="849" y="245"/>
                  <a:pt x="853" y="247"/>
                </a:cubicBezTo>
                <a:cubicBezTo>
                  <a:pt x="856" y="249"/>
                  <a:pt x="859" y="250"/>
                  <a:pt x="861" y="251"/>
                </a:cubicBezTo>
                <a:cubicBezTo>
                  <a:pt x="866" y="253"/>
                  <a:pt x="870" y="255"/>
                  <a:pt x="874" y="257"/>
                </a:cubicBezTo>
                <a:cubicBezTo>
                  <a:pt x="877" y="258"/>
                  <a:pt x="880" y="260"/>
                  <a:pt x="882" y="261"/>
                </a:cubicBezTo>
                <a:cubicBezTo>
                  <a:pt x="886" y="263"/>
                  <a:pt x="890" y="265"/>
                  <a:pt x="894" y="267"/>
                </a:cubicBezTo>
                <a:cubicBezTo>
                  <a:pt x="897" y="268"/>
                  <a:pt x="900" y="269"/>
                  <a:pt x="903" y="270"/>
                </a:cubicBezTo>
                <a:cubicBezTo>
                  <a:pt x="907" y="272"/>
                  <a:pt x="911" y="274"/>
                  <a:pt x="915" y="276"/>
                </a:cubicBezTo>
                <a:cubicBezTo>
                  <a:pt x="918" y="277"/>
                  <a:pt x="921" y="278"/>
                  <a:pt x="924" y="279"/>
                </a:cubicBezTo>
                <a:cubicBezTo>
                  <a:pt x="926" y="280"/>
                  <a:pt x="928" y="281"/>
                  <a:pt x="930" y="282"/>
                </a:cubicBezTo>
                <a:cubicBezTo>
                  <a:pt x="930" y="282"/>
                  <a:pt x="930" y="282"/>
                  <a:pt x="930" y="282"/>
                </a:cubicBezTo>
                <a:cubicBezTo>
                  <a:pt x="930" y="282"/>
                  <a:pt x="930" y="282"/>
                  <a:pt x="930" y="282"/>
                </a:cubicBezTo>
                <a:cubicBezTo>
                  <a:pt x="928" y="284"/>
                  <a:pt x="926" y="285"/>
                  <a:pt x="924" y="287"/>
                </a:cubicBezTo>
                <a:cubicBezTo>
                  <a:pt x="921" y="289"/>
                  <a:pt x="918" y="291"/>
                  <a:pt x="915" y="293"/>
                </a:cubicBezTo>
                <a:cubicBezTo>
                  <a:pt x="911" y="296"/>
                  <a:pt x="908" y="299"/>
                  <a:pt x="904" y="301"/>
                </a:cubicBezTo>
                <a:cubicBezTo>
                  <a:pt x="901" y="304"/>
                  <a:pt x="898" y="306"/>
                  <a:pt x="895" y="308"/>
                </a:cubicBezTo>
                <a:cubicBezTo>
                  <a:pt x="892" y="311"/>
                  <a:pt x="888" y="314"/>
                  <a:pt x="884" y="316"/>
                </a:cubicBezTo>
                <a:cubicBezTo>
                  <a:pt x="881" y="319"/>
                  <a:pt x="879" y="321"/>
                  <a:pt x="876" y="323"/>
                </a:cubicBezTo>
                <a:cubicBezTo>
                  <a:pt x="872" y="326"/>
                  <a:pt x="868" y="329"/>
                  <a:pt x="864" y="332"/>
                </a:cubicBezTo>
                <a:cubicBezTo>
                  <a:pt x="862" y="334"/>
                  <a:pt x="859" y="336"/>
                  <a:pt x="857" y="338"/>
                </a:cubicBezTo>
                <a:cubicBezTo>
                  <a:pt x="852" y="342"/>
                  <a:pt x="848" y="345"/>
                  <a:pt x="843" y="349"/>
                </a:cubicBezTo>
                <a:cubicBezTo>
                  <a:pt x="842" y="351"/>
                  <a:pt x="840" y="352"/>
                  <a:pt x="838" y="354"/>
                </a:cubicBezTo>
                <a:cubicBezTo>
                  <a:pt x="832" y="359"/>
                  <a:pt x="826" y="364"/>
                  <a:pt x="819" y="369"/>
                </a:cubicBezTo>
                <a:cubicBezTo>
                  <a:pt x="818" y="370"/>
                  <a:pt x="817" y="371"/>
                  <a:pt x="816" y="372"/>
                </a:cubicBezTo>
                <a:cubicBezTo>
                  <a:pt x="811" y="377"/>
                  <a:pt x="806" y="381"/>
                  <a:pt x="801" y="385"/>
                </a:cubicBezTo>
                <a:cubicBezTo>
                  <a:pt x="799" y="387"/>
                  <a:pt x="797" y="390"/>
                  <a:pt x="794" y="392"/>
                </a:cubicBezTo>
                <a:cubicBezTo>
                  <a:pt x="791" y="394"/>
                  <a:pt x="788" y="397"/>
                  <a:pt x="785" y="400"/>
                </a:cubicBezTo>
                <a:cubicBezTo>
                  <a:pt x="781" y="398"/>
                  <a:pt x="778" y="396"/>
                  <a:pt x="774" y="394"/>
                </a:cubicBezTo>
                <a:cubicBezTo>
                  <a:pt x="771" y="393"/>
                  <a:pt x="769" y="391"/>
                  <a:pt x="766" y="390"/>
                </a:cubicBezTo>
                <a:cubicBezTo>
                  <a:pt x="761" y="387"/>
                  <a:pt x="756" y="384"/>
                  <a:pt x="752" y="381"/>
                </a:cubicBezTo>
                <a:cubicBezTo>
                  <a:pt x="749" y="380"/>
                  <a:pt x="747" y="379"/>
                  <a:pt x="745" y="378"/>
                </a:cubicBezTo>
                <a:cubicBezTo>
                  <a:pt x="738" y="374"/>
                  <a:pt x="732" y="369"/>
                  <a:pt x="725" y="365"/>
                </a:cubicBezTo>
                <a:cubicBezTo>
                  <a:pt x="724" y="365"/>
                  <a:pt x="723" y="364"/>
                  <a:pt x="722" y="363"/>
                </a:cubicBezTo>
                <a:cubicBezTo>
                  <a:pt x="716" y="360"/>
                  <a:pt x="710" y="356"/>
                  <a:pt x="705" y="352"/>
                </a:cubicBezTo>
                <a:cubicBezTo>
                  <a:pt x="702" y="351"/>
                  <a:pt x="700" y="349"/>
                  <a:pt x="698" y="348"/>
                </a:cubicBezTo>
                <a:cubicBezTo>
                  <a:pt x="693" y="345"/>
                  <a:pt x="689" y="342"/>
                  <a:pt x="685" y="339"/>
                </a:cubicBezTo>
                <a:cubicBezTo>
                  <a:pt x="682" y="338"/>
                  <a:pt x="679" y="336"/>
                  <a:pt x="677" y="334"/>
                </a:cubicBezTo>
                <a:cubicBezTo>
                  <a:pt x="673" y="331"/>
                  <a:pt x="669" y="329"/>
                  <a:pt x="665" y="326"/>
                </a:cubicBezTo>
                <a:cubicBezTo>
                  <a:pt x="662" y="324"/>
                  <a:pt x="659" y="322"/>
                  <a:pt x="656" y="320"/>
                </a:cubicBezTo>
                <a:cubicBezTo>
                  <a:pt x="653" y="318"/>
                  <a:pt x="649" y="315"/>
                  <a:pt x="645" y="312"/>
                </a:cubicBezTo>
                <a:cubicBezTo>
                  <a:pt x="642" y="310"/>
                  <a:pt x="640" y="308"/>
                  <a:pt x="637" y="306"/>
                </a:cubicBezTo>
                <a:cubicBezTo>
                  <a:pt x="634" y="304"/>
                  <a:pt x="632" y="303"/>
                  <a:pt x="629" y="301"/>
                </a:cubicBezTo>
                <a:cubicBezTo>
                  <a:pt x="676" y="267"/>
                  <a:pt x="725" y="235"/>
                  <a:pt x="775" y="207"/>
                </a:cubicBezTo>
                <a:close/>
                <a:moveTo>
                  <a:pt x="619" y="308"/>
                </a:moveTo>
                <a:cubicBezTo>
                  <a:pt x="622" y="311"/>
                  <a:pt x="626" y="313"/>
                  <a:pt x="629" y="315"/>
                </a:cubicBezTo>
                <a:cubicBezTo>
                  <a:pt x="631" y="317"/>
                  <a:pt x="634" y="319"/>
                  <a:pt x="637" y="321"/>
                </a:cubicBezTo>
                <a:cubicBezTo>
                  <a:pt x="641" y="324"/>
                  <a:pt x="646" y="327"/>
                  <a:pt x="650" y="330"/>
                </a:cubicBezTo>
                <a:cubicBezTo>
                  <a:pt x="652" y="332"/>
                  <a:pt x="654" y="333"/>
                  <a:pt x="656" y="335"/>
                </a:cubicBezTo>
                <a:cubicBezTo>
                  <a:pt x="663" y="339"/>
                  <a:pt x="670" y="344"/>
                  <a:pt x="676" y="348"/>
                </a:cubicBezTo>
                <a:cubicBezTo>
                  <a:pt x="677" y="349"/>
                  <a:pt x="678" y="350"/>
                  <a:pt x="679" y="350"/>
                </a:cubicBezTo>
                <a:cubicBezTo>
                  <a:pt x="685" y="354"/>
                  <a:pt x="691" y="358"/>
                  <a:pt x="697" y="362"/>
                </a:cubicBezTo>
                <a:cubicBezTo>
                  <a:pt x="699" y="363"/>
                  <a:pt x="701" y="365"/>
                  <a:pt x="704" y="366"/>
                </a:cubicBezTo>
                <a:cubicBezTo>
                  <a:pt x="708" y="369"/>
                  <a:pt x="713" y="372"/>
                  <a:pt x="717" y="374"/>
                </a:cubicBezTo>
                <a:cubicBezTo>
                  <a:pt x="720" y="376"/>
                  <a:pt x="722" y="378"/>
                  <a:pt x="725" y="379"/>
                </a:cubicBezTo>
                <a:cubicBezTo>
                  <a:pt x="729" y="382"/>
                  <a:pt x="733" y="385"/>
                  <a:pt x="738" y="387"/>
                </a:cubicBezTo>
                <a:cubicBezTo>
                  <a:pt x="740" y="389"/>
                  <a:pt x="743" y="390"/>
                  <a:pt x="746" y="392"/>
                </a:cubicBezTo>
                <a:cubicBezTo>
                  <a:pt x="750" y="394"/>
                  <a:pt x="754" y="397"/>
                  <a:pt x="758" y="399"/>
                </a:cubicBezTo>
                <a:cubicBezTo>
                  <a:pt x="761" y="401"/>
                  <a:pt x="764" y="403"/>
                  <a:pt x="767" y="404"/>
                </a:cubicBezTo>
                <a:cubicBezTo>
                  <a:pt x="770" y="406"/>
                  <a:pt x="773" y="407"/>
                  <a:pt x="775" y="409"/>
                </a:cubicBezTo>
                <a:cubicBezTo>
                  <a:pt x="775" y="409"/>
                  <a:pt x="775" y="409"/>
                  <a:pt x="775" y="409"/>
                </a:cubicBezTo>
                <a:cubicBezTo>
                  <a:pt x="775" y="409"/>
                  <a:pt x="775" y="409"/>
                  <a:pt x="775" y="409"/>
                </a:cubicBezTo>
                <a:cubicBezTo>
                  <a:pt x="774" y="411"/>
                  <a:pt x="772" y="412"/>
                  <a:pt x="770" y="414"/>
                </a:cubicBezTo>
                <a:cubicBezTo>
                  <a:pt x="768" y="416"/>
                  <a:pt x="765" y="418"/>
                  <a:pt x="763" y="421"/>
                </a:cubicBezTo>
                <a:cubicBezTo>
                  <a:pt x="760" y="423"/>
                  <a:pt x="757" y="426"/>
                  <a:pt x="754" y="429"/>
                </a:cubicBezTo>
                <a:cubicBezTo>
                  <a:pt x="752" y="431"/>
                  <a:pt x="750" y="433"/>
                  <a:pt x="748" y="435"/>
                </a:cubicBezTo>
                <a:cubicBezTo>
                  <a:pt x="745" y="439"/>
                  <a:pt x="742" y="442"/>
                  <a:pt x="738" y="445"/>
                </a:cubicBezTo>
                <a:cubicBezTo>
                  <a:pt x="737" y="447"/>
                  <a:pt x="735" y="449"/>
                  <a:pt x="733" y="450"/>
                </a:cubicBezTo>
                <a:cubicBezTo>
                  <a:pt x="729" y="454"/>
                  <a:pt x="726" y="458"/>
                  <a:pt x="722" y="462"/>
                </a:cubicBezTo>
                <a:cubicBezTo>
                  <a:pt x="721" y="463"/>
                  <a:pt x="719" y="464"/>
                  <a:pt x="718" y="466"/>
                </a:cubicBezTo>
                <a:cubicBezTo>
                  <a:pt x="713" y="471"/>
                  <a:pt x="708" y="476"/>
                  <a:pt x="703" y="481"/>
                </a:cubicBezTo>
                <a:cubicBezTo>
                  <a:pt x="703" y="482"/>
                  <a:pt x="703" y="482"/>
                  <a:pt x="703" y="482"/>
                </a:cubicBezTo>
                <a:cubicBezTo>
                  <a:pt x="698" y="487"/>
                  <a:pt x="693" y="492"/>
                  <a:pt x="689" y="497"/>
                </a:cubicBezTo>
                <a:cubicBezTo>
                  <a:pt x="687" y="499"/>
                  <a:pt x="686" y="500"/>
                  <a:pt x="684" y="502"/>
                </a:cubicBezTo>
                <a:cubicBezTo>
                  <a:pt x="681" y="506"/>
                  <a:pt x="678" y="509"/>
                  <a:pt x="675" y="513"/>
                </a:cubicBezTo>
                <a:cubicBezTo>
                  <a:pt x="673" y="515"/>
                  <a:pt x="671" y="517"/>
                  <a:pt x="669" y="519"/>
                </a:cubicBezTo>
                <a:cubicBezTo>
                  <a:pt x="667" y="522"/>
                  <a:pt x="665" y="524"/>
                  <a:pt x="663" y="527"/>
                </a:cubicBezTo>
                <a:cubicBezTo>
                  <a:pt x="659" y="524"/>
                  <a:pt x="655" y="522"/>
                  <a:pt x="652" y="519"/>
                </a:cubicBezTo>
                <a:cubicBezTo>
                  <a:pt x="649" y="517"/>
                  <a:pt x="646" y="515"/>
                  <a:pt x="644" y="514"/>
                </a:cubicBezTo>
                <a:cubicBezTo>
                  <a:pt x="639" y="510"/>
                  <a:pt x="635" y="507"/>
                  <a:pt x="630" y="504"/>
                </a:cubicBezTo>
                <a:cubicBezTo>
                  <a:pt x="628" y="502"/>
                  <a:pt x="625" y="500"/>
                  <a:pt x="623" y="498"/>
                </a:cubicBezTo>
                <a:cubicBezTo>
                  <a:pt x="617" y="494"/>
                  <a:pt x="612" y="490"/>
                  <a:pt x="607" y="486"/>
                </a:cubicBezTo>
                <a:cubicBezTo>
                  <a:pt x="605" y="485"/>
                  <a:pt x="604" y="484"/>
                  <a:pt x="602" y="483"/>
                </a:cubicBezTo>
                <a:cubicBezTo>
                  <a:pt x="595" y="477"/>
                  <a:pt x="588" y="472"/>
                  <a:pt x="581" y="467"/>
                </a:cubicBezTo>
                <a:cubicBezTo>
                  <a:pt x="580" y="466"/>
                  <a:pt x="579" y="465"/>
                  <a:pt x="578" y="464"/>
                </a:cubicBezTo>
                <a:cubicBezTo>
                  <a:pt x="572" y="459"/>
                  <a:pt x="567" y="455"/>
                  <a:pt x="561" y="450"/>
                </a:cubicBezTo>
                <a:cubicBezTo>
                  <a:pt x="559" y="448"/>
                  <a:pt x="557" y="447"/>
                  <a:pt x="554" y="445"/>
                </a:cubicBezTo>
                <a:cubicBezTo>
                  <a:pt x="550" y="441"/>
                  <a:pt x="546" y="437"/>
                  <a:pt x="541" y="434"/>
                </a:cubicBezTo>
                <a:cubicBezTo>
                  <a:pt x="539" y="432"/>
                  <a:pt x="536" y="429"/>
                  <a:pt x="534" y="427"/>
                </a:cubicBezTo>
                <a:cubicBezTo>
                  <a:pt x="530" y="424"/>
                  <a:pt x="526" y="420"/>
                  <a:pt x="522" y="417"/>
                </a:cubicBezTo>
                <a:cubicBezTo>
                  <a:pt x="519" y="414"/>
                  <a:pt x="516" y="412"/>
                  <a:pt x="514" y="409"/>
                </a:cubicBezTo>
                <a:cubicBezTo>
                  <a:pt x="511" y="407"/>
                  <a:pt x="508" y="404"/>
                  <a:pt x="505" y="402"/>
                </a:cubicBezTo>
                <a:cubicBezTo>
                  <a:pt x="542" y="369"/>
                  <a:pt x="580" y="337"/>
                  <a:pt x="619" y="308"/>
                </a:cubicBezTo>
                <a:close/>
                <a:moveTo>
                  <a:pt x="496" y="410"/>
                </a:moveTo>
                <a:cubicBezTo>
                  <a:pt x="499" y="413"/>
                  <a:pt x="502" y="415"/>
                  <a:pt x="505" y="418"/>
                </a:cubicBezTo>
                <a:cubicBezTo>
                  <a:pt x="508" y="421"/>
                  <a:pt x="511" y="423"/>
                  <a:pt x="514" y="426"/>
                </a:cubicBezTo>
                <a:cubicBezTo>
                  <a:pt x="518" y="429"/>
                  <a:pt x="522" y="433"/>
                  <a:pt x="526" y="436"/>
                </a:cubicBezTo>
                <a:cubicBezTo>
                  <a:pt x="528" y="438"/>
                  <a:pt x="531" y="440"/>
                  <a:pt x="533" y="443"/>
                </a:cubicBezTo>
                <a:cubicBezTo>
                  <a:pt x="538" y="447"/>
                  <a:pt x="543" y="451"/>
                  <a:pt x="548" y="455"/>
                </a:cubicBezTo>
                <a:cubicBezTo>
                  <a:pt x="550" y="456"/>
                  <a:pt x="551" y="458"/>
                  <a:pt x="553" y="459"/>
                </a:cubicBezTo>
                <a:cubicBezTo>
                  <a:pt x="560" y="465"/>
                  <a:pt x="567" y="470"/>
                  <a:pt x="574" y="476"/>
                </a:cubicBezTo>
                <a:cubicBezTo>
                  <a:pt x="575" y="477"/>
                  <a:pt x="576" y="478"/>
                  <a:pt x="578" y="479"/>
                </a:cubicBezTo>
                <a:cubicBezTo>
                  <a:pt x="583" y="483"/>
                  <a:pt x="589" y="488"/>
                  <a:pt x="594" y="492"/>
                </a:cubicBezTo>
                <a:cubicBezTo>
                  <a:pt x="597" y="494"/>
                  <a:pt x="599" y="496"/>
                  <a:pt x="602" y="498"/>
                </a:cubicBezTo>
                <a:cubicBezTo>
                  <a:pt x="606" y="501"/>
                  <a:pt x="611" y="504"/>
                  <a:pt x="615" y="508"/>
                </a:cubicBezTo>
                <a:cubicBezTo>
                  <a:pt x="618" y="510"/>
                  <a:pt x="621" y="512"/>
                  <a:pt x="624" y="514"/>
                </a:cubicBezTo>
                <a:cubicBezTo>
                  <a:pt x="628" y="517"/>
                  <a:pt x="632" y="520"/>
                  <a:pt x="636" y="523"/>
                </a:cubicBezTo>
                <a:cubicBezTo>
                  <a:pt x="639" y="525"/>
                  <a:pt x="642" y="527"/>
                  <a:pt x="646" y="529"/>
                </a:cubicBezTo>
                <a:cubicBezTo>
                  <a:pt x="649" y="532"/>
                  <a:pt x="652" y="534"/>
                  <a:pt x="655" y="536"/>
                </a:cubicBezTo>
                <a:cubicBezTo>
                  <a:pt x="655" y="536"/>
                  <a:pt x="655" y="536"/>
                  <a:pt x="655" y="536"/>
                </a:cubicBezTo>
                <a:cubicBezTo>
                  <a:pt x="655" y="536"/>
                  <a:pt x="655" y="536"/>
                  <a:pt x="655" y="536"/>
                </a:cubicBezTo>
                <a:cubicBezTo>
                  <a:pt x="654" y="537"/>
                  <a:pt x="653" y="537"/>
                  <a:pt x="653" y="538"/>
                </a:cubicBezTo>
                <a:cubicBezTo>
                  <a:pt x="646" y="547"/>
                  <a:pt x="639" y="555"/>
                  <a:pt x="632" y="564"/>
                </a:cubicBezTo>
                <a:cubicBezTo>
                  <a:pt x="631" y="565"/>
                  <a:pt x="630" y="566"/>
                  <a:pt x="629" y="567"/>
                </a:cubicBezTo>
                <a:cubicBezTo>
                  <a:pt x="622" y="576"/>
                  <a:pt x="615" y="585"/>
                  <a:pt x="608" y="594"/>
                </a:cubicBezTo>
                <a:cubicBezTo>
                  <a:pt x="608" y="594"/>
                  <a:pt x="608" y="594"/>
                  <a:pt x="608" y="594"/>
                </a:cubicBezTo>
                <a:cubicBezTo>
                  <a:pt x="601" y="603"/>
                  <a:pt x="594" y="613"/>
                  <a:pt x="587" y="622"/>
                </a:cubicBezTo>
                <a:cubicBezTo>
                  <a:pt x="586" y="623"/>
                  <a:pt x="585" y="624"/>
                  <a:pt x="585" y="625"/>
                </a:cubicBezTo>
                <a:cubicBezTo>
                  <a:pt x="578" y="634"/>
                  <a:pt x="572" y="643"/>
                  <a:pt x="565" y="652"/>
                </a:cubicBezTo>
                <a:cubicBezTo>
                  <a:pt x="565" y="653"/>
                  <a:pt x="564" y="654"/>
                  <a:pt x="564" y="655"/>
                </a:cubicBezTo>
                <a:cubicBezTo>
                  <a:pt x="560" y="652"/>
                  <a:pt x="557" y="649"/>
                  <a:pt x="554" y="647"/>
                </a:cubicBezTo>
                <a:cubicBezTo>
                  <a:pt x="551" y="644"/>
                  <a:pt x="548" y="641"/>
                  <a:pt x="544" y="639"/>
                </a:cubicBezTo>
                <a:cubicBezTo>
                  <a:pt x="540" y="635"/>
                  <a:pt x="536" y="631"/>
                  <a:pt x="532" y="628"/>
                </a:cubicBezTo>
                <a:cubicBezTo>
                  <a:pt x="529" y="625"/>
                  <a:pt x="526" y="623"/>
                  <a:pt x="523" y="620"/>
                </a:cubicBezTo>
                <a:cubicBezTo>
                  <a:pt x="519" y="616"/>
                  <a:pt x="514" y="612"/>
                  <a:pt x="510" y="608"/>
                </a:cubicBezTo>
                <a:cubicBezTo>
                  <a:pt x="507" y="606"/>
                  <a:pt x="504" y="604"/>
                  <a:pt x="502" y="601"/>
                </a:cubicBezTo>
                <a:cubicBezTo>
                  <a:pt x="496" y="596"/>
                  <a:pt x="491" y="591"/>
                  <a:pt x="485" y="586"/>
                </a:cubicBezTo>
                <a:cubicBezTo>
                  <a:pt x="484" y="584"/>
                  <a:pt x="483" y="583"/>
                  <a:pt x="481" y="582"/>
                </a:cubicBezTo>
                <a:cubicBezTo>
                  <a:pt x="474" y="575"/>
                  <a:pt x="468" y="569"/>
                  <a:pt x="461" y="562"/>
                </a:cubicBezTo>
                <a:cubicBezTo>
                  <a:pt x="459" y="560"/>
                  <a:pt x="457" y="559"/>
                  <a:pt x="455" y="557"/>
                </a:cubicBezTo>
                <a:cubicBezTo>
                  <a:pt x="450" y="552"/>
                  <a:pt x="446" y="547"/>
                  <a:pt x="441" y="542"/>
                </a:cubicBezTo>
                <a:cubicBezTo>
                  <a:pt x="438" y="540"/>
                  <a:pt x="436" y="537"/>
                  <a:pt x="433" y="534"/>
                </a:cubicBezTo>
                <a:cubicBezTo>
                  <a:pt x="429" y="530"/>
                  <a:pt x="425" y="526"/>
                  <a:pt x="421" y="522"/>
                </a:cubicBezTo>
                <a:cubicBezTo>
                  <a:pt x="418" y="519"/>
                  <a:pt x="416" y="516"/>
                  <a:pt x="413" y="513"/>
                </a:cubicBezTo>
                <a:cubicBezTo>
                  <a:pt x="410" y="510"/>
                  <a:pt x="407" y="506"/>
                  <a:pt x="404" y="503"/>
                </a:cubicBezTo>
                <a:cubicBezTo>
                  <a:pt x="433" y="471"/>
                  <a:pt x="464" y="440"/>
                  <a:pt x="496" y="410"/>
                </a:cubicBezTo>
                <a:close/>
                <a:moveTo>
                  <a:pt x="396" y="512"/>
                </a:moveTo>
                <a:cubicBezTo>
                  <a:pt x="399" y="515"/>
                  <a:pt x="402" y="518"/>
                  <a:pt x="405" y="521"/>
                </a:cubicBezTo>
                <a:cubicBezTo>
                  <a:pt x="407" y="524"/>
                  <a:pt x="410" y="527"/>
                  <a:pt x="413" y="530"/>
                </a:cubicBezTo>
                <a:cubicBezTo>
                  <a:pt x="417" y="535"/>
                  <a:pt x="421" y="539"/>
                  <a:pt x="425" y="543"/>
                </a:cubicBezTo>
                <a:cubicBezTo>
                  <a:pt x="427" y="545"/>
                  <a:pt x="430" y="548"/>
                  <a:pt x="433" y="551"/>
                </a:cubicBezTo>
                <a:cubicBezTo>
                  <a:pt x="437" y="555"/>
                  <a:pt x="441" y="560"/>
                  <a:pt x="446" y="564"/>
                </a:cubicBezTo>
                <a:cubicBezTo>
                  <a:pt x="448" y="567"/>
                  <a:pt x="450" y="569"/>
                  <a:pt x="453" y="571"/>
                </a:cubicBezTo>
                <a:cubicBezTo>
                  <a:pt x="459" y="577"/>
                  <a:pt x="465" y="583"/>
                  <a:pt x="471" y="588"/>
                </a:cubicBezTo>
                <a:cubicBezTo>
                  <a:pt x="471" y="589"/>
                  <a:pt x="472" y="590"/>
                  <a:pt x="473" y="591"/>
                </a:cubicBezTo>
                <a:cubicBezTo>
                  <a:pt x="480" y="598"/>
                  <a:pt x="487" y="604"/>
                  <a:pt x="494" y="611"/>
                </a:cubicBezTo>
                <a:cubicBezTo>
                  <a:pt x="496" y="612"/>
                  <a:pt x="497" y="613"/>
                  <a:pt x="499" y="615"/>
                </a:cubicBezTo>
                <a:cubicBezTo>
                  <a:pt x="505" y="620"/>
                  <a:pt x="510" y="625"/>
                  <a:pt x="516" y="630"/>
                </a:cubicBezTo>
                <a:cubicBezTo>
                  <a:pt x="518" y="632"/>
                  <a:pt x="521" y="634"/>
                  <a:pt x="523" y="636"/>
                </a:cubicBezTo>
                <a:cubicBezTo>
                  <a:pt x="528" y="640"/>
                  <a:pt x="532" y="644"/>
                  <a:pt x="537" y="648"/>
                </a:cubicBezTo>
                <a:cubicBezTo>
                  <a:pt x="540" y="651"/>
                  <a:pt x="543" y="653"/>
                  <a:pt x="546" y="656"/>
                </a:cubicBezTo>
                <a:cubicBezTo>
                  <a:pt x="550" y="659"/>
                  <a:pt x="553" y="662"/>
                  <a:pt x="557" y="665"/>
                </a:cubicBezTo>
                <a:cubicBezTo>
                  <a:pt x="557" y="665"/>
                  <a:pt x="557" y="665"/>
                  <a:pt x="557" y="665"/>
                </a:cubicBezTo>
                <a:cubicBezTo>
                  <a:pt x="557" y="665"/>
                  <a:pt x="557" y="665"/>
                  <a:pt x="557" y="665"/>
                </a:cubicBezTo>
                <a:cubicBezTo>
                  <a:pt x="556" y="665"/>
                  <a:pt x="556" y="666"/>
                  <a:pt x="555" y="667"/>
                </a:cubicBezTo>
                <a:cubicBezTo>
                  <a:pt x="549" y="676"/>
                  <a:pt x="543" y="685"/>
                  <a:pt x="538" y="694"/>
                </a:cubicBezTo>
                <a:cubicBezTo>
                  <a:pt x="537" y="694"/>
                  <a:pt x="537" y="695"/>
                  <a:pt x="536" y="696"/>
                </a:cubicBezTo>
                <a:cubicBezTo>
                  <a:pt x="530" y="705"/>
                  <a:pt x="525" y="714"/>
                  <a:pt x="519" y="723"/>
                </a:cubicBezTo>
                <a:cubicBezTo>
                  <a:pt x="519" y="724"/>
                  <a:pt x="518" y="724"/>
                  <a:pt x="518" y="725"/>
                </a:cubicBezTo>
                <a:cubicBezTo>
                  <a:pt x="512" y="734"/>
                  <a:pt x="507" y="743"/>
                  <a:pt x="501" y="752"/>
                </a:cubicBezTo>
                <a:cubicBezTo>
                  <a:pt x="501" y="754"/>
                  <a:pt x="500" y="755"/>
                  <a:pt x="499" y="756"/>
                </a:cubicBezTo>
                <a:cubicBezTo>
                  <a:pt x="494" y="765"/>
                  <a:pt x="489" y="774"/>
                  <a:pt x="484" y="783"/>
                </a:cubicBezTo>
                <a:cubicBezTo>
                  <a:pt x="483" y="784"/>
                  <a:pt x="483" y="785"/>
                  <a:pt x="483" y="786"/>
                </a:cubicBezTo>
                <a:cubicBezTo>
                  <a:pt x="479" y="782"/>
                  <a:pt x="476" y="779"/>
                  <a:pt x="473" y="776"/>
                </a:cubicBezTo>
                <a:cubicBezTo>
                  <a:pt x="470" y="773"/>
                  <a:pt x="466" y="770"/>
                  <a:pt x="463" y="767"/>
                </a:cubicBezTo>
                <a:cubicBezTo>
                  <a:pt x="459" y="762"/>
                  <a:pt x="454" y="758"/>
                  <a:pt x="450" y="754"/>
                </a:cubicBezTo>
                <a:cubicBezTo>
                  <a:pt x="447" y="751"/>
                  <a:pt x="444" y="748"/>
                  <a:pt x="441" y="745"/>
                </a:cubicBezTo>
                <a:cubicBezTo>
                  <a:pt x="436" y="740"/>
                  <a:pt x="432" y="735"/>
                  <a:pt x="428" y="731"/>
                </a:cubicBezTo>
                <a:cubicBezTo>
                  <a:pt x="425" y="728"/>
                  <a:pt x="422" y="725"/>
                  <a:pt x="419" y="722"/>
                </a:cubicBezTo>
                <a:cubicBezTo>
                  <a:pt x="414" y="717"/>
                  <a:pt x="410" y="712"/>
                  <a:pt x="405" y="706"/>
                </a:cubicBezTo>
                <a:cubicBezTo>
                  <a:pt x="403" y="704"/>
                  <a:pt x="400" y="701"/>
                  <a:pt x="398" y="699"/>
                </a:cubicBezTo>
                <a:cubicBezTo>
                  <a:pt x="391" y="691"/>
                  <a:pt x="385" y="684"/>
                  <a:pt x="378" y="676"/>
                </a:cubicBezTo>
                <a:cubicBezTo>
                  <a:pt x="378" y="676"/>
                  <a:pt x="377" y="676"/>
                  <a:pt x="377" y="675"/>
                </a:cubicBezTo>
                <a:cubicBezTo>
                  <a:pt x="370" y="667"/>
                  <a:pt x="364" y="659"/>
                  <a:pt x="357" y="651"/>
                </a:cubicBezTo>
                <a:cubicBezTo>
                  <a:pt x="355" y="649"/>
                  <a:pt x="352" y="646"/>
                  <a:pt x="350" y="643"/>
                </a:cubicBezTo>
                <a:cubicBezTo>
                  <a:pt x="346" y="638"/>
                  <a:pt x="342" y="632"/>
                  <a:pt x="337" y="627"/>
                </a:cubicBezTo>
                <a:cubicBezTo>
                  <a:pt x="335" y="624"/>
                  <a:pt x="332" y="620"/>
                  <a:pt x="329" y="617"/>
                </a:cubicBezTo>
                <a:cubicBezTo>
                  <a:pt x="326" y="613"/>
                  <a:pt x="323" y="608"/>
                  <a:pt x="319" y="604"/>
                </a:cubicBezTo>
                <a:cubicBezTo>
                  <a:pt x="344" y="573"/>
                  <a:pt x="369" y="542"/>
                  <a:pt x="396" y="512"/>
                </a:cubicBezTo>
                <a:close/>
                <a:moveTo>
                  <a:pt x="312" y="614"/>
                </a:moveTo>
                <a:cubicBezTo>
                  <a:pt x="315" y="618"/>
                  <a:pt x="317" y="621"/>
                  <a:pt x="320" y="625"/>
                </a:cubicBezTo>
                <a:cubicBezTo>
                  <a:pt x="323" y="628"/>
                  <a:pt x="326" y="632"/>
                  <a:pt x="329" y="636"/>
                </a:cubicBezTo>
                <a:cubicBezTo>
                  <a:pt x="333" y="640"/>
                  <a:pt x="336" y="645"/>
                  <a:pt x="340" y="650"/>
                </a:cubicBezTo>
                <a:cubicBezTo>
                  <a:pt x="343" y="653"/>
                  <a:pt x="346" y="657"/>
                  <a:pt x="349" y="660"/>
                </a:cubicBezTo>
                <a:cubicBezTo>
                  <a:pt x="353" y="665"/>
                  <a:pt x="357" y="670"/>
                  <a:pt x="361" y="675"/>
                </a:cubicBezTo>
                <a:cubicBezTo>
                  <a:pt x="364" y="678"/>
                  <a:pt x="366" y="681"/>
                  <a:pt x="369" y="684"/>
                </a:cubicBezTo>
                <a:cubicBezTo>
                  <a:pt x="374" y="690"/>
                  <a:pt x="378" y="695"/>
                  <a:pt x="383" y="700"/>
                </a:cubicBezTo>
                <a:cubicBezTo>
                  <a:pt x="385" y="703"/>
                  <a:pt x="388" y="705"/>
                  <a:pt x="390" y="708"/>
                </a:cubicBezTo>
                <a:cubicBezTo>
                  <a:pt x="397" y="715"/>
                  <a:pt x="403" y="723"/>
                  <a:pt x="410" y="730"/>
                </a:cubicBezTo>
                <a:cubicBezTo>
                  <a:pt x="411" y="730"/>
                  <a:pt x="411" y="731"/>
                  <a:pt x="411" y="731"/>
                </a:cubicBezTo>
                <a:cubicBezTo>
                  <a:pt x="419" y="739"/>
                  <a:pt x="426" y="746"/>
                  <a:pt x="433" y="754"/>
                </a:cubicBezTo>
                <a:cubicBezTo>
                  <a:pt x="436" y="757"/>
                  <a:pt x="438" y="759"/>
                  <a:pt x="441" y="762"/>
                </a:cubicBezTo>
                <a:cubicBezTo>
                  <a:pt x="446" y="767"/>
                  <a:pt x="451" y="771"/>
                  <a:pt x="456" y="776"/>
                </a:cubicBezTo>
                <a:cubicBezTo>
                  <a:pt x="459" y="779"/>
                  <a:pt x="462" y="782"/>
                  <a:pt x="465" y="785"/>
                </a:cubicBezTo>
                <a:cubicBezTo>
                  <a:pt x="469" y="789"/>
                  <a:pt x="473" y="793"/>
                  <a:pt x="477" y="796"/>
                </a:cubicBezTo>
                <a:cubicBezTo>
                  <a:pt x="477" y="796"/>
                  <a:pt x="477" y="796"/>
                  <a:pt x="477" y="796"/>
                </a:cubicBezTo>
                <a:cubicBezTo>
                  <a:pt x="477" y="796"/>
                  <a:pt x="477" y="796"/>
                  <a:pt x="477" y="796"/>
                </a:cubicBezTo>
                <a:cubicBezTo>
                  <a:pt x="476" y="797"/>
                  <a:pt x="476" y="798"/>
                  <a:pt x="476" y="799"/>
                </a:cubicBezTo>
                <a:cubicBezTo>
                  <a:pt x="471" y="808"/>
                  <a:pt x="466" y="817"/>
                  <a:pt x="461" y="827"/>
                </a:cubicBezTo>
                <a:cubicBezTo>
                  <a:pt x="461" y="827"/>
                  <a:pt x="460" y="828"/>
                  <a:pt x="460" y="828"/>
                </a:cubicBezTo>
                <a:cubicBezTo>
                  <a:pt x="455" y="837"/>
                  <a:pt x="451" y="847"/>
                  <a:pt x="446" y="857"/>
                </a:cubicBezTo>
                <a:cubicBezTo>
                  <a:pt x="446" y="857"/>
                  <a:pt x="445" y="858"/>
                  <a:pt x="445" y="859"/>
                </a:cubicBezTo>
                <a:cubicBezTo>
                  <a:pt x="440" y="868"/>
                  <a:pt x="436" y="878"/>
                  <a:pt x="432" y="887"/>
                </a:cubicBezTo>
                <a:cubicBezTo>
                  <a:pt x="431" y="889"/>
                  <a:pt x="430" y="890"/>
                  <a:pt x="430" y="891"/>
                </a:cubicBezTo>
                <a:cubicBezTo>
                  <a:pt x="426" y="900"/>
                  <a:pt x="422" y="910"/>
                  <a:pt x="418" y="919"/>
                </a:cubicBezTo>
                <a:cubicBezTo>
                  <a:pt x="417" y="920"/>
                  <a:pt x="417" y="921"/>
                  <a:pt x="417" y="921"/>
                </a:cubicBezTo>
                <a:cubicBezTo>
                  <a:pt x="413" y="918"/>
                  <a:pt x="410" y="914"/>
                  <a:pt x="407" y="910"/>
                </a:cubicBezTo>
                <a:cubicBezTo>
                  <a:pt x="403" y="907"/>
                  <a:pt x="400" y="903"/>
                  <a:pt x="396" y="899"/>
                </a:cubicBezTo>
                <a:cubicBezTo>
                  <a:pt x="392" y="894"/>
                  <a:pt x="387" y="889"/>
                  <a:pt x="383" y="884"/>
                </a:cubicBezTo>
                <a:cubicBezTo>
                  <a:pt x="380" y="880"/>
                  <a:pt x="376" y="876"/>
                  <a:pt x="373" y="873"/>
                </a:cubicBezTo>
                <a:cubicBezTo>
                  <a:pt x="368" y="867"/>
                  <a:pt x="364" y="862"/>
                  <a:pt x="360" y="857"/>
                </a:cubicBezTo>
                <a:cubicBezTo>
                  <a:pt x="357" y="853"/>
                  <a:pt x="353" y="849"/>
                  <a:pt x="350" y="846"/>
                </a:cubicBezTo>
                <a:cubicBezTo>
                  <a:pt x="346" y="840"/>
                  <a:pt x="341" y="834"/>
                  <a:pt x="337" y="829"/>
                </a:cubicBezTo>
                <a:cubicBezTo>
                  <a:pt x="334" y="825"/>
                  <a:pt x="331" y="822"/>
                  <a:pt x="328" y="818"/>
                </a:cubicBezTo>
                <a:cubicBezTo>
                  <a:pt x="323" y="812"/>
                  <a:pt x="318" y="805"/>
                  <a:pt x="313" y="798"/>
                </a:cubicBezTo>
                <a:cubicBezTo>
                  <a:pt x="311" y="796"/>
                  <a:pt x="309" y="793"/>
                  <a:pt x="307" y="790"/>
                </a:cubicBezTo>
                <a:cubicBezTo>
                  <a:pt x="300" y="781"/>
                  <a:pt x="293" y="771"/>
                  <a:pt x="287" y="762"/>
                </a:cubicBezTo>
                <a:cubicBezTo>
                  <a:pt x="285" y="760"/>
                  <a:pt x="284" y="758"/>
                  <a:pt x="282" y="756"/>
                </a:cubicBezTo>
                <a:cubicBezTo>
                  <a:pt x="277" y="748"/>
                  <a:pt x="272" y="741"/>
                  <a:pt x="267" y="733"/>
                </a:cubicBezTo>
                <a:cubicBezTo>
                  <a:pt x="264" y="729"/>
                  <a:pt x="262" y="726"/>
                  <a:pt x="260" y="722"/>
                </a:cubicBezTo>
                <a:cubicBezTo>
                  <a:pt x="256" y="717"/>
                  <a:pt x="252" y="711"/>
                  <a:pt x="249" y="705"/>
                </a:cubicBezTo>
                <a:cubicBezTo>
                  <a:pt x="269" y="674"/>
                  <a:pt x="290" y="644"/>
                  <a:pt x="312" y="614"/>
                </a:cubicBezTo>
                <a:close/>
                <a:moveTo>
                  <a:pt x="242" y="717"/>
                </a:moveTo>
                <a:cubicBezTo>
                  <a:pt x="244" y="721"/>
                  <a:pt x="247" y="725"/>
                  <a:pt x="250" y="729"/>
                </a:cubicBezTo>
                <a:cubicBezTo>
                  <a:pt x="252" y="733"/>
                  <a:pt x="255" y="737"/>
                  <a:pt x="258" y="742"/>
                </a:cubicBezTo>
                <a:cubicBezTo>
                  <a:pt x="262" y="747"/>
                  <a:pt x="266" y="753"/>
                  <a:pt x="270" y="758"/>
                </a:cubicBezTo>
                <a:cubicBezTo>
                  <a:pt x="273" y="762"/>
                  <a:pt x="275" y="767"/>
                  <a:pt x="278" y="771"/>
                </a:cubicBezTo>
                <a:cubicBezTo>
                  <a:pt x="282" y="777"/>
                  <a:pt x="286" y="782"/>
                  <a:pt x="291" y="788"/>
                </a:cubicBezTo>
                <a:cubicBezTo>
                  <a:pt x="293" y="792"/>
                  <a:pt x="296" y="796"/>
                  <a:pt x="299" y="800"/>
                </a:cubicBezTo>
                <a:cubicBezTo>
                  <a:pt x="304" y="805"/>
                  <a:pt x="308" y="811"/>
                  <a:pt x="312" y="817"/>
                </a:cubicBezTo>
                <a:cubicBezTo>
                  <a:pt x="315" y="821"/>
                  <a:pt x="318" y="824"/>
                  <a:pt x="321" y="828"/>
                </a:cubicBezTo>
                <a:cubicBezTo>
                  <a:pt x="326" y="834"/>
                  <a:pt x="331" y="841"/>
                  <a:pt x="337" y="848"/>
                </a:cubicBezTo>
                <a:cubicBezTo>
                  <a:pt x="339" y="850"/>
                  <a:pt x="341" y="853"/>
                  <a:pt x="343" y="855"/>
                </a:cubicBezTo>
                <a:cubicBezTo>
                  <a:pt x="350" y="864"/>
                  <a:pt x="358" y="873"/>
                  <a:pt x="366" y="882"/>
                </a:cubicBezTo>
                <a:cubicBezTo>
                  <a:pt x="367" y="884"/>
                  <a:pt x="368" y="886"/>
                  <a:pt x="370" y="887"/>
                </a:cubicBezTo>
                <a:cubicBezTo>
                  <a:pt x="376" y="895"/>
                  <a:pt x="382" y="902"/>
                  <a:pt x="389" y="909"/>
                </a:cubicBezTo>
                <a:cubicBezTo>
                  <a:pt x="392" y="912"/>
                  <a:pt x="394" y="915"/>
                  <a:pt x="397" y="918"/>
                </a:cubicBezTo>
                <a:cubicBezTo>
                  <a:pt x="402" y="923"/>
                  <a:pt x="407" y="928"/>
                  <a:pt x="411" y="933"/>
                </a:cubicBezTo>
                <a:cubicBezTo>
                  <a:pt x="411" y="934"/>
                  <a:pt x="411" y="934"/>
                  <a:pt x="411" y="934"/>
                </a:cubicBezTo>
                <a:cubicBezTo>
                  <a:pt x="411" y="934"/>
                  <a:pt x="411" y="934"/>
                  <a:pt x="411" y="934"/>
                </a:cubicBezTo>
                <a:cubicBezTo>
                  <a:pt x="411" y="934"/>
                  <a:pt x="411" y="935"/>
                  <a:pt x="410" y="936"/>
                </a:cubicBezTo>
                <a:cubicBezTo>
                  <a:pt x="406" y="946"/>
                  <a:pt x="402" y="956"/>
                  <a:pt x="399" y="966"/>
                </a:cubicBezTo>
                <a:cubicBezTo>
                  <a:pt x="398" y="966"/>
                  <a:pt x="398" y="966"/>
                  <a:pt x="398" y="966"/>
                </a:cubicBezTo>
                <a:cubicBezTo>
                  <a:pt x="394" y="976"/>
                  <a:pt x="391" y="986"/>
                  <a:pt x="387" y="996"/>
                </a:cubicBezTo>
                <a:cubicBezTo>
                  <a:pt x="387" y="997"/>
                  <a:pt x="386" y="998"/>
                  <a:pt x="386" y="1000"/>
                </a:cubicBezTo>
                <a:cubicBezTo>
                  <a:pt x="382" y="1009"/>
                  <a:pt x="379" y="1019"/>
                  <a:pt x="376" y="1028"/>
                </a:cubicBezTo>
                <a:cubicBezTo>
                  <a:pt x="375" y="1030"/>
                  <a:pt x="375" y="1032"/>
                  <a:pt x="374" y="1033"/>
                </a:cubicBezTo>
                <a:cubicBezTo>
                  <a:pt x="371" y="1043"/>
                  <a:pt x="368" y="1052"/>
                  <a:pt x="365" y="1062"/>
                </a:cubicBezTo>
                <a:cubicBezTo>
                  <a:pt x="365" y="1063"/>
                  <a:pt x="364" y="1064"/>
                  <a:pt x="364" y="1064"/>
                </a:cubicBezTo>
                <a:cubicBezTo>
                  <a:pt x="363" y="1063"/>
                  <a:pt x="362" y="1062"/>
                  <a:pt x="361" y="1060"/>
                </a:cubicBezTo>
                <a:cubicBezTo>
                  <a:pt x="359" y="1058"/>
                  <a:pt x="357" y="1056"/>
                  <a:pt x="355" y="1054"/>
                </a:cubicBezTo>
                <a:cubicBezTo>
                  <a:pt x="353" y="1051"/>
                  <a:pt x="350" y="1048"/>
                  <a:pt x="348" y="1045"/>
                </a:cubicBezTo>
                <a:cubicBezTo>
                  <a:pt x="346" y="1043"/>
                  <a:pt x="344" y="1040"/>
                  <a:pt x="342" y="1038"/>
                </a:cubicBezTo>
                <a:cubicBezTo>
                  <a:pt x="340" y="1035"/>
                  <a:pt x="338" y="1032"/>
                  <a:pt x="335" y="1029"/>
                </a:cubicBezTo>
                <a:cubicBezTo>
                  <a:pt x="334" y="1027"/>
                  <a:pt x="332" y="1025"/>
                  <a:pt x="330" y="1022"/>
                </a:cubicBezTo>
                <a:cubicBezTo>
                  <a:pt x="328" y="1019"/>
                  <a:pt x="325" y="1017"/>
                  <a:pt x="323" y="1014"/>
                </a:cubicBezTo>
                <a:cubicBezTo>
                  <a:pt x="321" y="1011"/>
                  <a:pt x="320" y="1009"/>
                  <a:pt x="318" y="1006"/>
                </a:cubicBezTo>
                <a:cubicBezTo>
                  <a:pt x="316" y="1004"/>
                  <a:pt x="313" y="1001"/>
                  <a:pt x="311" y="998"/>
                </a:cubicBezTo>
                <a:cubicBezTo>
                  <a:pt x="309" y="995"/>
                  <a:pt x="308" y="993"/>
                  <a:pt x="306" y="990"/>
                </a:cubicBezTo>
                <a:cubicBezTo>
                  <a:pt x="304" y="987"/>
                  <a:pt x="301" y="984"/>
                  <a:pt x="299" y="982"/>
                </a:cubicBezTo>
                <a:cubicBezTo>
                  <a:pt x="297" y="979"/>
                  <a:pt x="296" y="977"/>
                  <a:pt x="294" y="974"/>
                </a:cubicBezTo>
                <a:cubicBezTo>
                  <a:pt x="292" y="971"/>
                  <a:pt x="290" y="968"/>
                  <a:pt x="287" y="965"/>
                </a:cubicBezTo>
                <a:cubicBezTo>
                  <a:pt x="286" y="963"/>
                  <a:pt x="284" y="960"/>
                  <a:pt x="282" y="958"/>
                </a:cubicBezTo>
                <a:cubicBezTo>
                  <a:pt x="280" y="955"/>
                  <a:pt x="278" y="952"/>
                  <a:pt x="276" y="949"/>
                </a:cubicBezTo>
                <a:cubicBezTo>
                  <a:pt x="274" y="946"/>
                  <a:pt x="273" y="944"/>
                  <a:pt x="271" y="942"/>
                </a:cubicBezTo>
                <a:cubicBezTo>
                  <a:pt x="269" y="938"/>
                  <a:pt x="267" y="935"/>
                  <a:pt x="265" y="932"/>
                </a:cubicBezTo>
                <a:cubicBezTo>
                  <a:pt x="263" y="930"/>
                  <a:pt x="261" y="927"/>
                  <a:pt x="260" y="925"/>
                </a:cubicBezTo>
                <a:cubicBezTo>
                  <a:pt x="258" y="922"/>
                  <a:pt x="256" y="918"/>
                  <a:pt x="254" y="915"/>
                </a:cubicBezTo>
                <a:cubicBezTo>
                  <a:pt x="252" y="913"/>
                  <a:pt x="251" y="911"/>
                  <a:pt x="249" y="908"/>
                </a:cubicBezTo>
                <a:cubicBezTo>
                  <a:pt x="247" y="905"/>
                  <a:pt x="245" y="901"/>
                  <a:pt x="242" y="898"/>
                </a:cubicBezTo>
                <a:cubicBezTo>
                  <a:pt x="241" y="896"/>
                  <a:pt x="240" y="893"/>
                  <a:pt x="238" y="891"/>
                </a:cubicBezTo>
                <a:cubicBezTo>
                  <a:pt x="236" y="887"/>
                  <a:pt x="233" y="882"/>
                  <a:pt x="230" y="878"/>
                </a:cubicBezTo>
                <a:cubicBezTo>
                  <a:pt x="229" y="877"/>
                  <a:pt x="229" y="876"/>
                  <a:pt x="228" y="874"/>
                </a:cubicBezTo>
                <a:cubicBezTo>
                  <a:pt x="224" y="869"/>
                  <a:pt x="221" y="863"/>
                  <a:pt x="218" y="857"/>
                </a:cubicBezTo>
                <a:cubicBezTo>
                  <a:pt x="217" y="856"/>
                  <a:pt x="216" y="854"/>
                  <a:pt x="215" y="853"/>
                </a:cubicBezTo>
                <a:cubicBezTo>
                  <a:pt x="213" y="848"/>
                  <a:pt x="210" y="844"/>
                  <a:pt x="208" y="840"/>
                </a:cubicBezTo>
                <a:cubicBezTo>
                  <a:pt x="207" y="838"/>
                  <a:pt x="205" y="836"/>
                  <a:pt x="204" y="834"/>
                </a:cubicBezTo>
                <a:cubicBezTo>
                  <a:pt x="202" y="830"/>
                  <a:pt x="200" y="826"/>
                  <a:pt x="198" y="822"/>
                </a:cubicBezTo>
                <a:cubicBezTo>
                  <a:pt x="197" y="820"/>
                  <a:pt x="196" y="818"/>
                  <a:pt x="194" y="816"/>
                </a:cubicBezTo>
                <a:cubicBezTo>
                  <a:pt x="193" y="813"/>
                  <a:pt x="191" y="810"/>
                  <a:pt x="189" y="806"/>
                </a:cubicBezTo>
                <a:cubicBezTo>
                  <a:pt x="206" y="776"/>
                  <a:pt x="223" y="746"/>
                  <a:pt x="242" y="717"/>
                </a:cubicBezTo>
                <a:close/>
                <a:moveTo>
                  <a:pt x="183" y="819"/>
                </a:moveTo>
                <a:cubicBezTo>
                  <a:pt x="183" y="821"/>
                  <a:pt x="184" y="822"/>
                  <a:pt x="185" y="823"/>
                </a:cubicBezTo>
                <a:cubicBezTo>
                  <a:pt x="186" y="826"/>
                  <a:pt x="188" y="829"/>
                  <a:pt x="189" y="832"/>
                </a:cubicBezTo>
                <a:cubicBezTo>
                  <a:pt x="191" y="835"/>
                  <a:pt x="193" y="838"/>
                  <a:pt x="195" y="841"/>
                </a:cubicBezTo>
                <a:cubicBezTo>
                  <a:pt x="196" y="844"/>
                  <a:pt x="198" y="846"/>
                  <a:pt x="199" y="849"/>
                </a:cubicBezTo>
                <a:cubicBezTo>
                  <a:pt x="201" y="852"/>
                  <a:pt x="203" y="855"/>
                  <a:pt x="205" y="858"/>
                </a:cubicBezTo>
                <a:cubicBezTo>
                  <a:pt x="206" y="861"/>
                  <a:pt x="208" y="864"/>
                  <a:pt x="209" y="867"/>
                </a:cubicBezTo>
                <a:cubicBezTo>
                  <a:pt x="211" y="870"/>
                  <a:pt x="213" y="873"/>
                  <a:pt x="215" y="876"/>
                </a:cubicBezTo>
                <a:cubicBezTo>
                  <a:pt x="216" y="878"/>
                  <a:pt x="218" y="881"/>
                  <a:pt x="220" y="884"/>
                </a:cubicBezTo>
                <a:cubicBezTo>
                  <a:pt x="222" y="887"/>
                  <a:pt x="223" y="890"/>
                  <a:pt x="225" y="893"/>
                </a:cubicBezTo>
                <a:cubicBezTo>
                  <a:pt x="227" y="896"/>
                  <a:pt x="229" y="898"/>
                  <a:pt x="230" y="901"/>
                </a:cubicBezTo>
                <a:cubicBezTo>
                  <a:pt x="232" y="904"/>
                  <a:pt x="234" y="907"/>
                  <a:pt x="236" y="910"/>
                </a:cubicBezTo>
                <a:cubicBezTo>
                  <a:pt x="238" y="913"/>
                  <a:pt x="239" y="915"/>
                  <a:pt x="241" y="918"/>
                </a:cubicBezTo>
                <a:cubicBezTo>
                  <a:pt x="243" y="921"/>
                  <a:pt x="245" y="924"/>
                  <a:pt x="247" y="927"/>
                </a:cubicBezTo>
                <a:cubicBezTo>
                  <a:pt x="249" y="930"/>
                  <a:pt x="250" y="932"/>
                  <a:pt x="252" y="935"/>
                </a:cubicBezTo>
                <a:cubicBezTo>
                  <a:pt x="254" y="938"/>
                  <a:pt x="256" y="941"/>
                  <a:pt x="258" y="944"/>
                </a:cubicBezTo>
                <a:cubicBezTo>
                  <a:pt x="260" y="946"/>
                  <a:pt x="262" y="949"/>
                  <a:pt x="263" y="952"/>
                </a:cubicBezTo>
                <a:cubicBezTo>
                  <a:pt x="265" y="955"/>
                  <a:pt x="267" y="957"/>
                  <a:pt x="270" y="960"/>
                </a:cubicBezTo>
                <a:cubicBezTo>
                  <a:pt x="271" y="963"/>
                  <a:pt x="273" y="966"/>
                  <a:pt x="275" y="968"/>
                </a:cubicBezTo>
                <a:cubicBezTo>
                  <a:pt x="277" y="971"/>
                  <a:pt x="279" y="974"/>
                  <a:pt x="281" y="977"/>
                </a:cubicBezTo>
                <a:cubicBezTo>
                  <a:pt x="283" y="980"/>
                  <a:pt x="285" y="982"/>
                  <a:pt x="286" y="984"/>
                </a:cubicBezTo>
                <a:cubicBezTo>
                  <a:pt x="289" y="988"/>
                  <a:pt x="291" y="991"/>
                  <a:pt x="293" y="994"/>
                </a:cubicBezTo>
                <a:cubicBezTo>
                  <a:pt x="295" y="996"/>
                  <a:pt x="297" y="998"/>
                  <a:pt x="298" y="1001"/>
                </a:cubicBezTo>
                <a:cubicBezTo>
                  <a:pt x="301" y="1004"/>
                  <a:pt x="304" y="1008"/>
                  <a:pt x="307" y="1012"/>
                </a:cubicBezTo>
                <a:cubicBezTo>
                  <a:pt x="308" y="1014"/>
                  <a:pt x="309" y="1015"/>
                  <a:pt x="310" y="1017"/>
                </a:cubicBezTo>
                <a:cubicBezTo>
                  <a:pt x="314" y="1022"/>
                  <a:pt x="319" y="1027"/>
                  <a:pt x="323" y="1033"/>
                </a:cubicBezTo>
                <a:cubicBezTo>
                  <a:pt x="324" y="1034"/>
                  <a:pt x="325" y="1036"/>
                  <a:pt x="327" y="1038"/>
                </a:cubicBezTo>
                <a:cubicBezTo>
                  <a:pt x="330" y="1041"/>
                  <a:pt x="332" y="1045"/>
                  <a:pt x="335" y="1048"/>
                </a:cubicBezTo>
                <a:cubicBezTo>
                  <a:pt x="337" y="1050"/>
                  <a:pt x="339" y="1053"/>
                  <a:pt x="340" y="1055"/>
                </a:cubicBezTo>
                <a:cubicBezTo>
                  <a:pt x="343" y="1058"/>
                  <a:pt x="345" y="1061"/>
                  <a:pt x="348" y="1064"/>
                </a:cubicBezTo>
                <a:cubicBezTo>
                  <a:pt x="350" y="1066"/>
                  <a:pt x="352" y="1068"/>
                  <a:pt x="354" y="1071"/>
                </a:cubicBezTo>
                <a:cubicBezTo>
                  <a:pt x="356" y="1073"/>
                  <a:pt x="358" y="1076"/>
                  <a:pt x="360" y="1078"/>
                </a:cubicBezTo>
                <a:cubicBezTo>
                  <a:pt x="360" y="1078"/>
                  <a:pt x="360" y="1078"/>
                  <a:pt x="360" y="1078"/>
                </a:cubicBezTo>
                <a:cubicBezTo>
                  <a:pt x="360" y="1078"/>
                  <a:pt x="360" y="1078"/>
                  <a:pt x="360" y="1078"/>
                </a:cubicBezTo>
                <a:cubicBezTo>
                  <a:pt x="360" y="1079"/>
                  <a:pt x="359" y="1080"/>
                  <a:pt x="359" y="1080"/>
                </a:cubicBezTo>
                <a:cubicBezTo>
                  <a:pt x="356" y="1091"/>
                  <a:pt x="353" y="1101"/>
                  <a:pt x="350" y="1112"/>
                </a:cubicBezTo>
                <a:cubicBezTo>
                  <a:pt x="350" y="1112"/>
                  <a:pt x="350" y="1113"/>
                  <a:pt x="350" y="1113"/>
                </a:cubicBezTo>
                <a:cubicBezTo>
                  <a:pt x="347" y="1124"/>
                  <a:pt x="344" y="1134"/>
                  <a:pt x="341" y="1145"/>
                </a:cubicBezTo>
                <a:cubicBezTo>
                  <a:pt x="341" y="1146"/>
                  <a:pt x="341" y="1148"/>
                  <a:pt x="340" y="1149"/>
                </a:cubicBezTo>
                <a:cubicBezTo>
                  <a:pt x="338" y="1160"/>
                  <a:pt x="335" y="1170"/>
                  <a:pt x="333" y="1180"/>
                </a:cubicBezTo>
                <a:cubicBezTo>
                  <a:pt x="333" y="1182"/>
                  <a:pt x="332" y="1184"/>
                  <a:pt x="332" y="1185"/>
                </a:cubicBezTo>
                <a:cubicBezTo>
                  <a:pt x="330" y="1196"/>
                  <a:pt x="327" y="1206"/>
                  <a:pt x="325" y="1216"/>
                </a:cubicBezTo>
                <a:cubicBezTo>
                  <a:pt x="325" y="1217"/>
                  <a:pt x="325" y="1217"/>
                  <a:pt x="325" y="1218"/>
                </a:cubicBezTo>
                <a:cubicBezTo>
                  <a:pt x="324" y="1217"/>
                  <a:pt x="323" y="1215"/>
                  <a:pt x="322" y="1214"/>
                </a:cubicBezTo>
                <a:cubicBezTo>
                  <a:pt x="319" y="1211"/>
                  <a:pt x="317" y="1208"/>
                  <a:pt x="315" y="1205"/>
                </a:cubicBezTo>
                <a:cubicBezTo>
                  <a:pt x="313" y="1202"/>
                  <a:pt x="310" y="1199"/>
                  <a:pt x="308" y="1195"/>
                </a:cubicBezTo>
                <a:cubicBezTo>
                  <a:pt x="305" y="1192"/>
                  <a:pt x="303" y="1189"/>
                  <a:pt x="301" y="1187"/>
                </a:cubicBezTo>
                <a:cubicBezTo>
                  <a:pt x="299" y="1183"/>
                  <a:pt x="296" y="1180"/>
                  <a:pt x="294" y="1177"/>
                </a:cubicBezTo>
                <a:cubicBezTo>
                  <a:pt x="292" y="1174"/>
                  <a:pt x="290" y="1171"/>
                  <a:pt x="288" y="1168"/>
                </a:cubicBezTo>
                <a:cubicBezTo>
                  <a:pt x="285" y="1164"/>
                  <a:pt x="283" y="1161"/>
                  <a:pt x="281" y="1158"/>
                </a:cubicBezTo>
                <a:cubicBezTo>
                  <a:pt x="279" y="1155"/>
                  <a:pt x="276" y="1152"/>
                  <a:pt x="274" y="1149"/>
                </a:cubicBezTo>
                <a:cubicBezTo>
                  <a:pt x="272" y="1145"/>
                  <a:pt x="270" y="1142"/>
                  <a:pt x="268" y="1139"/>
                </a:cubicBezTo>
                <a:cubicBezTo>
                  <a:pt x="265" y="1136"/>
                  <a:pt x="263" y="1132"/>
                  <a:pt x="261" y="1129"/>
                </a:cubicBezTo>
                <a:cubicBezTo>
                  <a:pt x="259" y="1126"/>
                  <a:pt x="257" y="1123"/>
                  <a:pt x="255" y="1119"/>
                </a:cubicBezTo>
                <a:cubicBezTo>
                  <a:pt x="253" y="1116"/>
                  <a:pt x="251" y="1113"/>
                  <a:pt x="249" y="1110"/>
                </a:cubicBezTo>
                <a:cubicBezTo>
                  <a:pt x="247" y="1107"/>
                  <a:pt x="244" y="1103"/>
                  <a:pt x="242" y="1100"/>
                </a:cubicBezTo>
                <a:cubicBezTo>
                  <a:pt x="240" y="1097"/>
                  <a:pt x="238" y="1094"/>
                  <a:pt x="236" y="1090"/>
                </a:cubicBezTo>
                <a:cubicBezTo>
                  <a:pt x="234" y="1087"/>
                  <a:pt x="232" y="1083"/>
                  <a:pt x="230" y="1080"/>
                </a:cubicBezTo>
                <a:cubicBezTo>
                  <a:pt x="228" y="1077"/>
                  <a:pt x="226" y="1074"/>
                  <a:pt x="224" y="1071"/>
                </a:cubicBezTo>
                <a:cubicBezTo>
                  <a:pt x="222" y="1067"/>
                  <a:pt x="220" y="1064"/>
                  <a:pt x="218" y="1060"/>
                </a:cubicBezTo>
                <a:cubicBezTo>
                  <a:pt x="216" y="1057"/>
                  <a:pt x="214" y="1054"/>
                  <a:pt x="213" y="1051"/>
                </a:cubicBezTo>
                <a:cubicBezTo>
                  <a:pt x="211" y="1047"/>
                  <a:pt x="208" y="1043"/>
                  <a:pt x="206" y="1040"/>
                </a:cubicBezTo>
                <a:cubicBezTo>
                  <a:pt x="205" y="1037"/>
                  <a:pt x="203" y="1034"/>
                  <a:pt x="201" y="1031"/>
                </a:cubicBezTo>
                <a:cubicBezTo>
                  <a:pt x="199" y="1027"/>
                  <a:pt x="197" y="1023"/>
                  <a:pt x="195" y="1019"/>
                </a:cubicBezTo>
                <a:cubicBezTo>
                  <a:pt x="193" y="1016"/>
                  <a:pt x="192" y="1013"/>
                  <a:pt x="190" y="1010"/>
                </a:cubicBezTo>
                <a:cubicBezTo>
                  <a:pt x="188" y="1006"/>
                  <a:pt x="186" y="1002"/>
                  <a:pt x="184" y="998"/>
                </a:cubicBezTo>
                <a:cubicBezTo>
                  <a:pt x="182" y="995"/>
                  <a:pt x="181" y="993"/>
                  <a:pt x="179" y="990"/>
                </a:cubicBezTo>
                <a:cubicBezTo>
                  <a:pt x="177" y="985"/>
                  <a:pt x="174" y="980"/>
                  <a:pt x="172" y="975"/>
                </a:cubicBezTo>
                <a:cubicBezTo>
                  <a:pt x="171" y="973"/>
                  <a:pt x="170" y="971"/>
                  <a:pt x="169" y="969"/>
                </a:cubicBezTo>
                <a:cubicBezTo>
                  <a:pt x="165" y="962"/>
                  <a:pt x="162" y="955"/>
                  <a:pt x="159" y="948"/>
                </a:cubicBezTo>
                <a:cubicBezTo>
                  <a:pt x="158" y="946"/>
                  <a:pt x="157" y="944"/>
                  <a:pt x="155" y="941"/>
                </a:cubicBezTo>
                <a:cubicBezTo>
                  <a:pt x="153" y="937"/>
                  <a:pt x="151" y="932"/>
                  <a:pt x="149" y="928"/>
                </a:cubicBezTo>
                <a:cubicBezTo>
                  <a:pt x="148" y="925"/>
                  <a:pt x="146" y="922"/>
                  <a:pt x="145" y="919"/>
                </a:cubicBezTo>
                <a:cubicBezTo>
                  <a:pt x="143" y="915"/>
                  <a:pt x="142" y="911"/>
                  <a:pt x="140" y="908"/>
                </a:cubicBezTo>
                <a:cubicBezTo>
                  <a:pt x="153" y="878"/>
                  <a:pt x="167" y="848"/>
                  <a:pt x="183" y="819"/>
                </a:cubicBezTo>
                <a:close/>
                <a:moveTo>
                  <a:pt x="133" y="923"/>
                </a:moveTo>
                <a:cubicBezTo>
                  <a:pt x="134" y="924"/>
                  <a:pt x="135" y="926"/>
                  <a:pt x="136" y="927"/>
                </a:cubicBezTo>
                <a:cubicBezTo>
                  <a:pt x="137" y="931"/>
                  <a:pt x="139" y="934"/>
                  <a:pt x="140" y="937"/>
                </a:cubicBezTo>
                <a:cubicBezTo>
                  <a:pt x="142" y="941"/>
                  <a:pt x="144" y="945"/>
                  <a:pt x="145" y="948"/>
                </a:cubicBezTo>
                <a:cubicBezTo>
                  <a:pt x="147" y="952"/>
                  <a:pt x="149" y="955"/>
                  <a:pt x="150" y="958"/>
                </a:cubicBezTo>
                <a:cubicBezTo>
                  <a:pt x="152" y="962"/>
                  <a:pt x="154" y="966"/>
                  <a:pt x="156" y="969"/>
                </a:cubicBezTo>
                <a:cubicBezTo>
                  <a:pt x="157" y="973"/>
                  <a:pt x="159" y="976"/>
                  <a:pt x="161" y="979"/>
                </a:cubicBezTo>
                <a:cubicBezTo>
                  <a:pt x="162" y="983"/>
                  <a:pt x="164" y="987"/>
                  <a:pt x="166" y="990"/>
                </a:cubicBezTo>
                <a:cubicBezTo>
                  <a:pt x="168" y="994"/>
                  <a:pt x="169" y="997"/>
                  <a:pt x="171" y="1000"/>
                </a:cubicBezTo>
                <a:cubicBezTo>
                  <a:pt x="173" y="1004"/>
                  <a:pt x="175" y="1007"/>
                  <a:pt x="177" y="1011"/>
                </a:cubicBezTo>
                <a:cubicBezTo>
                  <a:pt x="179" y="1014"/>
                  <a:pt x="180" y="1017"/>
                  <a:pt x="182" y="1021"/>
                </a:cubicBezTo>
                <a:cubicBezTo>
                  <a:pt x="184" y="1024"/>
                  <a:pt x="186" y="1028"/>
                  <a:pt x="188" y="1032"/>
                </a:cubicBezTo>
                <a:cubicBezTo>
                  <a:pt x="190" y="1035"/>
                  <a:pt x="192" y="1038"/>
                  <a:pt x="193" y="1041"/>
                </a:cubicBezTo>
                <a:cubicBezTo>
                  <a:pt x="195" y="1045"/>
                  <a:pt x="197" y="1048"/>
                  <a:pt x="200" y="1052"/>
                </a:cubicBezTo>
                <a:cubicBezTo>
                  <a:pt x="201" y="1055"/>
                  <a:pt x="203" y="1058"/>
                  <a:pt x="205" y="1061"/>
                </a:cubicBezTo>
                <a:cubicBezTo>
                  <a:pt x="207" y="1065"/>
                  <a:pt x="209" y="1069"/>
                  <a:pt x="211" y="1072"/>
                </a:cubicBezTo>
                <a:cubicBezTo>
                  <a:pt x="213" y="1075"/>
                  <a:pt x="215" y="1078"/>
                  <a:pt x="217" y="1081"/>
                </a:cubicBezTo>
                <a:cubicBezTo>
                  <a:pt x="219" y="1085"/>
                  <a:pt x="221" y="1089"/>
                  <a:pt x="224" y="1092"/>
                </a:cubicBezTo>
                <a:cubicBezTo>
                  <a:pt x="225" y="1095"/>
                  <a:pt x="227" y="1098"/>
                  <a:pt x="229" y="1101"/>
                </a:cubicBezTo>
                <a:cubicBezTo>
                  <a:pt x="231" y="1105"/>
                  <a:pt x="234" y="1109"/>
                  <a:pt x="236" y="1112"/>
                </a:cubicBezTo>
                <a:cubicBezTo>
                  <a:pt x="238" y="1115"/>
                  <a:pt x="240" y="1118"/>
                  <a:pt x="241" y="1121"/>
                </a:cubicBezTo>
                <a:cubicBezTo>
                  <a:pt x="244" y="1125"/>
                  <a:pt x="247" y="1129"/>
                  <a:pt x="249" y="1133"/>
                </a:cubicBezTo>
                <a:cubicBezTo>
                  <a:pt x="251" y="1135"/>
                  <a:pt x="253" y="1138"/>
                  <a:pt x="254" y="1140"/>
                </a:cubicBezTo>
                <a:cubicBezTo>
                  <a:pt x="257" y="1145"/>
                  <a:pt x="260" y="1149"/>
                  <a:pt x="263" y="1153"/>
                </a:cubicBezTo>
                <a:cubicBezTo>
                  <a:pt x="264" y="1155"/>
                  <a:pt x="266" y="1157"/>
                  <a:pt x="267" y="1160"/>
                </a:cubicBezTo>
                <a:cubicBezTo>
                  <a:pt x="271" y="1165"/>
                  <a:pt x="275" y="1170"/>
                  <a:pt x="278" y="1175"/>
                </a:cubicBezTo>
                <a:cubicBezTo>
                  <a:pt x="279" y="1177"/>
                  <a:pt x="280" y="1178"/>
                  <a:pt x="281" y="1179"/>
                </a:cubicBezTo>
                <a:cubicBezTo>
                  <a:pt x="285" y="1185"/>
                  <a:pt x="290" y="1192"/>
                  <a:pt x="294" y="1198"/>
                </a:cubicBezTo>
                <a:cubicBezTo>
                  <a:pt x="296" y="1200"/>
                  <a:pt x="297" y="1201"/>
                  <a:pt x="298" y="1203"/>
                </a:cubicBezTo>
                <a:cubicBezTo>
                  <a:pt x="302" y="1207"/>
                  <a:pt x="305" y="1212"/>
                  <a:pt x="308" y="1217"/>
                </a:cubicBezTo>
                <a:cubicBezTo>
                  <a:pt x="310" y="1219"/>
                  <a:pt x="312" y="1221"/>
                  <a:pt x="314" y="1223"/>
                </a:cubicBezTo>
                <a:cubicBezTo>
                  <a:pt x="317" y="1227"/>
                  <a:pt x="319" y="1230"/>
                  <a:pt x="322" y="1234"/>
                </a:cubicBezTo>
                <a:cubicBezTo>
                  <a:pt x="322" y="1234"/>
                  <a:pt x="322" y="1234"/>
                  <a:pt x="322" y="1234"/>
                </a:cubicBezTo>
                <a:cubicBezTo>
                  <a:pt x="322" y="1234"/>
                  <a:pt x="322" y="1234"/>
                  <a:pt x="322" y="1234"/>
                </a:cubicBezTo>
                <a:cubicBezTo>
                  <a:pt x="321" y="1239"/>
                  <a:pt x="320" y="1245"/>
                  <a:pt x="319" y="1250"/>
                </a:cubicBezTo>
                <a:cubicBezTo>
                  <a:pt x="319" y="1251"/>
                  <a:pt x="319" y="1252"/>
                  <a:pt x="318" y="1253"/>
                </a:cubicBezTo>
                <a:cubicBezTo>
                  <a:pt x="317" y="1260"/>
                  <a:pt x="316" y="1266"/>
                  <a:pt x="315" y="1273"/>
                </a:cubicBezTo>
                <a:cubicBezTo>
                  <a:pt x="315" y="1275"/>
                  <a:pt x="314" y="1277"/>
                  <a:pt x="314" y="1280"/>
                </a:cubicBezTo>
                <a:cubicBezTo>
                  <a:pt x="313" y="1284"/>
                  <a:pt x="313" y="1289"/>
                  <a:pt x="312" y="1294"/>
                </a:cubicBezTo>
                <a:cubicBezTo>
                  <a:pt x="312" y="1297"/>
                  <a:pt x="311" y="1299"/>
                  <a:pt x="311" y="1302"/>
                </a:cubicBezTo>
                <a:cubicBezTo>
                  <a:pt x="310" y="1306"/>
                  <a:pt x="310" y="1310"/>
                  <a:pt x="309" y="1315"/>
                </a:cubicBezTo>
                <a:cubicBezTo>
                  <a:pt x="309" y="1317"/>
                  <a:pt x="308" y="1320"/>
                  <a:pt x="308" y="1323"/>
                </a:cubicBezTo>
                <a:cubicBezTo>
                  <a:pt x="307" y="1327"/>
                  <a:pt x="307" y="1331"/>
                  <a:pt x="306" y="1335"/>
                </a:cubicBezTo>
                <a:cubicBezTo>
                  <a:pt x="306" y="1338"/>
                  <a:pt x="306" y="1341"/>
                  <a:pt x="305" y="1344"/>
                </a:cubicBezTo>
                <a:cubicBezTo>
                  <a:pt x="305" y="1348"/>
                  <a:pt x="305" y="1352"/>
                  <a:pt x="304" y="1356"/>
                </a:cubicBezTo>
                <a:cubicBezTo>
                  <a:pt x="304" y="1359"/>
                  <a:pt x="304" y="1362"/>
                  <a:pt x="303" y="1365"/>
                </a:cubicBezTo>
                <a:cubicBezTo>
                  <a:pt x="303" y="1369"/>
                  <a:pt x="303" y="1373"/>
                  <a:pt x="302" y="1377"/>
                </a:cubicBezTo>
                <a:cubicBezTo>
                  <a:pt x="302" y="1380"/>
                  <a:pt x="302" y="1383"/>
                  <a:pt x="301" y="1386"/>
                </a:cubicBezTo>
                <a:cubicBezTo>
                  <a:pt x="301" y="1387"/>
                  <a:pt x="301" y="1388"/>
                  <a:pt x="301" y="1389"/>
                </a:cubicBezTo>
                <a:cubicBezTo>
                  <a:pt x="300" y="1387"/>
                  <a:pt x="299" y="1385"/>
                  <a:pt x="298" y="1384"/>
                </a:cubicBezTo>
                <a:cubicBezTo>
                  <a:pt x="295" y="1380"/>
                  <a:pt x="292" y="1377"/>
                  <a:pt x="290" y="1373"/>
                </a:cubicBezTo>
                <a:cubicBezTo>
                  <a:pt x="287" y="1369"/>
                  <a:pt x="284" y="1365"/>
                  <a:pt x="281" y="1361"/>
                </a:cubicBezTo>
                <a:cubicBezTo>
                  <a:pt x="279" y="1358"/>
                  <a:pt x="276" y="1354"/>
                  <a:pt x="274" y="1350"/>
                </a:cubicBezTo>
                <a:cubicBezTo>
                  <a:pt x="271" y="1346"/>
                  <a:pt x="269" y="1342"/>
                  <a:pt x="266" y="1338"/>
                </a:cubicBezTo>
                <a:cubicBezTo>
                  <a:pt x="263" y="1335"/>
                  <a:pt x="261" y="1331"/>
                  <a:pt x="259" y="1327"/>
                </a:cubicBezTo>
                <a:cubicBezTo>
                  <a:pt x="256" y="1323"/>
                  <a:pt x="253" y="1319"/>
                  <a:pt x="251" y="1315"/>
                </a:cubicBezTo>
                <a:cubicBezTo>
                  <a:pt x="248" y="1312"/>
                  <a:pt x="246" y="1308"/>
                  <a:pt x="244" y="1304"/>
                </a:cubicBezTo>
                <a:cubicBezTo>
                  <a:pt x="241" y="1300"/>
                  <a:pt x="238" y="1296"/>
                  <a:pt x="236" y="1292"/>
                </a:cubicBezTo>
                <a:cubicBezTo>
                  <a:pt x="234" y="1288"/>
                  <a:pt x="231" y="1285"/>
                  <a:pt x="229" y="1281"/>
                </a:cubicBezTo>
                <a:cubicBezTo>
                  <a:pt x="227" y="1277"/>
                  <a:pt x="224" y="1273"/>
                  <a:pt x="222" y="1268"/>
                </a:cubicBezTo>
                <a:cubicBezTo>
                  <a:pt x="219" y="1265"/>
                  <a:pt x="217" y="1261"/>
                  <a:pt x="215" y="1257"/>
                </a:cubicBezTo>
                <a:cubicBezTo>
                  <a:pt x="213" y="1253"/>
                  <a:pt x="210" y="1249"/>
                  <a:pt x="208" y="1245"/>
                </a:cubicBezTo>
                <a:cubicBezTo>
                  <a:pt x="206" y="1241"/>
                  <a:pt x="203" y="1237"/>
                  <a:pt x="201" y="1233"/>
                </a:cubicBezTo>
                <a:cubicBezTo>
                  <a:pt x="199" y="1229"/>
                  <a:pt x="197" y="1225"/>
                  <a:pt x="194" y="1220"/>
                </a:cubicBezTo>
                <a:cubicBezTo>
                  <a:pt x="192" y="1217"/>
                  <a:pt x="190" y="1213"/>
                  <a:pt x="188" y="1209"/>
                </a:cubicBezTo>
                <a:cubicBezTo>
                  <a:pt x="186" y="1205"/>
                  <a:pt x="184" y="1200"/>
                  <a:pt x="181" y="1196"/>
                </a:cubicBezTo>
                <a:cubicBezTo>
                  <a:pt x="179" y="1192"/>
                  <a:pt x="177" y="1188"/>
                  <a:pt x="175" y="1185"/>
                </a:cubicBezTo>
                <a:cubicBezTo>
                  <a:pt x="173" y="1180"/>
                  <a:pt x="171" y="1176"/>
                  <a:pt x="169" y="1171"/>
                </a:cubicBezTo>
                <a:cubicBezTo>
                  <a:pt x="167" y="1168"/>
                  <a:pt x="165" y="1164"/>
                  <a:pt x="163" y="1160"/>
                </a:cubicBezTo>
                <a:cubicBezTo>
                  <a:pt x="161" y="1155"/>
                  <a:pt x="159" y="1151"/>
                  <a:pt x="157" y="1146"/>
                </a:cubicBezTo>
                <a:cubicBezTo>
                  <a:pt x="155" y="1143"/>
                  <a:pt x="153" y="1139"/>
                  <a:pt x="151" y="1135"/>
                </a:cubicBezTo>
                <a:cubicBezTo>
                  <a:pt x="149" y="1130"/>
                  <a:pt x="147" y="1126"/>
                  <a:pt x="145" y="1121"/>
                </a:cubicBezTo>
                <a:cubicBezTo>
                  <a:pt x="143" y="1117"/>
                  <a:pt x="142" y="1114"/>
                  <a:pt x="140" y="1110"/>
                </a:cubicBezTo>
                <a:cubicBezTo>
                  <a:pt x="138" y="1105"/>
                  <a:pt x="136" y="1100"/>
                  <a:pt x="133" y="1094"/>
                </a:cubicBezTo>
                <a:cubicBezTo>
                  <a:pt x="132" y="1091"/>
                  <a:pt x="130" y="1088"/>
                  <a:pt x="129" y="1085"/>
                </a:cubicBezTo>
                <a:cubicBezTo>
                  <a:pt x="126" y="1078"/>
                  <a:pt x="123" y="1071"/>
                  <a:pt x="121" y="1064"/>
                </a:cubicBezTo>
                <a:cubicBezTo>
                  <a:pt x="120" y="1062"/>
                  <a:pt x="119" y="1061"/>
                  <a:pt x="119" y="1059"/>
                </a:cubicBezTo>
                <a:cubicBezTo>
                  <a:pt x="115" y="1051"/>
                  <a:pt x="112" y="1042"/>
                  <a:pt x="109" y="1034"/>
                </a:cubicBezTo>
                <a:cubicBezTo>
                  <a:pt x="108" y="1031"/>
                  <a:pt x="106" y="1028"/>
                  <a:pt x="105" y="1024"/>
                </a:cubicBezTo>
                <a:cubicBezTo>
                  <a:pt x="103" y="1019"/>
                  <a:pt x="101" y="1014"/>
                  <a:pt x="100" y="1009"/>
                </a:cubicBezTo>
                <a:cubicBezTo>
                  <a:pt x="110" y="980"/>
                  <a:pt x="121" y="951"/>
                  <a:pt x="133" y="923"/>
                </a:cubicBezTo>
                <a:close/>
                <a:moveTo>
                  <a:pt x="93" y="1027"/>
                </a:moveTo>
                <a:cubicBezTo>
                  <a:pt x="94" y="1029"/>
                  <a:pt x="95" y="1030"/>
                  <a:pt x="95" y="1032"/>
                </a:cubicBezTo>
                <a:cubicBezTo>
                  <a:pt x="97" y="1036"/>
                  <a:pt x="98" y="1040"/>
                  <a:pt x="100" y="1044"/>
                </a:cubicBezTo>
                <a:cubicBezTo>
                  <a:pt x="102" y="1049"/>
                  <a:pt x="104" y="1054"/>
                  <a:pt x="105" y="1058"/>
                </a:cubicBezTo>
                <a:cubicBezTo>
                  <a:pt x="107" y="1062"/>
                  <a:pt x="109" y="1066"/>
                  <a:pt x="110" y="1070"/>
                </a:cubicBezTo>
                <a:cubicBezTo>
                  <a:pt x="112" y="1075"/>
                  <a:pt x="114" y="1079"/>
                  <a:pt x="116" y="1084"/>
                </a:cubicBezTo>
                <a:cubicBezTo>
                  <a:pt x="117" y="1088"/>
                  <a:pt x="119" y="1092"/>
                  <a:pt x="121" y="1096"/>
                </a:cubicBezTo>
                <a:cubicBezTo>
                  <a:pt x="123" y="1100"/>
                  <a:pt x="125" y="1105"/>
                  <a:pt x="127" y="1109"/>
                </a:cubicBezTo>
                <a:cubicBezTo>
                  <a:pt x="128" y="1113"/>
                  <a:pt x="130" y="1117"/>
                  <a:pt x="132" y="1121"/>
                </a:cubicBezTo>
                <a:cubicBezTo>
                  <a:pt x="134" y="1126"/>
                  <a:pt x="136" y="1130"/>
                  <a:pt x="138" y="1135"/>
                </a:cubicBezTo>
                <a:cubicBezTo>
                  <a:pt x="140" y="1139"/>
                  <a:pt x="142" y="1143"/>
                  <a:pt x="144" y="1147"/>
                </a:cubicBezTo>
                <a:cubicBezTo>
                  <a:pt x="146" y="1151"/>
                  <a:pt x="148" y="1155"/>
                  <a:pt x="150" y="1160"/>
                </a:cubicBezTo>
                <a:cubicBezTo>
                  <a:pt x="152" y="1164"/>
                  <a:pt x="154" y="1168"/>
                  <a:pt x="156" y="1172"/>
                </a:cubicBezTo>
                <a:cubicBezTo>
                  <a:pt x="158" y="1176"/>
                  <a:pt x="160" y="1180"/>
                  <a:pt x="162" y="1185"/>
                </a:cubicBezTo>
                <a:cubicBezTo>
                  <a:pt x="164" y="1189"/>
                  <a:pt x="166" y="1193"/>
                  <a:pt x="168" y="1196"/>
                </a:cubicBezTo>
                <a:cubicBezTo>
                  <a:pt x="170" y="1201"/>
                  <a:pt x="173" y="1205"/>
                  <a:pt x="175" y="1210"/>
                </a:cubicBezTo>
                <a:cubicBezTo>
                  <a:pt x="177" y="1213"/>
                  <a:pt x="179" y="1217"/>
                  <a:pt x="181" y="1221"/>
                </a:cubicBezTo>
                <a:cubicBezTo>
                  <a:pt x="183" y="1225"/>
                  <a:pt x="186" y="1230"/>
                  <a:pt x="188" y="1234"/>
                </a:cubicBezTo>
                <a:cubicBezTo>
                  <a:pt x="190" y="1238"/>
                  <a:pt x="192" y="1241"/>
                  <a:pt x="194" y="1245"/>
                </a:cubicBezTo>
                <a:cubicBezTo>
                  <a:pt x="197" y="1250"/>
                  <a:pt x="199" y="1254"/>
                  <a:pt x="202" y="1258"/>
                </a:cubicBezTo>
                <a:cubicBezTo>
                  <a:pt x="204" y="1262"/>
                  <a:pt x="206" y="1266"/>
                  <a:pt x="208" y="1269"/>
                </a:cubicBezTo>
                <a:cubicBezTo>
                  <a:pt x="211" y="1274"/>
                  <a:pt x="214" y="1278"/>
                  <a:pt x="216" y="1283"/>
                </a:cubicBezTo>
                <a:cubicBezTo>
                  <a:pt x="218" y="1286"/>
                  <a:pt x="220" y="1290"/>
                  <a:pt x="222" y="1293"/>
                </a:cubicBezTo>
                <a:cubicBezTo>
                  <a:pt x="225" y="1298"/>
                  <a:pt x="228" y="1302"/>
                  <a:pt x="231" y="1307"/>
                </a:cubicBezTo>
                <a:cubicBezTo>
                  <a:pt x="233" y="1310"/>
                  <a:pt x="235" y="1313"/>
                  <a:pt x="237" y="1317"/>
                </a:cubicBezTo>
                <a:cubicBezTo>
                  <a:pt x="240" y="1322"/>
                  <a:pt x="244" y="1326"/>
                  <a:pt x="247" y="1331"/>
                </a:cubicBezTo>
                <a:cubicBezTo>
                  <a:pt x="249" y="1334"/>
                  <a:pt x="250" y="1337"/>
                  <a:pt x="252" y="1340"/>
                </a:cubicBezTo>
                <a:cubicBezTo>
                  <a:pt x="257" y="1346"/>
                  <a:pt x="261" y="1353"/>
                  <a:pt x="266" y="1360"/>
                </a:cubicBezTo>
                <a:cubicBezTo>
                  <a:pt x="267" y="1361"/>
                  <a:pt x="267" y="1362"/>
                  <a:pt x="268" y="1363"/>
                </a:cubicBezTo>
                <a:cubicBezTo>
                  <a:pt x="273" y="1370"/>
                  <a:pt x="279" y="1378"/>
                  <a:pt x="284" y="1386"/>
                </a:cubicBezTo>
                <a:cubicBezTo>
                  <a:pt x="286" y="1388"/>
                  <a:pt x="288" y="1391"/>
                  <a:pt x="290" y="1393"/>
                </a:cubicBezTo>
                <a:cubicBezTo>
                  <a:pt x="293" y="1398"/>
                  <a:pt x="296" y="1403"/>
                  <a:pt x="300" y="1407"/>
                </a:cubicBezTo>
                <a:cubicBezTo>
                  <a:pt x="300" y="1407"/>
                  <a:pt x="300" y="1407"/>
                  <a:pt x="300" y="1407"/>
                </a:cubicBezTo>
                <a:cubicBezTo>
                  <a:pt x="300" y="1407"/>
                  <a:pt x="300" y="1407"/>
                  <a:pt x="300" y="1407"/>
                </a:cubicBezTo>
                <a:cubicBezTo>
                  <a:pt x="299" y="1412"/>
                  <a:pt x="299" y="1416"/>
                  <a:pt x="299" y="1421"/>
                </a:cubicBezTo>
                <a:cubicBezTo>
                  <a:pt x="299" y="1425"/>
                  <a:pt x="298" y="1429"/>
                  <a:pt x="298" y="1433"/>
                </a:cubicBezTo>
                <a:cubicBezTo>
                  <a:pt x="298" y="1439"/>
                  <a:pt x="298" y="1444"/>
                  <a:pt x="297" y="1450"/>
                </a:cubicBezTo>
                <a:cubicBezTo>
                  <a:pt x="297" y="1453"/>
                  <a:pt x="297" y="1457"/>
                  <a:pt x="297" y="1460"/>
                </a:cubicBezTo>
                <a:cubicBezTo>
                  <a:pt x="297" y="1467"/>
                  <a:pt x="297" y="1473"/>
                  <a:pt x="296" y="1479"/>
                </a:cubicBezTo>
                <a:cubicBezTo>
                  <a:pt x="296" y="1482"/>
                  <a:pt x="296" y="1485"/>
                  <a:pt x="296" y="1487"/>
                </a:cubicBezTo>
                <a:cubicBezTo>
                  <a:pt x="296" y="1497"/>
                  <a:pt x="296" y="1506"/>
                  <a:pt x="296" y="1514"/>
                </a:cubicBezTo>
                <a:cubicBezTo>
                  <a:pt x="296" y="1525"/>
                  <a:pt x="296" y="1536"/>
                  <a:pt x="296" y="1546"/>
                </a:cubicBezTo>
                <a:cubicBezTo>
                  <a:pt x="296" y="1549"/>
                  <a:pt x="296" y="1551"/>
                  <a:pt x="296" y="1554"/>
                </a:cubicBezTo>
                <a:cubicBezTo>
                  <a:pt x="297" y="1564"/>
                  <a:pt x="297" y="1575"/>
                  <a:pt x="298" y="1585"/>
                </a:cubicBezTo>
                <a:cubicBezTo>
                  <a:pt x="298" y="1586"/>
                  <a:pt x="298" y="1586"/>
                  <a:pt x="298" y="1586"/>
                </a:cubicBezTo>
                <a:cubicBezTo>
                  <a:pt x="296" y="1584"/>
                  <a:pt x="295" y="1582"/>
                  <a:pt x="293" y="1580"/>
                </a:cubicBezTo>
                <a:cubicBezTo>
                  <a:pt x="290" y="1576"/>
                  <a:pt x="287" y="1571"/>
                  <a:pt x="284" y="1567"/>
                </a:cubicBezTo>
                <a:cubicBezTo>
                  <a:pt x="280" y="1562"/>
                  <a:pt x="277" y="1557"/>
                  <a:pt x="274" y="1552"/>
                </a:cubicBezTo>
                <a:cubicBezTo>
                  <a:pt x="271" y="1548"/>
                  <a:pt x="268" y="1543"/>
                  <a:pt x="265" y="1539"/>
                </a:cubicBezTo>
                <a:cubicBezTo>
                  <a:pt x="261" y="1534"/>
                  <a:pt x="258" y="1529"/>
                  <a:pt x="255" y="1524"/>
                </a:cubicBezTo>
                <a:cubicBezTo>
                  <a:pt x="252" y="1519"/>
                  <a:pt x="249" y="1515"/>
                  <a:pt x="246" y="1510"/>
                </a:cubicBezTo>
                <a:cubicBezTo>
                  <a:pt x="243" y="1505"/>
                  <a:pt x="240" y="1500"/>
                  <a:pt x="236" y="1495"/>
                </a:cubicBezTo>
                <a:cubicBezTo>
                  <a:pt x="234" y="1491"/>
                  <a:pt x="231" y="1486"/>
                  <a:pt x="228" y="1481"/>
                </a:cubicBezTo>
                <a:cubicBezTo>
                  <a:pt x="225" y="1476"/>
                  <a:pt x="222" y="1471"/>
                  <a:pt x="219" y="1466"/>
                </a:cubicBezTo>
                <a:cubicBezTo>
                  <a:pt x="216" y="1461"/>
                  <a:pt x="213" y="1457"/>
                  <a:pt x="211" y="1452"/>
                </a:cubicBezTo>
                <a:cubicBezTo>
                  <a:pt x="208" y="1447"/>
                  <a:pt x="205" y="1442"/>
                  <a:pt x="202" y="1436"/>
                </a:cubicBezTo>
                <a:cubicBezTo>
                  <a:pt x="199" y="1432"/>
                  <a:pt x="197" y="1427"/>
                  <a:pt x="194" y="1423"/>
                </a:cubicBezTo>
                <a:cubicBezTo>
                  <a:pt x="191" y="1417"/>
                  <a:pt x="189" y="1412"/>
                  <a:pt x="186" y="1407"/>
                </a:cubicBezTo>
                <a:cubicBezTo>
                  <a:pt x="183" y="1402"/>
                  <a:pt x="181" y="1397"/>
                  <a:pt x="178" y="1393"/>
                </a:cubicBezTo>
                <a:cubicBezTo>
                  <a:pt x="176" y="1387"/>
                  <a:pt x="173" y="1382"/>
                  <a:pt x="170" y="1376"/>
                </a:cubicBezTo>
                <a:cubicBezTo>
                  <a:pt x="168" y="1372"/>
                  <a:pt x="166" y="1367"/>
                  <a:pt x="163" y="1363"/>
                </a:cubicBezTo>
                <a:cubicBezTo>
                  <a:pt x="161" y="1357"/>
                  <a:pt x="158" y="1351"/>
                  <a:pt x="155" y="1346"/>
                </a:cubicBezTo>
                <a:cubicBezTo>
                  <a:pt x="153" y="1341"/>
                  <a:pt x="151" y="1337"/>
                  <a:pt x="149" y="1332"/>
                </a:cubicBezTo>
                <a:cubicBezTo>
                  <a:pt x="146" y="1326"/>
                  <a:pt x="144" y="1320"/>
                  <a:pt x="141" y="1315"/>
                </a:cubicBezTo>
                <a:cubicBezTo>
                  <a:pt x="139" y="1310"/>
                  <a:pt x="137" y="1306"/>
                  <a:pt x="135" y="1301"/>
                </a:cubicBezTo>
                <a:cubicBezTo>
                  <a:pt x="132" y="1295"/>
                  <a:pt x="130" y="1289"/>
                  <a:pt x="127" y="1283"/>
                </a:cubicBezTo>
                <a:cubicBezTo>
                  <a:pt x="126" y="1279"/>
                  <a:pt x="124" y="1274"/>
                  <a:pt x="122" y="1270"/>
                </a:cubicBezTo>
                <a:cubicBezTo>
                  <a:pt x="119" y="1264"/>
                  <a:pt x="117" y="1257"/>
                  <a:pt x="114" y="1251"/>
                </a:cubicBezTo>
                <a:cubicBezTo>
                  <a:pt x="113" y="1247"/>
                  <a:pt x="111" y="1243"/>
                  <a:pt x="110" y="1238"/>
                </a:cubicBezTo>
                <a:cubicBezTo>
                  <a:pt x="107" y="1232"/>
                  <a:pt x="105" y="1225"/>
                  <a:pt x="102" y="1218"/>
                </a:cubicBezTo>
                <a:cubicBezTo>
                  <a:pt x="101" y="1214"/>
                  <a:pt x="99" y="1210"/>
                  <a:pt x="98" y="1206"/>
                </a:cubicBezTo>
                <a:cubicBezTo>
                  <a:pt x="95" y="1198"/>
                  <a:pt x="92" y="1190"/>
                  <a:pt x="90" y="1182"/>
                </a:cubicBezTo>
                <a:cubicBezTo>
                  <a:pt x="89" y="1180"/>
                  <a:pt x="88" y="1177"/>
                  <a:pt x="87" y="1174"/>
                </a:cubicBezTo>
                <a:cubicBezTo>
                  <a:pt x="83" y="1164"/>
                  <a:pt x="80" y="1153"/>
                  <a:pt x="77" y="1142"/>
                </a:cubicBezTo>
                <a:cubicBezTo>
                  <a:pt x="76" y="1141"/>
                  <a:pt x="76" y="1140"/>
                  <a:pt x="76" y="1139"/>
                </a:cubicBezTo>
                <a:cubicBezTo>
                  <a:pt x="73" y="1129"/>
                  <a:pt x="70" y="1120"/>
                  <a:pt x="67" y="1110"/>
                </a:cubicBezTo>
                <a:cubicBezTo>
                  <a:pt x="75" y="1082"/>
                  <a:pt x="84" y="1054"/>
                  <a:pt x="93" y="1027"/>
                </a:cubicBezTo>
                <a:close/>
                <a:moveTo>
                  <a:pt x="61" y="1132"/>
                </a:moveTo>
                <a:cubicBezTo>
                  <a:pt x="62" y="1135"/>
                  <a:pt x="63" y="1137"/>
                  <a:pt x="63" y="1139"/>
                </a:cubicBezTo>
                <a:cubicBezTo>
                  <a:pt x="65" y="1144"/>
                  <a:pt x="66" y="1149"/>
                  <a:pt x="68" y="1154"/>
                </a:cubicBezTo>
                <a:cubicBezTo>
                  <a:pt x="70" y="1160"/>
                  <a:pt x="72" y="1166"/>
                  <a:pt x="74" y="1172"/>
                </a:cubicBezTo>
                <a:cubicBezTo>
                  <a:pt x="75" y="1177"/>
                  <a:pt x="77" y="1182"/>
                  <a:pt x="79" y="1187"/>
                </a:cubicBezTo>
                <a:cubicBezTo>
                  <a:pt x="80" y="1193"/>
                  <a:pt x="82" y="1198"/>
                  <a:pt x="84" y="1204"/>
                </a:cubicBezTo>
                <a:cubicBezTo>
                  <a:pt x="86" y="1209"/>
                  <a:pt x="88" y="1214"/>
                  <a:pt x="90" y="1219"/>
                </a:cubicBezTo>
                <a:cubicBezTo>
                  <a:pt x="92" y="1225"/>
                  <a:pt x="94" y="1231"/>
                  <a:pt x="96" y="1236"/>
                </a:cubicBezTo>
                <a:cubicBezTo>
                  <a:pt x="98" y="1241"/>
                  <a:pt x="100" y="1246"/>
                  <a:pt x="102" y="1251"/>
                </a:cubicBezTo>
                <a:cubicBezTo>
                  <a:pt x="104" y="1257"/>
                  <a:pt x="106" y="1262"/>
                  <a:pt x="108" y="1268"/>
                </a:cubicBezTo>
                <a:cubicBezTo>
                  <a:pt x="110" y="1273"/>
                  <a:pt x="112" y="1278"/>
                  <a:pt x="114" y="1283"/>
                </a:cubicBezTo>
                <a:cubicBezTo>
                  <a:pt x="117" y="1288"/>
                  <a:pt x="119" y="1294"/>
                  <a:pt x="121" y="1300"/>
                </a:cubicBezTo>
                <a:cubicBezTo>
                  <a:pt x="124" y="1305"/>
                  <a:pt x="126" y="1309"/>
                  <a:pt x="128" y="1314"/>
                </a:cubicBezTo>
                <a:cubicBezTo>
                  <a:pt x="130" y="1320"/>
                  <a:pt x="133" y="1325"/>
                  <a:pt x="135" y="1331"/>
                </a:cubicBezTo>
                <a:cubicBezTo>
                  <a:pt x="137" y="1336"/>
                  <a:pt x="140" y="1340"/>
                  <a:pt x="142" y="1345"/>
                </a:cubicBezTo>
                <a:cubicBezTo>
                  <a:pt x="144" y="1351"/>
                  <a:pt x="147" y="1356"/>
                  <a:pt x="150" y="1362"/>
                </a:cubicBezTo>
                <a:cubicBezTo>
                  <a:pt x="152" y="1367"/>
                  <a:pt x="154" y="1371"/>
                  <a:pt x="156" y="1376"/>
                </a:cubicBezTo>
                <a:cubicBezTo>
                  <a:pt x="159" y="1382"/>
                  <a:pt x="162" y="1387"/>
                  <a:pt x="165" y="1393"/>
                </a:cubicBezTo>
                <a:cubicBezTo>
                  <a:pt x="167" y="1397"/>
                  <a:pt x="170" y="1402"/>
                  <a:pt x="172" y="1406"/>
                </a:cubicBezTo>
                <a:cubicBezTo>
                  <a:pt x="175" y="1412"/>
                  <a:pt x="178" y="1417"/>
                  <a:pt x="181" y="1423"/>
                </a:cubicBezTo>
                <a:cubicBezTo>
                  <a:pt x="183" y="1427"/>
                  <a:pt x="186" y="1432"/>
                  <a:pt x="188" y="1436"/>
                </a:cubicBezTo>
                <a:cubicBezTo>
                  <a:pt x="191" y="1442"/>
                  <a:pt x="194" y="1448"/>
                  <a:pt x="198" y="1453"/>
                </a:cubicBezTo>
                <a:cubicBezTo>
                  <a:pt x="200" y="1457"/>
                  <a:pt x="202" y="1462"/>
                  <a:pt x="205" y="1466"/>
                </a:cubicBezTo>
                <a:cubicBezTo>
                  <a:pt x="208" y="1472"/>
                  <a:pt x="212" y="1478"/>
                  <a:pt x="215" y="1483"/>
                </a:cubicBezTo>
                <a:cubicBezTo>
                  <a:pt x="218" y="1487"/>
                  <a:pt x="220" y="1491"/>
                  <a:pt x="222" y="1495"/>
                </a:cubicBezTo>
                <a:cubicBezTo>
                  <a:pt x="226" y="1501"/>
                  <a:pt x="230" y="1508"/>
                  <a:pt x="234" y="1514"/>
                </a:cubicBezTo>
                <a:cubicBezTo>
                  <a:pt x="236" y="1517"/>
                  <a:pt x="238" y="1521"/>
                  <a:pt x="241" y="1524"/>
                </a:cubicBezTo>
                <a:cubicBezTo>
                  <a:pt x="245" y="1531"/>
                  <a:pt x="250" y="1539"/>
                  <a:pt x="255" y="1546"/>
                </a:cubicBezTo>
                <a:cubicBezTo>
                  <a:pt x="256" y="1548"/>
                  <a:pt x="258" y="1550"/>
                  <a:pt x="259" y="1553"/>
                </a:cubicBezTo>
                <a:cubicBezTo>
                  <a:pt x="266" y="1562"/>
                  <a:pt x="272" y="1572"/>
                  <a:pt x="279" y="1581"/>
                </a:cubicBezTo>
                <a:cubicBezTo>
                  <a:pt x="279" y="1582"/>
                  <a:pt x="280" y="1582"/>
                  <a:pt x="280" y="1582"/>
                </a:cubicBezTo>
                <a:cubicBezTo>
                  <a:pt x="286" y="1591"/>
                  <a:pt x="292" y="1600"/>
                  <a:pt x="299" y="1608"/>
                </a:cubicBezTo>
                <a:cubicBezTo>
                  <a:pt x="299" y="1618"/>
                  <a:pt x="300" y="1628"/>
                  <a:pt x="301" y="1637"/>
                </a:cubicBezTo>
                <a:cubicBezTo>
                  <a:pt x="301" y="1639"/>
                  <a:pt x="301" y="1641"/>
                  <a:pt x="301" y="1643"/>
                </a:cubicBezTo>
                <a:cubicBezTo>
                  <a:pt x="302" y="1651"/>
                  <a:pt x="303" y="1659"/>
                  <a:pt x="304" y="1667"/>
                </a:cubicBezTo>
                <a:cubicBezTo>
                  <a:pt x="304" y="1671"/>
                  <a:pt x="304" y="1674"/>
                  <a:pt x="305" y="1678"/>
                </a:cubicBezTo>
                <a:cubicBezTo>
                  <a:pt x="305" y="1684"/>
                  <a:pt x="306" y="1690"/>
                  <a:pt x="307" y="1697"/>
                </a:cubicBezTo>
                <a:cubicBezTo>
                  <a:pt x="307" y="1701"/>
                  <a:pt x="308" y="1705"/>
                  <a:pt x="308" y="1709"/>
                </a:cubicBezTo>
                <a:cubicBezTo>
                  <a:pt x="309" y="1715"/>
                  <a:pt x="310" y="1721"/>
                  <a:pt x="311" y="1727"/>
                </a:cubicBezTo>
                <a:cubicBezTo>
                  <a:pt x="311" y="1731"/>
                  <a:pt x="312" y="1735"/>
                  <a:pt x="313" y="1739"/>
                </a:cubicBezTo>
                <a:cubicBezTo>
                  <a:pt x="313" y="1745"/>
                  <a:pt x="314" y="1751"/>
                  <a:pt x="315" y="1756"/>
                </a:cubicBezTo>
                <a:cubicBezTo>
                  <a:pt x="316" y="1760"/>
                  <a:pt x="317" y="1765"/>
                  <a:pt x="317" y="1769"/>
                </a:cubicBezTo>
                <a:cubicBezTo>
                  <a:pt x="318" y="1775"/>
                  <a:pt x="319" y="1780"/>
                  <a:pt x="320" y="1786"/>
                </a:cubicBezTo>
                <a:cubicBezTo>
                  <a:pt x="321" y="1790"/>
                  <a:pt x="322" y="1794"/>
                  <a:pt x="323" y="1798"/>
                </a:cubicBezTo>
                <a:cubicBezTo>
                  <a:pt x="324" y="1804"/>
                  <a:pt x="325" y="1811"/>
                  <a:pt x="326" y="1817"/>
                </a:cubicBezTo>
                <a:cubicBezTo>
                  <a:pt x="327" y="1820"/>
                  <a:pt x="328" y="1824"/>
                  <a:pt x="328" y="1827"/>
                </a:cubicBezTo>
                <a:cubicBezTo>
                  <a:pt x="329" y="1828"/>
                  <a:pt x="329" y="1829"/>
                  <a:pt x="329" y="1830"/>
                </a:cubicBezTo>
                <a:cubicBezTo>
                  <a:pt x="327" y="1827"/>
                  <a:pt x="324" y="1824"/>
                  <a:pt x="322" y="1821"/>
                </a:cubicBezTo>
                <a:cubicBezTo>
                  <a:pt x="320" y="1819"/>
                  <a:pt x="318" y="1817"/>
                  <a:pt x="317" y="1814"/>
                </a:cubicBezTo>
                <a:cubicBezTo>
                  <a:pt x="314" y="1811"/>
                  <a:pt x="311" y="1807"/>
                  <a:pt x="308" y="1803"/>
                </a:cubicBezTo>
                <a:cubicBezTo>
                  <a:pt x="307" y="1801"/>
                  <a:pt x="305" y="1799"/>
                  <a:pt x="304" y="1797"/>
                </a:cubicBezTo>
                <a:cubicBezTo>
                  <a:pt x="301" y="1793"/>
                  <a:pt x="298" y="1789"/>
                  <a:pt x="295" y="1785"/>
                </a:cubicBezTo>
                <a:cubicBezTo>
                  <a:pt x="293" y="1783"/>
                  <a:pt x="292" y="1781"/>
                  <a:pt x="291" y="1779"/>
                </a:cubicBezTo>
                <a:cubicBezTo>
                  <a:pt x="287" y="1773"/>
                  <a:pt x="283" y="1768"/>
                  <a:pt x="279" y="1762"/>
                </a:cubicBezTo>
                <a:cubicBezTo>
                  <a:pt x="279" y="1762"/>
                  <a:pt x="278" y="1761"/>
                  <a:pt x="278" y="1761"/>
                </a:cubicBezTo>
                <a:cubicBezTo>
                  <a:pt x="274" y="1755"/>
                  <a:pt x="270" y="1749"/>
                  <a:pt x="266" y="1743"/>
                </a:cubicBezTo>
                <a:cubicBezTo>
                  <a:pt x="264" y="1741"/>
                  <a:pt x="263" y="1739"/>
                  <a:pt x="262" y="1737"/>
                </a:cubicBezTo>
                <a:cubicBezTo>
                  <a:pt x="259" y="1733"/>
                  <a:pt x="256" y="1729"/>
                  <a:pt x="254" y="1724"/>
                </a:cubicBezTo>
                <a:cubicBezTo>
                  <a:pt x="252" y="1722"/>
                  <a:pt x="251" y="1719"/>
                  <a:pt x="249" y="1717"/>
                </a:cubicBezTo>
                <a:cubicBezTo>
                  <a:pt x="247" y="1713"/>
                  <a:pt x="244" y="1710"/>
                  <a:pt x="242" y="1706"/>
                </a:cubicBezTo>
                <a:cubicBezTo>
                  <a:pt x="240" y="1703"/>
                  <a:pt x="239" y="1700"/>
                  <a:pt x="237" y="1698"/>
                </a:cubicBezTo>
                <a:cubicBezTo>
                  <a:pt x="235" y="1694"/>
                  <a:pt x="232" y="1691"/>
                  <a:pt x="230" y="1687"/>
                </a:cubicBezTo>
                <a:cubicBezTo>
                  <a:pt x="229" y="1684"/>
                  <a:pt x="227" y="1682"/>
                  <a:pt x="225" y="1679"/>
                </a:cubicBezTo>
                <a:cubicBezTo>
                  <a:pt x="223" y="1675"/>
                  <a:pt x="221" y="1672"/>
                  <a:pt x="219" y="1668"/>
                </a:cubicBezTo>
                <a:cubicBezTo>
                  <a:pt x="217" y="1665"/>
                  <a:pt x="216" y="1662"/>
                  <a:pt x="214" y="1660"/>
                </a:cubicBezTo>
                <a:cubicBezTo>
                  <a:pt x="212" y="1656"/>
                  <a:pt x="210" y="1653"/>
                  <a:pt x="208" y="1649"/>
                </a:cubicBezTo>
                <a:cubicBezTo>
                  <a:pt x="206" y="1646"/>
                  <a:pt x="205" y="1643"/>
                  <a:pt x="203" y="1640"/>
                </a:cubicBezTo>
                <a:cubicBezTo>
                  <a:pt x="201" y="1637"/>
                  <a:pt x="199" y="1634"/>
                  <a:pt x="197" y="1630"/>
                </a:cubicBezTo>
                <a:cubicBezTo>
                  <a:pt x="196" y="1627"/>
                  <a:pt x="194" y="1624"/>
                  <a:pt x="192" y="1621"/>
                </a:cubicBezTo>
                <a:cubicBezTo>
                  <a:pt x="191" y="1618"/>
                  <a:pt x="189" y="1614"/>
                  <a:pt x="187" y="1611"/>
                </a:cubicBezTo>
                <a:cubicBezTo>
                  <a:pt x="185" y="1608"/>
                  <a:pt x="184" y="1605"/>
                  <a:pt x="182" y="1602"/>
                </a:cubicBezTo>
                <a:cubicBezTo>
                  <a:pt x="180" y="1598"/>
                  <a:pt x="179" y="1595"/>
                  <a:pt x="177" y="1591"/>
                </a:cubicBezTo>
                <a:cubicBezTo>
                  <a:pt x="175" y="1588"/>
                  <a:pt x="174" y="1585"/>
                  <a:pt x="172" y="1582"/>
                </a:cubicBezTo>
                <a:cubicBezTo>
                  <a:pt x="170" y="1579"/>
                  <a:pt x="169" y="1575"/>
                  <a:pt x="167" y="1572"/>
                </a:cubicBezTo>
                <a:cubicBezTo>
                  <a:pt x="165" y="1569"/>
                  <a:pt x="164" y="1565"/>
                  <a:pt x="162" y="1562"/>
                </a:cubicBezTo>
                <a:cubicBezTo>
                  <a:pt x="161" y="1559"/>
                  <a:pt x="159" y="1555"/>
                  <a:pt x="157" y="1552"/>
                </a:cubicBezTo>
                <a:cubicBezTo>
                  <a:pt x="156" y="1549"/>
                  <a:pt x="154" y="1546"/>
                  <a:pt x="153" y="1543"/>
                </a:cubicBezTo>
                <a:cubicBezTo>
                  <a:pt x="151" y="1539"/>
                  <a:pt x="150" y="1536"/>
                  <a:pt x="148" y="1532"/>
                </a:cubicBezTo>
                <a:cubicBezTo>
                  <a:pt x="147" y="1529"/>
                  <a:pt x="145" y="1526"/>
                  <a:pt x="144" y="1523"/>
                </a:cubicBezTo>
                <a:cubicBezTo>
                  <a:pt x="142" y="1519"/>
                  <a:pt x="141" y="1516"/>
                  <a:pt x="139" y="1512"/>
                </a:cubicBezTo>
                <a:cubicBezTo>
                  <a:pt x="138" y="1509"/>
                  <a:pt x="136" y="1506"/>
                  <a:pt x="135" y="1502"/>
                </a:cubicBezTo>
                <a:cubicBezTo>
                  <a:pt x="133" y="1499"/>
                  <a:pt x="132" y="1495"/>
                  <a:pt x="130" y="1492"/>
                </a:cubicBezTo>
                <a:cubicBezTo>
                  <a:pt x="129" y="1489"/>
                  <a:pt x="128" y="1485"/>
                  <a:pt x="126" y="1482"/>
                </a:cubicBezTo>
                <a:cubicBezTo>
                  <a:pt x="125" y="1479"/>
                  <a:pt x="123" y="1475"/>
                  <a:pt x="122" y="1472"/>
                </a:cubicBezTo>
                <a:cubicBezTo>
                  <a:pt x="121" y="1468"/>
                  <a:pt x="119" y="1465"/>
                  <a:pt x="118" y="1462"/>
                </a:cubicBezTo>
                <a:cubicBezTo>
                  <a:pt x="117" y="1458"/>
                  <a:pt x="115" y="1455"/>
                  <a:pt x="114" y="1451"/>
                </a:cubicBezTo>
                <a:cubicBezTo>
                  <a:pt x="113" y="1448"/>
                  <a:pt x="111" y="1445"/>
                  <a:pt x="110" y="1442"/>
                </a:cubicBezTo>
                <a:cubicBezTo>
                  <a:pt x="109" y="1438"/>
                  <a:pt x="107" y="1434"/>
                  <a:pt x="106" y="1431"/>
                </a:cubicBezTo>
                <a:cubicBezTo>
                  <a:pt x="105" y="1427"/>
                  <a:pt x="104" y="1424"/>
                  <a:pt x="103" y="1421"/>
                </a:cubicBezTo>
                <a:cubicBezTo>
                  <a:pt x="101" y="1417"/>
                  <a:pt x="100" y="1414"/>
                  <a:pt x="99" y="1410"/>
                </a:cubicBezTo>
                <a:cubicBezTo>
                  <a:pt x="97" y="1407"/>
                  <a:pt x="96" y="1404"/>
                  <a:pt x="95" y="1400"/>
                </a:cubicBezTo>
                <a:cubicBezTo>
                  <a:pt x="94" y="1397"/>
                  <a:pt x="93" y="1393"/>
                  <a:pt x="91" y="1389"/>
                </a:cubicBezTo>
                <a:cubicBezTo>
                  <a:pt x="90" y="1386"/>
                  <a:pt x="89" y="1383"/>
                  <a:pt x="88" y="1380"/>
                </a:cubicBezTo>
                <a:cubicBezTo>
                  <a:pt x="87" y="1376"/>
                  <a:pt x="86" y="1372"/>
                  <a:pt x="84" y="1368"/>
                </a:cubicBezTo>
                <a:cubicBezTo>
                  <a:pt x="83" y="1365"/>
                  <a:pt x="82" y="1362"/>
                  <a:pt x="81" y="1359"/>
                </a:cubicBezTo>
                <a:cubicBezTo>
                  <a:pt x="80" y="1355"/>
                  <a:pt x="79" y="1351"/>
                  <a:pt x="78" y="1347"/>
                </a:cubicBezTo>
                <a:cubicBezTo>
                  <a:pt x="77" y="1344"/>
                  <a:pt x="76" y="1341"/>
                  <a:pt x="75" y="1338"/>
                </a:cubicBezTo>
                <a:cubicBezTo>
                  <a:pt x="74" y="1334"/>
                  <a:pt x="73" y="1330"/>
                  <a:pt x="71" y="1326"/>
                </a:cubicBezTo>
                <a:cubicBezTo>
                  <a:pt x="71" y="1323"/>
                  <a:pt x="70" y="1320"/>
                  <a:pt x="69" y="1317"/>
                </a:cubicBezTo>
                <a:cubicBezTo>
                  <a:pt x="68" y="1313"/>
                  <a:pt x="66" y="1309"/>
                  <a:pt x="65" y="1304"/>
                </a:cubicBezTo>
                <a:cubicBezTo>
                  <a:pt x="65" y="1301"/>
                  <a:pt x="64" y="1299"/>
                  <a:pt x="63" y="1296"/>
                </a:cubicBezTo>
                <a:cubicBezTo>
                  <a:pt x="62" y="1291"/>
                  <a:pt x="61" y="1287"/>
                  <a:pt x="59" y="1282"/>
                </a:cubicBezTo>
                <a:cubicBezTo>
                  <a:pt x="59" y="1280"/>
                  <a:pt x="58" y="1277"/>
                  <a:pt x="57" y="1274"/>
                </a:cubicBezTo>
                <a:cubicBezTo>
                  <a:pt x="56" y="1269"/>
                  <a:pt x="55" y="1264"/>
                  <a:pt x="54" y="1259"/>
                </a:cubicBezTo>
                <a:cubicBezTo>
                  <a:pt x="53" y="1257"/>
                  <a:pt x="53" y="1255"/>
                  <a:pt x="52" y="1253"/>
                </a:cubicBezTo>
                <a:cubicBezTo>
                  <a:pt x="51" y="1246"/>
                  <a:pt x="49" y="1239"/>
                  <a:pt x="47" y="1232"/>
                </a:cubicBezTo>
                <a:cubicBezTo>
                  <a:pt x="47" y="1230"/>
                  <a:pt x="47" y="1228"/>
                  <a:pt x="46" y="1226"/>
                </a:cubicBezTo>
                <a:cubicBezTo>
                  <a:pt x="45" y="1221"/>
                  <a:pt x="44" y="1216"/>
                  <a:pt x="43" y="1211"/>
                </a:cubicBezTo>
                <a:cubicBezTo>
                  <a:pt x="48" y="1185"/>
                  <a:pt x="55" y="1159"/>
                  <a:pt x="61" y="1132"/>
                </a:cubicBezTo>
                <a:close/>
                <a:moveTo>
                  <a:pt x="37" y="1241"/>
                </a:moveTo>
                <a:cubicBezTo>
                  <a:pt x="38" y="1244"/>
                  <a:pt x="38" y="1247"/>
                  <a:pt x="39" y="1249"/>
                </a:cubicBezTo>
                <a:cubicBezTo>
                  <a:pt x="40" y="1253"/>
                  <a:pt x="41" y="1256"/>
                  <a:pt x="41" y="1259"/>
                </a:cubicBezTo>
                <a:cubicBezTo>
                  <a:pt x="42" y="1263"/>
                  <a:pt x="43" y="1267"/>
                  <a:pt x="44" y="1271"/>
                </a:cubicBezTo>
                <a:cubicBezTo>
                  <a:pt x="45" y="1274"/>
                  <a:pt x="46" y="1277"/>
                  <a:pt x="47" y="1280"/>
                </a:cubicBezTo>
                <a:cubicBezTo>
                  <a:pt x="48" y="1284"/>
                  <a:pt x="49" y="1289"/>
                  <a:pt x="50" y="1293"/>
                </a:cubicBezTo>
                <a:cubicBezTo>
                  <a:pt x="51" y="1296"/>
                  <a:pt x="51" y="1299"/>
                  <a:pt x="52" y="1302"/>
                </a:cubicBezTo>
                <a:cubicBezTo>
                  <a:pt x="53" y="1306"/>
                  <a:pt x="54" y="1310"/>
                  <a:pt x="56" y="1314"/>
                </a:cubicBezTo>
                <a:cubicBezTo>
                  <a:pt x="56" y="1317"/>
                  <a:pt x="57" y="1320"/>
                  <a:pt x="58" y="1323"/>
                </a:cubicBezTo>
                <a:cubicBezTo>
                  <a:pt x="59" y="1327"/>
                  <a:pt x="61" y="1332"/>
                  <a:pt x="62" y="1337"/>
                </a:cubicBezTo>
                <a:cubicBezTo>
                  <a:pt x="63" y="1339"/>
                  <a:pt x="63" y="1341"/>
                  <a:pt x="64" y="1344"/>
                </a:cubicBezTo>
                <a:cubicBezTo>
                  <a:pt x="66" y="1349"/>
                  <a:pt x="68" y="1355"/>
                  <a:pt x="69" y="1360"/>
                </a:cubicBezTo>
                <a:cubicBezTo>
                  <a:pt x="70" y="1362"/>
                  <a:pt x="70" y="1363"/>
                  <a:pt x="71" y="1365"/>
                </a:cubicBezTo>
                <a:cubicBezTo>
                  <a:pt x="75" y="1379"/>
                  <a:pt x="80" y="1393"/>
                  <a:pt x="85" y="1407"/>
                </a:cubicBezTo>
                <a:cubicBezTo>
                  <a:pt x="85" y="1408"/>
                  <a:pt x="85" y="1408"/>
                  <a:pt x="85" y="1409"/>
                </a:cubicBezTo>
                <a:cubicBezTo>
                  <a:pt x="88" y="1415"/>
                  <a:pt x="90" y="1422"/>
                  <a:pt x="92" y="1428"/>
                </a:cubicBezTo>
                <a:cubicBezTo>
                  <a:pt x="93" y="1430"/>
                  <a:pt x="94" y="1431"/>
                  <a:pt x="94" y="1433"/>
                </a:cubicBezTo>
                <a:cubicBezTo>
                  <a:pt x="96" y="1438"/>
                  <a:pt x="98" y="1443"/>
                  <a:pt x="100" y="1449"/>
                </a:cubicBezTo>
                <a:cubicBezTo>
                  <a:pt x="101" y="1451"/>
                  <a:pt x="102" y="1453"/>
                  <a:pt x="102" y="1455"/>
                </a:cubicBezTo>
                <a:cubicBezTo>
                  <a:pt x="104" y="1460"/>
                  <a:pt x="106" y="1464"/>
                  <a:pt x="108" y="1469"/>
                </a:cubicBezTo>
                <a:cubicBezTo>
                  <a:pt x="109" y="1471"/>
                  <a:pt x="110" y="1474"/>
                  <a:pt x="111" y="1476"/>
                </a:cubicBezTo>
                <a:cubicBezTo>
                  <a:pt x="113" y="1481"/>
                  <a:pt x="115" y="1485"/>
                  <a:pt x="116" y="1490"/>
                </a:cubicBezTo>
                <a:cubicBezTo>
                  <a:pt x="117" y="1492"/>
                  <a:pt x="119" y="1495"/>
                  <a:pt x="120" y="1497"/>
                </a:cubicBezTo>
                <a:cubicBezTo>
                  <a:pt x="121" y="1501"/>
                  <a:pt x="123" y="1506"/>
                  <a:pt x="125" y="1510"/>
                </a:cubicBezTo>
                <a:cubicBezTo>
                  <a:pt x="126" y="1512"/>
                  <a:pt x="127" y="1515"/>
                  <a:pt x="128" y="1518"/>
                </a:cubicBezTo>
                <a:cubicBezTo>
                  <a:pt x="130" y="1522"/>
                  <a:pt x="132" y="1526"/>
                  <a:pt x="134" y="1530"/>
                </a:cubicBezTo>
                <a:cubicBezTo>
                  <a:pt x="135" y="1533"/>
                  <a:pt x="136" y="1535"/>
                  <a:pt x="138" y="1538"/>
                </a:cubicBezTo>
                <a:cubicBezTo>
                  <a:pt x="139" y="1542"/>
                  <a:pt x="141" y="1546"/>
                  <a:pt x="143" y="1550"/>
                </a:cubicBezTo>
                <a:cubicBezTo>
                  <a:pt x="145" y="1553"/>
                  <a:pt x="146" y="1555"/>
                  <a:pt x="147" y="1558"/>
                </a:cubicBezTo>
                <a:cubicBezTo>
                  <a:pt x="149" y="1562"/>
                  <a:pt x="151" y="1566"/>
                  <a:pt x="153" y="1570"/>
                </a:cubicBezTo>
                <a:cubicBezTo>
                  <a:pt x="154" y="1573"/>
                  <a:pt x="155" y="1575"/>
                  <a:pt x="157" y="1578"/>
                </a:cubicBezTo>
                <a:cubicBezTo>
                  <a:pt x="159" y="1582"/>
                  <a:pt x="161" y="1586"/>
                  <a:pt x="163" y="1590"/>
                </a:cubicBezTo>
                <a:cubicBezTo>
                  <a:pt x="164" y="1593"/>
                  <a:pt x="165" y="1595"/>
                  <a:pt x="167" y="1598"/>
                </a:cubicBezTo>
                <a:cubicBezTo>
                  <a:pt x="169" y="1602"/>
                  <a:pt x="171" y="1606"/>
                  <a:pt x="173" y="1610"/>
                </a:cubicBezTo>
                <a:cubicBezTo>
                  <a:pt x="174" y="1612"/>
                  <a:pt x="176" y="1615"/>
                  <a:pt x="177" y="1618"/>
                </a:cubicBezTo>
                <a:cubicBezTo>
                  <a:pt x="179" y="1621"/>
                  <a:pt x="181" y="1625"/>
                  <a:pt x="183" y="1629"/>
                </a:cubicBezTo>
                <a:cubicBezTo>
                  <a:pt x="185" y="1632"/>
                  <a:pt x="186" y="1634"/>
                  <a:pt x="188" y="1637"/>
                </a:cubicBezTo>
                <a:cubicBezTo>
                  <a:pt x="190" y="1641"/>
                  <a:pt x="192" y="1645"/>
                  <a:pt x="194" y="1648"/>
                </a:cubicBezTo>
                <a:cubicBezTo>
                  <a:pt x="195" y="1651"/>
                  <a:pt x="197" y="1654"/>
                  <a:pt x="198" y="1656"/>
                </a:cubicBezTo>
                <a:cubicBezTo>
                  <a:pt x="200" y="1660"/>
                  <a:pt x="203" y="1664"/>
                  <a:pt x="205" y="1668"/>
                </a:cubicBezTo>
                <a:cubicBezTo>
                  <a:pt x="206" y="1670"/>
                  <a:pt x="208" y="1673"/>
                  <a:pt x="209" y="1676"/>
                </a:cubicBezTo>
                <a:cubicBezTo>
                  <a:pt x="212" y="1679"/>
                  <a:pt x="214" y="1683"/>
                  <a:pt x="216" y="1687"/>
                </a:cubicBezTo>
                <a:cubicBezTo>
                  <a:pt x="218" y="1689"/>
                  <a:pt x="219" y="1692"/>
                  <a:pt x="221" y="1695"/>
                </a:cubicBezTo>
                <a:cubicBezTo>
                  <a:pt x="223" y="1698"/>
                  <a:pt x="225" y="1702"/>
                  <a:pt x="228" y="1706"/>
                </a:cubicBezTo>
                <a:cubicBezTo>
                  <a:pt x="229" y="1708"/>
                  <a:pt x="231" y="1711"/>
                  <a:pt x="232" y="1713"/>
                </a:cubicBezTo>
                <a:cubicBezTo>
                  <a:pt x="235" y="1717"/>
                  <a:pt x="237" y="1721"/>
                  <a:pt x="240" y="1725"/>
                </a:cubicBezTo>
                <a:cubicBezTo>
                  <a:pt x="241" y="1727"/>
                  <a:pt x="243" y="1730"/>
                  <a:pt x="244" y="1732"/>
                </a:cubicBezTo>
                <a:cubicBezTo>
                  <a:pt x="247" y="1736"/>
                  <a:pt x="249" y="1740"/>
                  <a:pt x="252" y="1743"/>
                </a:cubicBezTo>
                <a:cubicBezTo>
                  <a:pt x="253" y="1746"/>
                  <a:pt x="255" y="1748"/>
                  <a:pt x="257" y="1751"/>
                </a:cubicBezTo>
                <a:cubicBezTo>
                  <a:pt x="259" y="1754"/>
                  <a:pt x="262" y="1758"/>
                  <a:pt x="264" y="1762"/>
                </a:cubicBezTo>
                <a:cubicBezTo>
                  <a:pt x="266" y="1764"/>
                  <a:pt x="267" y="1767"/>
                  <a:pt x="269" y="1769"/>
                </a:cubicBezTo>
                <a:cubicBezTo>
                  <a:pt x="272" y="1773"/>
                  <a:pt x="274" y="1777"/>
                  <a:pt x="277" y="1780"/>
                </a:cubicBezTo>
                <a:cubicBezTo>
                  <a:pt x="279" y="1783"/>
                  <a:pt x="280" y="1785"/>
                  <a:pt x="282" y="1787"/>
                </a:cubicBezTo>
                <a:cubicBezTo>
                  <a:pt x="285" y="1791"/>
                  <a:pt x="288" y="1795"/>
                  <a:pt x="290" y="1799"/>
                </a:cubicBezTo>
                <a:cubicBezTo>
                  <a:pt x="292" y="1801"/>
                  <a:pt x="293" y="1803"/>
                  <a:pt x="295" y="1805"/>
                </a:cubicBezTo>
                <a:cubicBezTo>
                  <a:pt x="298" y="1810"/>
                  <a:pt x="302" y="1814"/>
                  <a:pt x="305" y="1819"/>
                </a:cubicBezTo>
                <a:cubicBezTo>
                  <a:pt x="306" y="1820"/>
                  <a:pt x="307" y="1821"/>
                  <a:pt x="308" y="1823"/>
                </a:cubicBezTo>
                <a:cubicBezTo>
                  <a:pt x="312" y="1829"/>
                  <a:pt x="317" y="1834"/>
                  <a:pt x="322" y="1840"/>
                </a:cubicBezTo>
                <a:cubicBezTo>
                  <a:pt x="323" y="1842"/>
                  <a:pt x="324" y="1843"/>
                  <a:pt x="325" y="1845"/>
                </a:cubicBezTo>
                <a:cubicBezTo>
                  <a:pt x="328" y="1849"/>
                  <a:pt x="332" y="1853"/>
                  <a:pt x="335" y="1857"/>
                </a:cubicBezTo>
                <a:cubicBezTo>
                  <a:pt x="336" y="1864"/>
                  <a:pt x="338" y="1870"/>
                  <a:pt x="340" y="1877"/>
                </a:cubicBezTo>
                <a:cubicBezTo>
                  <a:pt x="340" y="1879"/>
                  <a:pt x="340" y="1880"/>
                  <a:pt x="341" y="1882"/>
                </a:cubicBezTo>
                <a:cubicBezTo>
                  <a:pt x="342" y="1887"/>
                  <a:pt x="343" y="1892"/>
                  <a:pt x="345" y="1898"/>
                </a:cubicBezTo>
                <a:cubicBezTo>
                  <a:pt x="345" y="1900"/>
                  <a:pt x="346" y="1903"/>
                  <a:pt x="347" y="1905"/>
                </a:cubicBezTo>
                <a:cubicBezTo>
                  <a:pt x="348" y="1909"/>
                  <a:pt x="349" y="1914"/>
                  <a:pt x="350" y="1918"/>
                </a:cubicBezTo>
                <a:cubicBezTo>
                  <a:pt x="351" y="1921"/>
                  <a:pt x="352" y="1924"/>
                  <a:pt x="353" y="1926"/>
                </a:cubicBezTo>
                <a:cubicBezTo>
                  <a:pt x="354" y="1931"/>
                  <a:pt x="355" y="1935"/>
                  <a:pt x="356" y="1939"/>
                </a:cubicBezTo>
                <a:cubicBezTo>
                  <a:pt x="357" y="1942"/>
                  <a:pt x="358" y="1944"/>
                  <a:pt x="359" y="1947"/>
                </a:cubicBezTo>
                <a:cubicBezTo>
                  <a:pt x="360" y="1951"/>
                  <a:pt x="361" y="1955"/>
                  <a:pt x="362" y="1959"/>
                </a:cubicBezTo>
                <a:cubicBezTo>
                  <a:pt x="363" y="1962"/>
                  <a:pt x="364" y="1965"/>
                  <a:pt x="365" y="1968"/>
                </a:cubicBezTo>
                <a:cubicBezTo>
                  <a:pt x="366" y="1972"/>
                  <a:pt x="368" y="1976"/>
                  <a:pt x="369" y="1980"/>
                </a:cubicBezTo>
                <a:cubicBezTo>
                  <a:pt x="370" y="1983"/>
                  <a:pt x="371" y="1985"/>
                  <a:pt x="372" y="1988"/>
                </a:cubicBezTo>
                <a:cubicBezTo>
                  <a:pt x="373" y="1992"/>
                  <a:pt x="374" y="1996"/>
                  <a:pt x="376" y="2001"/>
                </a:cubicBezTo>
                <a:cubicBezTo>
                  <a:pt x="377" y="2003"/>
                  <a:pt x="377" y="2006"/>
                  <a:pt x="378" y="2008"/>
                </a:cubicBezTo>
                <a:cubicBezTo>
                  <a:pt x="380" y="2013"/>
                  <a:pt x="382" y="2017"/>
                  <a:pt x="383" y="2022"/>
                </a:cubicBezTo>
                <a:cubicBezTo>
                  <a:pt x="384" y="2024"/>
                  <a:pt x="385" y="2026"/>
                  <a:pt x="385" y="2028"/>
                </a:cubicBezTo>
                <a:cubicBezTo>
                  <a:pt x="388" y="2034"/>
                  <a:pt x="390" y="2041"/>
                  <a:pt x="392" y="2047"/>
                </a:cubicBezTo>
                <a:cubicBezTo>
                  <a:pt x="392" y="2047"/>
                  <a:pt x="393" y="2048"/>
                  <a:pt x="393" y="2048"/>
                </a:cubicBezTo>
                <a:cubicBezTo>
                  <a:pt x="395" y="2055"/>
                  <a:pt x="398" y="2062"/>
                  <a:pt x="401" y="2068"/>
                </a:cubicBezTo>
                <a:cubicBezTo>
                  <a:pt x="401" y="2070"/>
                  <a:pt x="402" y="2072"/>
                  <a:pt x="402" y="2073"/>
                </a:cubicBezTo>
                <a:cubicBezTo>
                  <a:pt x="404" y="2078"/>
                  <a:pt x="406" y="2083"/>
                  <a:pt x="408" y="2088"/>
                </a:cubicBezTo>
                <a:cubicBezTo>
                  <a:pt x="409" y="2091"/>
                  <a:pt x="410" y="2093"/>
                  <a:pt x="411" y="2095"/>
                </a:cubicBezTo>
                <a:cubicBezTo>
                  <a:pt x="413" y="2099"/>
                  <a:pt x="415" y="2104"/>
                  <a:pt x="417" y="2108"/>
                </a:cubicBezTo>
                <a:cubicBezTo>
                  <a:pt x="418" y="2110"/>
                  <a:pt x="419" y="2113"/>
                  <a:pt x="420" y="2115"/>
                </a:cubicBezTo>
                <a:cubicBezTo>
                  <a:pt x="422" y="2120"/>
                  <a:pt x="423" y="2124"/>
                  <a:pt x="425" y="2128"/>
                </a:cubicBezTo>
                <a:cubicBezTo>
                  <a:pt x="426" y="2130"/>
                  <a:pt x="428" y="2133"/>
                  <a:pt x="429" y="2135"/>
                </a:cubicBezTo>
                <a:cubicBezTo>
                  <a:pt x="430" y="2139"/>
                  <a:pt x="432" y="2143"/>
                  <a:pt x="434" y="2147"/>
                </a:cubicBezTo>
                <a:cubicBezTo>
                  <a:pt x="435" y="2150"/>
                  <a:pt x="436" y="2152"/>
                  <a:pt x="438" y="2155"/>
                </a:cubicBezTo>
                <a:cubicBezTo>
                  <a:pt x="438" y="2156"/>
                  <a:pt x="439" y="2158"/>
                  <a:pt x="440" y="2159"/>
                </a:cubicBezTo>
                <a:cubicBezTo>
                  <a:pt x="436" y="2156"/>
                  <a:pt x="433" y="2152"/>
                  <a:pt x="429" y="2148"/>
                </a:cubicBezTo>
                <a:cubicBezTo>
                  <a:pt x="426" y="2145"/>
                  <a:pt x="423" y="2142"/>
                  <a:pt x="420" y="2139"/>
                </a:cubicBezTo>
                <a:cubicBezTo>
                  <a:pt x="416" y="2134"/>
                  <a:pt x="412" y="2130"/>
                  <a:pt x="407" y="2125"/>
                </a:cubicBezTo>
                <a:cubicBezTo>
                  <a:pt x="405" y="2122"/>
                  <a:pt x="402" y="2119"/>
                  <a:pt x="399" y="2116"/>
                </a:cubicBezTo>
                <a:cubicBezTo>
                  <a:pt x="395" y="2111"/>
                  <a:pt x="390" y="2106"/>
                  <a:pt x="385" y="2100"/>
                </a:cubicBezTo>
                <a:cubicBezTo>
                  <a:pt x="383" y="2098"/>
                  <a:pt x="381" y="2096"/>
                  <a:pt x="379" y="2093"/>
                </a:cubicBezTo>
                <a:cubicBezTo>
                  <a:pt x="372" y="2086"/>
                  <a:pt x="366" y="2078"/>
                  <a:pt x="359" y="2070"/>
                </a:cubicBezTo>
                <a:cubicBezTo>
                  <a:pt x="358" y="2069"/>
                  <a:pt x="357" y="2068"/>
                  <a:pt x="356" y="2066"/>
                </a:cubicBezTo>
                <a:cubicBezTo>
                  <a:pt x="351" y="2060"/>
                  <a:pt x="345" y="2053"/>
                  <a:pt x="340" y="2046"/>
                </a:cubicBezTo>
                <a:cubicBezTo>
                  <a:pt x="338" y="2043"/>
                  <a:pt x="335" y="2040"/>
                  <a:pt x="333" y="2038"/>
                </a:cubicBezTo>
                <a:cubicBezTo>
                  <a:pt x="329" y="2032"/>
                  <a:pt x="325" y="2027"/>
                  <a:pt x="321" y="2022"/>
                </a:cubicBezTo>
                <a:cubicBezTo>
                  <a:pt x="319" y="2019"/>
                  <a:pt x="316" y="2015"/>
                  <a:pt x="314" y="2012"/>
                </a:cubicBezTo>
                <a:cubicBezTo>
                  <a:pt x="310" y="2007"/>
                  <a:pt x="306" y="2002"/>
                  <a:pt x="303" y="1998"/>
                </a:cubicBezTo>
                <a:cubicBezTo>
                  <a:pt x="300" y="1994"/>
                  <a:pt x="298" y="1990"/>
                  <a:pt x="295" y="1987"/>
                </a:cubicBezTo>
                <a:cubicBezTo>
                  <a:pt x="292" y="1982"/>
                  <a:pt x="288" y="1977"/>
                  <a:pt x="285" y="1973"/>
                </a:cubicBezTo>
                <a:cubicBezTo>
                  <a:pt x="282" y="1969"/>
                  <a:pt x="280" y="1965"/>
                  <a:pt x="277" y="1961"/>
                </a:cubicBezTo>
                <a:cubicBezTo>
                  <a:pt x="274" y="1957"/>
                  <a:pt x="271" y="1952"/>
                  <a:pt x="268" y="1947"/>
                </a:cubicBezTo>
                <a:cubicBezTo>
                  <a:pt x="265" y="1944"/>
                  <a:pt x="263" y="1940"/>
                  <a:pt x="260" y="1936"/>
                </a:cubicBezTo>
                <a:cubicBezTo>
                  <a:pt x="257" y="1931"/>
                  <a:pt x="254" y="1927"/>
                  <a:pt x="251" y="1922"/>
                </a:cubicBezTo>
                <a:cubicBezTo>
                  <a:pt x="248" y="1918"/>
                  <a:pt x="246" y="1914"/>
                  <a:pt x="243" y="1910"/>
                </a:cubicBezTo>
                <a:cubicBezTo>
                  <a:pt x="241" y="1905"/>
                  <a:pt x="238" y="1901"/>
                  <a:pt x="235" y="1896"/>
                </a:cubicBezTo>
                <a:cubicBezTo>
                  <a:pt x="232" y="1892"/>
                  <a:pt x="230" y="1888"/>
                  <a:pt x="227" y="1884"/>
                </a:cubicBezTo>
                <a:cubicBezTo>
                  <a:pt x="225" y="1879"/>
                  <a:pt x="222" y="1875"/>
                  <a:pt x="219" y="1870"/>
                </a:cubicBezTo>
                <a:cubicBezTo>
                  <a:pt x="217" y="1866"/>
                  <a:pt x="214" y="1862"/>
                  <a:pt x="212" y="1858"/>
                </a:cubicBezTo>
                <a:cubicBezTo>
                  <a:pt x="209" y="1853"/>
                  <a:pt x="206" y="1848"/>
                  <a:pt x="204" y="1843"/>
                </a:cubicBezTo>
                <a:cubicBezTo>
                  <a:pt x="202" y="1839"/>
                  <a:pt x="199" y="1835"/>
                  <a:pt x="197" y="1831"/>
                </a:cubicBezTo>
                <a:cubicBezTo>
                  <a:pt x="194" y="1826"/>
                  <a:pt x="192" y="1821"/>
                  <a:pt x="189" y="1817"/>
                </a:cubicBezTo>
                <a:cubicBezTo>
                  <a:pt x="187" y="1812"/>
                  <a:pt x="185" y="1808"/>
                  <a:pt x="183" y="1804"/>
                </a:cubicBezTo>
                <a:cubicBezTo>
                  <a:pt x="180" y="1799"/>
                  <a:pt x="178" y="1794"/>
                  <a:pt x="175" y="1790"/>
                </a:cubicBezTo>
                <a:cubicBezTo>
                  <a:pt x="173" y="1785"/>
                  <a:pt x="171" y="1781"/>
                  <a:pt x="169" y="1777"/>
                </a:cubicBezTo>
                <a:cubicBezTo>
                  <a:pt x="166" y="1772"/>
                  <a:pt x="164" y="1767"/>
                  <a:pt x="162" y="1762"/>
                </a:cubicBezTo>
                <a:cubicBezTo>
                  <a:pt x="159" y="1758"/>
                  <a:pt x="157" y="1754"/>
                  <a:pt x="155" y="1749"/>
                </a:cubicBezTo>
                <a:cubicBezTo>
                  <a:pt x="153" y="1744"/>
                  <a:pt x="151" y="1739"/>
                  <a:pt x="149" y="1735"/>
                </a:cubicBezTo>
                <a:cubicBezTo>
                  <a:pt x="147" y="1730"/>
                  <a:pt x="145" y="1726"/>
                  <a:pt x="143" y="1722"/>
                </a:cubicBezTo>
                <a:cubicBezTo>
                  <a:pt x="140" y="1717"/>
                  <a:pt x="138" y="1712"/>
                  <a:pt x="136" y="1707"/>
                </a:cubicBezTo>
                <a:cubicBezTo>
                  <a:pt x="134" y="1702"/>
                  <a:pt x="132" y="1698"/>
                  <a:pt x="130" y="1694"/>
                </a:cubicBezTo>
                <a:cubicBezTo>
                  <a:pt x="128" y="1689"/>
                  <a:pt x="126" y="1684"/>
                  <a:pt x="124" y="1679"/>
                </a:cubicBezTo>
                <a:cubicBezTo>
                  <a:pt x="122" y="1674"/>
                  <a:pt x="121" y="1670"/>
                  <a:pt x="119" y="1665"/>
                </a:cubicBezTo>
                <a:cubicBezTo>
                  <a:pt x="117" y="1660"/>
                  <a:pt x="115" y="1655"/>
                  <a:pt x="113" y="1650"/>
                </a:cubicBezTo>
                <a:cubicBezTo>
                  <a:pt x="111" y="1646"/>
                  <a:pt x="110" y="1641"/>
                  <a:pt x="108" y="1637"/>
                </a:cubicBezTo>
                <a:cubicBezTo>
                  <a:pt x="106" y="1632"/>
                  <a:pt x="104" y="1627"/>
                  <a:pt x="102" y="1622"/>
                </a:cubicBezTo>
                <a:cubicBezTo>
                  <a:pt x="101" y="1617"/>
                  <a:pt x="99" y="1613"/>
                  <a:pt x="97" y="1608"/>
                </a:cubicBezTo>
                <a:cubicBezTo>
                  <a:pt x="96" y="1603"/>
                  <a:pt x="94" y="1598"/>
                  <a:pt x="92" y="1593"/>
                </a:cubicBezTo>
                <a:cubicBezTo>
                  <a:pt x="91" y="1588"/>
                  <a:pt x="89" y="1584"/>
                  <a:pt x="88" y="1579"/>
                </a:cubicBezTo>
                <a:cubicBezTo>
                  <a:pt x="86" y="1574"/>
                  <a:pt x="84" y="1569"/>
                  <a:pt x="83" y="1564"/>
                </a:cubicBezTo>
                <a:cubicBezTo>
                  <a:pt x="81" y="1559"/>
                  <a:pt x="80" y="1555"/>
                  <a:pt x="78" y="1550"/>
                </a:cubicBezTo>
                <a:cubicBezTo>
                  <a:pt x="77" y="1545"/>
                  <a:pt x="75" y="1540"/>
                  <a:pt x="74" y="1535"/>
                </a:cubicBezTo>
                <a:cubicBezTo>
                  <a:pt x="72" y="1530"/>
                  <a:pt x="71" y="1526"/>
                  <a:pt x="70" y="1521"/>
                </a:cubicBezTo>
                <a:cubicBezTo>
                  <a:pt x="68" y="1516"/>
                  <a:pt x="67" y="1510"/>
                  <a:pt x="65" y="1505"/>
                </a:cubicBezTo>
                <a:cubicBezTo>
                  <a:pt x="64" y="1501"/>
                  <a:pt x="63" y="1496"/>
                  <a:pt x="61" y="1492"/>
                </a:cubicBezTo>
                <a:cubicBezTo>
                  <a:pt x="60" y="1486"/>
                  <a:pt x="59" y="1481"/>
                  <a:pt x="57" y="1475"/>
                </a:cubicBezTo>
                <a:cubicBezTo>
                  <a:pt x="56" y="1471"/>
                  <a:pt x="55" y="1466"/>
                  <a:pt x="54" y="1462"/>
                </a:cubicBezTo>
                <a:cubicBezTo>
                  <a:pt x="53" y="1456"/>
                  <a:pt x="51" y="1451"/>
                  <a:pt x="50" y="1445"/>
                </a:cubicBezTo>
                <a:cubicBezTo>
                  <a:pt x="49" y="1441"/>
                  <a:pt x="48" y="1437"/>
                  <a:pt x="47" y="1432"/>
                </a:cubicBezTo>
                <a:cubicBezTo>
                  <a:pt x="46" y="1426"/>
                  <a:pt x="45" y="1421"/>
                  <a:pt x="44" y="1415"/>
                </a:cubicBezTo>
                <a:cubicBezTo>
                  <a:pt x="43" y="1411"/>
                  <a:pt x="42" y="1407"/>
                  <a:pt x="41" y="1402"/>
                </a:cubicBezTo>
                <a:cubicBezTo>
                  <a:pt x="40" y="1396"/>
                  <a:pt x="39" y="1390"/>
                  <a:pt x="37" y="1384"/>
                </a:cubicBezTo>
                <a:cubicBezTo>
                  <a:pt x="37" y="1380"/>
                  <a:pt x="36" y="1376"/>
                  <a:pt x="35" y="1372"/>
                </a:cubicBezTo>
                <a:cubicBezTo>
                  <a:pt x="34" y="1365"/>
                  <a:pt x="33" y="1358"/>
                  <a:pt x="32" y="1350"/>
                </a:cubicBezTo>
                <a:cubicBezTo>
                  <a:pt x="31" y="1348"/>
                  <a:pt x="31" y="1345"/>
                  <a:pt x="30" y="1342"/>
                </a:cubicBezTo>
                <a:cubicBezTo>
                  <a:pt x="29" y="1332"/>
                  <a:pt x="27" y="1322"/>
                  <a:pt x="26" y="1312"/>
                </a:cubicBezTo>
                <a:cubicBezTo>
                  <a:pt x="29" y="1288"/>
                  <a:pt x="33" y="1265"/>
                  <a:pt x="37" y="1241"/>
                </a:cubicBezTo>
                <a:close/>
                <a:moveTo>
                  <a:pt x="20" y="1357"/>
                </a:moveTo>
                <a:cubicBezTo>
                  <a:pt x="21" y="1361"/>
                  <a:pt x="22" y="1364"/>
                  <a:pt x="22" y="1368"/>
                </a:cubicBezTo>
                <a:cubicBezTo>
                  <a:pt x="23" y="1372"/>
                  <a:pt x="24" y="1376"/>
                  <a:pt x="24" y="1380"/>
                </a:cubicBezTo>
                <a:cubicBezTo>
                  <a:pt x="26" y="1386"/>
                  <a:pt x="27" y="1392"/>
                  <a:pt x="28" y="1398"/>
                </a:cubicBezTo>
                <a:cubicBezTo>
                  <a:pt x="29" y="1402"/>
                  <a:pt x="29" y="1406"/>
                  <a:pt x="30" y="1410"/>
                </a:cubicBezTo>
                <a:cubicBezTo>
                  <a:pt x="31" y="1417"/>
                  <a:pt x="33" y="1423"/>
                  <a:pt x="34" y="1429"/>
                </a:cubicBezTo>
                <a:cubicBezTo>
                  <a:pt x="35" y="1433"/>
                  <a:pt x="36" y="1437"/>
                  <a:pt x="36" y="1440"/>
                </a:cubicBezTo>
                <a:cubicBezTo>
                  <a:pt x="38" y="1448"/>
                  <a:pt x="40" y="1455"/>
                  <a:pt x="42" y="1462"/>
                </a:cubicBezTo>
                <a:cubicBezTo>
                  <a:pt x="42" y="1465"/>
                  <a:pt x="43" y="1467"/>
                  <a:pt x="43" y="1470"/>
                </a:cubicBezTo>
                <a:cubicBezTo>
                  <a:pt x="46" y="1480"/>
                  <a:pt x="48" y="1490"/>
                  <a:pt x="51" y="1499"/>
                </a:cubicBezTo>
                <a:cubicBezTo>
                  <a:pt x="51" y="1501"/>
                  <a:pt x="52" y="1503"/>
                  <a:pt x="52" y="1505"/>
                </a:cubicBezTo>
                <a:cubicBezTo>
                  <a:pt x="55" y="1513"/>
                  <a:pt x="57" y="1521"/>
                  <a:pt x="59" y="1529"/>
                </a:cubicBezTo>
                <a:cubicBezTo>
                  <a:pt x="60" y="1532"/>
                  <a:pt x="61" y="1535"/>
                  <a:pt x="62" y="1539"/>
                </a:cubicBezTo>
                <a:cubicBezTo>
                  <a:pt x="64" y="1545"/>
                  <a:pt x="66" y="1551"/>
                  <a:pt x="68" y="1558"/>
                </a:cubicBezTo>
                <a:cubicBezTo>
                  <a:pt x="69" y="1562"/>
                  <a:pt x="70" y="1565"/>
                  <a:pt x="71" y="1569"/>
                </a:cubicBezTo>
                <a:cubicBezTo>
                  <a:pt x="73" y="1575"/>
                  <a:pt x="75" y="1581"/>
                  <a:pt x="77" y="1587"/>
                </a:cubicBezTo>
                <a:cubicBezTo>
                  <a:pt x="78" y="1591"/>
                  <a:pt x="80" y="1595"/>
                  <a:pt x="81" y="1599"/>
                </a:cubicBezTo>
                <a:cubicBezTo>
                  <a:pt x="83" y="1604"/>
                  <a:pt x="85" y="1610"/>
                  <a:pt x="87" y="1615"/>
                </a:cubicBezTo>
                <a:cubicBezTo>
                  <a:pt x="88" y="1620"/>
                  <a:pt x="90" y="1624"/>
                  <a:pt x="91" y="1628"/>
                </a:cubicBezTo>
                <a:cubicBezTo>
                  <a:pt x="93" y="1633"/>
                  <a:pt x="95" y="1639"/>
                  <a:pt x="97" y="1644"/>
                </a:cubicBezTo>
                <a:cubicBezTo>
                  <a:pt x="99" y="1648"/>
                  <a:pt x="100" y="1652"/>
                  <a:pt x="102" y="1656"/>
                </a:cubicBezTo>
                <a:cubicBezTo>
                  <a:pt x="104" y="1662"/>
                  <a:pt x="106" y="1667"/>
                  <a:pt x="108" y="1673"/>
                </a:cubicBezTo>
                <a:cubicBezTo>
                  <a:pt x="110" y="1677"/>
                  <a:pt x="112" y="1681"/>
                  <a:pt x="113" y="1685"/>
                </a:cubicBezTo>
                <a:cubicBezTo>
                  <a:pt x="115" y="1690"/>
                  <a:pt x="118" y="1696"/>
                  <a:pt x="120" y="1701"/>
                </a:cubicBezTo>
                <a:cubicBezTo>
                  <a:pt x="122" y="1705"/>
                  <a:pt x="123" y="1709"/>
                  <a:pt x="125" y="1713"/>
                </a:cubicBezTo>
                <a:cubicBezTo>
                  <a:pt x="128" y="1718"/>
                  <a:pt x="130" y="1724"/>
                  <a:pt x="133" y="1730"/>
                </a:cubicBezTo>
                <a:cubicBezTo>
                  <a:pt x="134" y="1733"/>
                  <a:pt x="136" y="1737"/>
                  <a:pt x="138" y="1741"/>
                </a:cubicBezTo>
                <a:cubicBezTo>
                  <a:pt x="140" y="1747"/>
                  <a:pt x="143" y="1753"/>
                  <a:pt x="146" y="1759"/>
                </a:cubicBezTo>
                <a:cubicBezTo>
                  <a:pt x="148" y="1762"/>
                  <a:pt x="149" y="1765"/>
                  <a:pt x="150" y="1768"/>
                </a:cubicBezTo>
                <a:cubicBezTo>
                  <a:pt x="155" y="1777"/>
                  <a:pt x="159" y="1786"/>
                  <a:pt x="164" y="1795"/>
                </a:cubicBezTo>
                <a:cubicBezTo>
                  <a:pt x="169" y="1805"/>
                  <a:pt x="174" y="1814"/>
                  <a:pt x="178" y="1823"/>
                </a:cubicBezTo>
                <a:cubicBezTo>
                  <a:pt x="180" y="1825"/>
                  <a:pt x="181" y="1828"/>
                  <a:pt x="182" y="1830"/>
                </a:cubicBezTo>
                <a:cubicBezTo>
                  <a:pt x="186" y="1837"/>
                  <a:pt x="190" y="1844"/>
                  <a:pt x="193" y="1850"/>
                </a:cubicBezTo>
                <a:cubicBezTo>
                  <a:pt x="195" y="1853"/>
                  <a:pt x="196" y="1855"/>
                  <a:pt x="198" y="1858"/>
                </a:cubicBezTo>
                <a:cubicBezTo>
                  <a:pt x="201" y="1864"/>
                  <a:pt x="205" y="1871"/>
                  <a:pt x="209" y="1877"/>
                </a:cubicBezTo>
                <a:cubicBezTo>
                  <a:pt x="210" y="1880"/>
                  <a:pt x="212" y="1883"/>
                  <a:pt x="214" y="1886"/>
                </a:cubicBezTo>
                <a:cubicBezTo>
                  <a:pt x="217" y="1892"/>
                  <a:pt x="221" y="1898"/>
                  <a:pt x="225" y="1904"/>
                </a:cubicBezTo>
                <a:cubicBezTo>
                  <a:pt x="227" y="1907"/>
                  <a:pt x="229" y="1910"/>
                  <a:pt x="230" y="1913"/>
                </a:cubicBezTo>
                <a:cubicBezTo>
                  <a:pt x="234" y="1918"/>
                  <a:pt x="238" y="1924"/>
                  <a:pt x="241" y="1930"/>
                </a:cubicBezTo>
                <a:cubicBezTo>
                  <a:pt x="243" y="1933"/>
                  <a:pt x="245" y="1936"/>
                  <a:pt x="247" y="1939"/>
                </a:cubicBezTo>
                <a:cubicBezTo>
                  <a:pt x="251" y="1945"/>
                  <a:pt x="255" y="1950"/>
                  <a:pt x="258" y="1956"/>
                </a:cubicBezTo>
                <a:cubicBezTo>
                  <a:pt x="260" y="1959"/>
                  <a:pt x="263" y="1962"/>
                  <a:pt x="265" y="1966"/>
                </a:cubicBezTo>
                <a:cubicBezTo>
                  <a:pt x="269" y="1971"/>
                  <a:pt x="272" y="1976"/>
                  <a:pt x="276" y="1981"/>
                </a:cubicBezTo>
                <a:cubicBezTo>
                  <a:pt x="278" y="1984"/>
                  <a:pt x="281" y="1988"/>
                  <a:pt x="283" y="1991"/>
                </a:cubicBezTo>
                <a:cubicBezTo>
                  <a:pt x="287" y="1996"/>
                  <a:pt x="290" y="2001"/>
                  <a:pt x="294" y="2006"/>
                </a:cubicBezTo>
                <a:cubicBezTo>
                  <a:pt x="296" y="2010"/>
                  <a:pt x="299" y="2013"/>
                  <a:pt x="302" y="2017"/>
                </a:cubicBezTo>
                <a:cubicBezTo>
                  <a:pt x="305" y="2021"/>
                  <a:pt x="309" y="2026"/>
                  <a:pt x="312" y="2031"/>
                </a:cubicBezTo>
                <a:cubicBezTo>
                  <a:pt x="315" y="2034"/>
                  <a:pt x="318" y="2038"/>
                  <a:pt x="321" y="2042"/>
                </a:cubicBezTo>
                <a:cubicBezTo>
                  <a:pt x="324" y="2046"/>
                  <a:pt x="328" y="2051"/>
                  <a:pt x="331" y="2055"/>
                </a:cubicBezTo>
                <a:cubicBezTo>
                  <a:pt x="334" y="2059"/>
                  <a:pt x="337" y="2062"/>
                  <a:pt x="340" y="2066"/>
                </a:cubicBezTo>
                <a:cubicBezTo>
                  <a:pt x="344" y="2070"/>
                  <a:pt x="347" y="2075"/>
                  <a:pt x="351" y="2079"/>
                </a:cubicBezTo>
                <a:cubicBezTo>
                  <a:pt x="354" y="2083"/>
                  <a:pt x="357" y="2086"/>
                  <a:pt x="360" y="2090"/>
                </a:cubicBezTo>
                <a:cubicBezTo>
                  <a:pt x="364" y="2094"/>
                  <a:pt x="367" y="2098"/>
                  <a:pt x="371" y="2103"/>
                </a:cubicBezTo>
                <a:cubicBezTo>
                  <a:pt x="374" y="2106"/>
                  <a:pt x="377" y="2110"/>
                  <a:pt x="381" y="2113"/>
                </a:cubicBezTo>
                <a:cubicBezTo>
                  <a:pt x="384" y="2118"/>
                  <a:pt x="388" y="2122"/>
                  <a:pt x="392" y="2126"/>
                </a:cubicBezTo>
                <a:cubicBezTo>
                  <a:pt x="395" y="2129"/>
                  <a:pt x="398" y="2133"/>
                  <a:pt x="401" y="2136"/>
                </a:cubicBezTo>
                <a:cubicBezTo>
                  <a:pt x="405" y="2140"/>
                  <a:pt x="409" y="2145"/>
                  <a:pt x="413" y="2149"/>
                </a:cubicBezTo>
                <a:cubicBezTo>
                  <a:pt x="416" y="2152"/>
                  <a:pt x="419" y="2155"/>
                  <a:pt x="423" y="2159"/>
                </a:cubicBezTo>
                <a:cubicBezTo>
                  <a:pt x="426" y="2163"/>
                  <a:pt x="430" y="2167"/>
                  <a:pt x="434" y="2171"/>
                </a:cubicBezTo>
                <a:cubicBezTo>
                  <a:pt x="438" y="2174"/>
                  <a:pt x="441" y="2178"/>
                  <a:pt x="444" y="2181"/>
                </a:cubicBezTo>
                <a:cubicBezTo>
                  <a:pt x="448" y="2185"/>
                  <a:pt x="452" y="2189"/>
                  <a:pt x="456" y="2193"/>
                </a:cubicBezTo>
                <a:cubicBezTo>
                  <a:pt x="461" y="2203"/>
                  <a:pt x="467" y="2213"/>
                  <a:pt x="472" y="2224"/>
                </a:cubicBezTo>
                <a:cubicBezTo>
                  <a:pt x="473" y="2227"/>
                  <a:pt x="475" y="2229"/>
                  <a:pt x="477" y="2232"/>
                </a:cubicBezTo>
                <a:cubicBezTo>
                  <a:pt x="481" y="2240"/>
                  <a:pt x="485" y="2247"/>
                  <a:pt x="489" y="2255"/>
                </a:cubicBezTo>
                <a:cubicBezTo>
                  <a:pt x="491" y="2259"/>
                  <a:pt x="493" y="2262"/>
                  <a:pt x="495" y="2266"/>
                </a:cubicBezTo>
                <a:cubicBezTo>
                  <a:pt x="499" y="2273"/>
                  <a:pt x="503" y="2279"/>
                  <a:pt x="507" y="2285"/>
                </a:cubicBezTo>
                <a:cubicBezTo>
                  <a:pt x="509" y="2289"/>
                  <a:pt x="512" y="2294"/>
                  <a:pt x="514" y="2298"/>
                </a:cubicBezTo>
                <a:cubicBezTo>
                  <a:pt x="518" y="2304"/>
                  <a:pt x="521" y="2310"/>
                  <a:pt x="525" y="2316"/>
                </a:cubicBezTo>
                <a:cubicBezTo>
                  <a:pt x="528" y="2320"/>
                  <a:pt x="530" y="2324"/>
                  <a:pt x="533" y="2328"/>
                </a:cubicBezTo>
                <a:cubicBezTo>
                  <a:pt x="537" y="2334"/>
                  <a:pt x="540" y="2340"/>
                  <a:pt x="544" y="2345"/>
                </a:cubicBezTo>
                <a:cubicBezTo>
                  <a:pt x="547" y="2350"/>
                  <a:pt x="550" y="2354"/>
                  <a:pt x="552" y="2358"/>
                </a:cubicBezTo>
                <a:cubicBezTo>
                  <a:pt x="556" y="2363"/>
                  <a:pt x="560" y="2369"/>
                  <a:pt x="564" y="2375"/>
                </a:cubicBezTo>
                <a:cubicBezTo>
                  <a:pt x="567" y="2379"/>
                  <a:pt x="569" y="2383"/>
                  <a:pt x="572" y="2387"/>
                </a:cubicBezTo>
                <a:cubicBezTo>
                  <a:pt x="576" y="2393"/>
                  <a:pt x="580" y="2398"/>
                  <a:pt x="584" y="2404"/>
                </a:cubicBezTo>
                <a:cubicBezTo>
                  <a:pt x="587" y="2408"/>
                  <a:pt x="590" y="2412"/>
                  <a:pt x="593" y="2416"/>
                </a:cubicBezTo>
                <a:cubicBezTo>
                  <a:pt x="597" y="2421"/>
                  <a:pt x="601" y="2427"/>
                  <a:pt x="606" y="2432"/>
                </a:cubicBezTo>
                <a:cubicBezTo>
                  <a:pt x="609" y="2436"/>
                  <a:pt x="611" y="2440"/>
                  <a:pt x="614" y="2444"/>
                </a:cubicBezTo>
                <a:cubicBezTo>
                  <a:pt x="619" y="2449"/>
                  <a:pt x="623" y="2455"/>
                  <a:pt x="628" y="2461"/>
                </a:cubicBezTo>
                <a:cubicBezTo>
                  <a:pt x="631" y="2464"/>
                  <a:pt x="634" y="2468"/>
                  <a:pt x="636" y="2471"/>
                </a:cubicBezTo>
                <a:cubicBezTo>
                  <a:pt x="642" y="2478"/>
                  <a:pt x="647" y="2484"/>
                  <a:pt x="652" y="2491"/>
                </a:cubicBezTo>
                <a:cubicBezTo>
                  <a:pt x="655" y="2493"/>
                  <a:pt x="657" y="2496"/>
                  <a:pt x="659" y="2498"/>
                </a:cubicBezTo>
                <a:cubicBezTo>
                  <a:pt x="666" y="2507"/>
                  <a:pt x="674" y="2516"/>
                  <a:pt x="682" y="2525"/>
                </a:cubicBezTo>
                <a:cubicBezTo>
                  <a:pt x="683" y="2525"/>
                  <a:pt x="683" y="2526"/>
                  <a:pt x="684" y="2527"/>
                </a:cubicBezTo>
                <a:cubicBezTo>
                  <a:pt x="691" y="2535"/>
                  <a:pt x="699" y="2543"/>
                  <a:pt x="706" y="2551"/>
                </a:cubicBezTo>
                <a:cubicBezTo>
                  <a:pt x="709" y="2554"/>
                  <a:pt x="711" y="2556"/>
                  <a:pt x="714" y="2559"/>
                </a:cubicBezTo>
                <a:cubicBezTo>
                  <a:pt x="719" y="2565"/>
                  <a:pt x="725" y="2571"/>
                  <a:pt x="731" y="2576"/>
                </a:cubicBezTo>
                <a:cubicBezTo>
                  <a:pt x="734" y="2579"/>
                  <a:pt x="737" y="2583"/>
                  <a:pt x="740" y="2586"/>
                </a:cubicBezTo>
                <a:cubicBezTo>
                  <a:pt x="745" y="2591"/>
                  <a:pt x="751" y="2596"/>
                  <a:pt x="756" y="2601"/>
                </a:cubicBezTo>
                <a:cubicBezTo>
                  <a:pt x="759" y="2605"/>
                  <a:pt x="763" y="2608"/>
                  <a:pt x="766" y="2611"/>
                </a:cubicBezTo>
                <a:cubicBezTo>
                  <a:pt x="770" y="2614"/>
                  <a:pt x="773" y="2618"/>
                  <a:pt x="776" y="2621"/>
                </a:cubicBezTo>
                <a:cubicBezTo>
                  <a:pt x="771" y="2618"/>
                  <a:pt x="766" y="2615"/>
                  <a:pt x="760" y="2612"/>
                </a:cubicBezTo>
                <a:cubicBezTo>
                  <a:pt x="759" y="2611"/>
                  <a:pt x="758" y="2610"/>
                  <a:pt x="756" y="2609"/>
                </a:cubicBezTo>
                <a:cubicBezTo>
                  <a:pt x="742" y="2601"/>
                  <a:pt x="729" y="2593"/>
                  <a:pt x="715" y="2584"/>
                </a:cubicBezTo>
                <a:cubicBezTo>
                  <a:pt x="714" y="2583"/>
                  <a:pt x="713" y="2583"/>
                  <a:pt x="711" y="2582"/>
                </a:cubicBezTo>
                <a:cubicBezTo>
                  <a:pt x="706" y="2578"/>
                  <a:pt x="700" y="2575"/>
                  <a:pt x="695" y="2571"/>
                </a:cubicBezTo>
                <a:cubicBezTo>
                  <a:pt x="693" y="2570"/>
                  <a:pt x="691" y="2569"/>
                  <a:pt x="689" y="2567"/>
                </a:cubicBezTo>
                <a:cubicBezTo>
                  <a:pt x="684" y="2564"/>
                  <a:pt x="680" y="2561"/>
                  <a:pt x="675" y="2558"/>
                </a:cubicBezTo>
                <a:cubicBezTo>
                  <a:pt x="673" y="2557"/>
                  <a:pt x="671" y="2555"/>
                  <a:pt x="668" y="2553"/>
                </a:cubicBezTo>
                <a:cubicBezTo>
                  <a:pt x="664" y="2550"/>
                  <a:pt x="660" y="2548"/>
                  <a:pt x="656" y="2545"/>
                </a:cubicBezTo>
                <a:cubicBezTo>
                  <a:pt x="653" y="2543"/>
                  <a:pt x="651" y="2541"/>
                  <a:pt x="648" y="2539"/>
                </a:cubicBezTo>
                <a:cubicBezTo>
                  <a:pt x="644" y="2537"/>
                  <a:pt x="640" y="2534"/>
                  <a:pt x="636" y="2531"/>
                </a:cubicBezTo>
                <a:cubicBezTo>
                  <a:pt x="634" y="2529"/>
                  <a:pt x="631" y="2527"/>
                  <a:pt x="629" y="2525"/>
                </a:cubicBezTo>
                <a:cubicBezTo>
                  <a:pt x="625" y="2522"/>
                  <a:pt x="621" y="2520"/>
                  <a:pt x="617" y="2517"/>
                </a:cubicBezTo>
                <a:cubicBezTo>
                  <a:pt x="615" y="2515"/>
                  <a:pt x="612" y="2513"/>
                  <a:pt x="610" y="2511"/>
                </a:cubicBezTo>
                <a:cubicBezTo>
                  <a:pt x="606" y="2508"/>
                  <a:pt x="602" y="2505"/>
                  <a:pt x="598" y="2502"/>
                </a:cubicBezTo>
                <a:cubicBezTo>
                  <a:pt x="596" y="2500"/>
                  <a:pt x="593" y="2498"/>
                  <a:pt x="591" y="2496"/>
                </a:cubicBezTo>
                <a:cubicBezTo>
                  <a:pt x="587" y="2493"/>
                  <a:pt x="583" y="2491"/>
                  <a:pt x="580" y="2488"/>
                </a:cubicBezTo>
                <a:cubicBezTo>
                  <a:pt x="577" y="2486"/>
                  <a:pt x="575" y="2484"/>
                  <a:pt x="572" y="2482"/>
                </a:cubicBezTo>
                <a:cubicBezTo>
                  <a:pt x="568" y="2479"/>
                  <a:pt x="565" y="2476"/>
                  <a:pt x="561" y="2473"/>
                </a:cubicBezTo>
                <a:cubicBezTo>
                  <a:pt x="559" y="2471"/>
                  <a:pt x="556" y="2468"/>
                  <a:pt x="554" y="2466"/>
                </a:cubicBezTo>
                <a:cubicBezTo>
                  <a:pt x="550" y="2463"/>
                  <a:pt x="547" y="2460"/>
                  <a:pt x="543" y="2457"/>
                </a:cubicBezTo>
                <a:cubicBezTo>
                  <a:pt x="541" y="2455"/>
                  <a:pt x="538" y="2453"/>
                  <a:pt x="536" y="2451"/>
                </a:cubicBezTo>
                <a:cubicBezTo>
                  <a:pt x="532" y="2448"/>
                  <a:pt x="529" y="2445"/>
                  <a:pt x="525" y="2442"/>
                </a:cubicBezTo>
                <a:cubicBezTo>
                  <a:pt x="523" y="2440"/>
                  <a:pt x="520" y="2438"/>
                  <a:pt x="518" y="2435"/>
                </a:cubicBezTo>
                <a:cubicBezTo>
                  <a:pt x="514" y="2432"/>
                  <a:pt x="511" y="2429"/>
                  <a:pt x="507" y="2426"/>
                </a:cubicBezTo>
                <a:cubicBezTo>
                  <a:pt x="505" y="2424"/>
                  <a:pt x="503" y="2422"/>
                  <a:pt x="500" y="2420"/>
                </a:cubicBezTo>
                <a:cubicBezTo>
                  <a:pt x="497" y="2416"/>
                  <a:pt x="494" y="2413"/>
                  <a:pt x="490" y="2410"/>
                </a:cubicBezTo>
                <a:cubicBezTo>
                  <a:pt x="488" y="2408"/>
                  <a:pt x="485" y="2406"/>
                  <a:pt x="483" y="2403"/>
                </a:cubicBezTo>
                <a:cubicBezTo>
                  <a:pt x="480" y="2400"/>
                  <a:pt x="476" y="2397"/>
                  <a:pt x="473" y="2394"/>
                </a:cubicBezTo>
                <a:cubicBezTo>
                  <a:pt x="471" y="2391"/>
                  <a:pt x="468" y="2389"/>
                  <a:pt x="466" y="2387"/>
                </a:cubicBezTo>
                <a:cubicBezTo>
                  <a:pt x="463" y="2384"/>
                  <a:pt x="459" y="2380"/>
                  <a:pt x="456" y="2377"/>
                </a:cubicBezTo>
                <a:cubicBezTo>
                  <a:pt x="454" y="2375"/>
                  <a:pt x="452" y="2373"/>
                  <a:pt x="449" y="2370"/>
                </a:cubicBezTo>
                <a:cubicBezTo>
                  <a:pt x="446" y="2367"/>
                  <a:pt x="443" y="2364"/>
                  <a:pt x="440" y="2360"/>
                </a:cubicBezTo>
                <a:cubicBezTo>
                  <a:pt x="437" y="2358"/>
                  <a:pt x="435" y="2356"/>
                  <a:pt x="433" y="2353"/>
                </a:cubicBezTo>
                <a:cubicBezTo>
                  <a:pt x="430" y="2350"/>
                  <a:pt x="426" y="2347"/>
                  <a:pt x="423" y="2343"/>
                </a:cubicBezTo>
                <a:cubicBezTo>
                  <a:pt x="421" y="2341"/>
                  <a:pt x="419" y="2339"/>
                  <a:pt x="417" y="2336"/>
                </a:cubicBezTo>
                <a:cubicBezTo>
                  <a:pt x="413" y="2333"/>
                  <a:pt x="410" y="2329"/>
                  <a:pt x="407" y="2326"/>
                </a:cubicBezTo>
                <a:cubicBezTo>
                  <a:pt x="405" y="2324"/>
                  <a:pt x="403" y="2321"/>
                  <a:pt x="401" y="2319"/>
                </a:cubicBezTo>
                <a:cubicBezTo>
                  <a:pt x="398" y="2315"/>
                  <a:pt x="394" y="2312"/>
                  <a:pt x="391" y="2308"/>
                </a:cubicBezTo>
                <a:cubicBezTo>
                  <a:pt x="389" y="2306"/>
                  <a:pt x="387" y="2304"/>
                  <a:pt x="385" y="2301"/>
                </a:cubicBezTo>
                <a:cubicBezTo>
                  <a:pt x="382" y="2298"/>
                  <a:pt x="379" y="2294"/>
                  <a:pt x="376" y="2290"/>
                </a:cubicBezTo>
                <a:cubicBezTo>
                  <a:pt x="374" y="2288"/>
                  <a:pt x="372" y="2286"/>
                  <a:pt x="370" y="2283"/>
                </a:cubicBezTo>
                <a:cubicBezTo>
                  <a:pt x="367" y="2280"/>
                  <a:pt x="364" y="2276"/>
                  <a:pt x="360" y="2272"/>
                </a:cubicBezTo>
                <a:cubicBezTo>
                  <a:pt x="359" y="2270"/>
                  <a:pt x="357" y="2268"/>
                  <a:pt x="355" y="2265"/>
                </a:cubicBezTo>
                <a:cubicBezTo>
                  <a:pt x="352" y="2262"/>
                  <a:pt x="349" y="2258"/>
                  <a:pt x="345" y="2254"/>
                </a:cubicBezTo>
                <a:cubicBezTo>
                  <a:pt x="344" y="2252"/>
                  <a:pt x="342" y="2249"/>
                  <a:pt x="340" y="2247"/>
                </a:cubicBezTo>
                <a:cubicBezTo>
                  <a:pt x="337" y="2243"/>
                  <a:pt x="334" y="2239"/>
                  <a:pt x="331" y="2235"/>
                </a:cubicBezTo>
                <a:cubicBezTo>
                  <a:pt x="329" y="2233"/>
                  <a:pt x="327" y="2231"/>
                  <a:pt x="326" y="2229"/>
                </a:cubicBezTo>
                <a:cubicBezTo>
                  <a:pt x="322" y="2224"/>
                  <a:pt x="319" y="2220"/>
                  <a:pt x="316" y="2216"/>
                </a:cubicBezTo>
                <a:cubicBezTo>
                  <a:pt x="314" y="2214"/>
                  <a:pt x="313" y="2212"/>
                  <a:pt x="311" y="2210"/>
                </a:cubicBezTo>
                <a:cubicBezTo>
                  <a:pt x="308" y="2205"/>
                  <a:pt x="305" y="2201"/>
                  <a:pt x="302" y="2197"/>
                </a:cubicBezTo>
                <a:cubicBezTo>
                  <a:pt x="300" y="2195"/>
                  <a:pt x="299" y="2193"/>
                  <a:pt x="297" y="2191"/>
                </a:cubicBezTo>
                <a:cubicBezTo>
                  <a:pt x="294" y="2186"/>
                  <a:pt x="291" y="2181"/>
                  <a:pt x="287" y="2177"/>
                </a:cubicBezTo>
                <a:cubicBezTo>
                  <a:pt x="286" y="2175"/>
                  <a:pt x="285" y="2173"/>
                  <a:pt x="284" y="2172"/>
                </a:cubicBezTo>
                <a:cubicBezTo>
                  <a:pt x="280" y="2167"/>
                  <a:pt x="277" y="2161"/>
                  <a:pt x="273" y="2156"/>
                </a:cubicBezTo>
                <a:cubicBezTo>
                  <a:pt x="272" y="2155"/>
                  <a:pt x="271" y="2154"/>
                  <a:pt x="271" y="2152"/>
                </a:cubicBezTo>
                <a:cubicBezTo>
                  <a:pt x="266" y="2146"/>
                  <a:pt x="262" y="2140"/>
                  <a:pt x="259" y="2134"/>
                </a:cubicBezTo>
                <a:cubicBezTo>
                  <a:pt x="258" y="2134"/>
                  <a:pt x="258" y="2133"/>
                  <a:pt x="258" y="2133"/>
                </a:cubicBezTo>
                <a:cubicBezTo>
                  <a:pt x="240" y="2106"/>
                  <a:pt x="224" y="2079"/>
                  <a:pt x="208" y="2052"/>
                </a:cubicBezTo>
                <a:cubicBezTo>
                  <a:pt x="208" y="2051"/>
                  <a:pt x="207" y="2049"/>
                  <a:pt x="206" y="2048"/>
                </a:cubicBezTo>
                <a:cubicBezTo>
                  <a:pt x="203" y="2043"/>
                  <a:pt x="200" y="2037"/>
                  <a:pt x="197" y="2031"/>
                </a:cubicBezTo>
                <a:cubicBezTo>
                  <a:pt x="196" y="2030"/>
                  <a:pt x="195" y="2028"/>
                  <a:pt x="194" y="2026"/>
                </a:cubicBezTo>
                <a:cubicBezTo>
                  <a:pt x="191" y="2021"/>
                  <a:pt x="188" y="2016"/>
                  <a:pt x="186" y="2011"/>
                </a:cubicBezTo>
                <a:cubicBezTo>
                  <a:pt x="185" y="2008"/>
                  <a:pt x="183" y="2006"/>
                  <a:pt x="182" y="2004"/>
                </a:cubicBezTo>
                <a:cubicBezTo>
                  <a:pt x="180" y="1999"/>
                  <a:pt x="177" y="1995"/>
                  <a:pt x="175" y="1990"/>
                </a:cubicBezTo>
                <a:cubicBezTo>
                  <a:pt x="174" y="1987"/>
                  <a:pt x="173" y="1985"/>
                  <a:pt x="171" y="1983"/>
                </a:cubicBezTo>
                <a:cubicBezTo>
                  <a:pt x="169" y="1978"/>
                  <a:pt x="167" y="1973"/>
                  <a:pt x="164" y="1969"/>
                </a:cubicBezTo>
                <a:cubicBezTo>
                  <a:pt x="163" y="1966"/>
                  <a:pt x="162" y="1964"/>
                  <a:pt x="161" y="1961"/>
                </a:cubicBezTo>
                <a:cubicBezTo>
                  <a:pt x="159" y="1957"/>
                  <a:pt x="156" y="1952"/>
                  <a:pt x="154" y="1947"/>
                </a:cubicBezTo>
                <a:cubicBezTo>
                  <a:pt x="153" y="1945"/>
                  <a:pt x="152" y="1942"/>
                  <a:pt x="151" y="1940"/>
                </a:cubicBezTo>
                <a:cubicBezTo>
                  <a:pt x="148" y="1935"/>
                  <a:pt x="146" y="1931"/>
                  <a:pt x="144" y="1926"/>
                </a:cubicBezTo>
                <a:cubicBezTo>
                  <a:pt x="143" y="1923"/>
                  <a:pt x="142" y="1921"/>
                  <a:pt x="141" y="1918"/>
                </a:cubicBezTo>
                <a:cubicBezTo>
                  <a:pt x="139" y="1913"/>
                  <a:pt x="137" y="1909"/>
                  <a:pt x="135" y="1905"/>
                </a:cubicBezTo>
                <a:cubicBezTo>
                  <a:pt x="134" y="1902"/>
                  <a:pt x="132" y="1899"/>
                  <a:pt x="131" y="1896"/>
                </a:cubicBezTo>
                <a:cubicBezTo>
                  <a:pt x="129" y="1892"/>
                  <a:pt x="128" y="1887"/>
                  <a:pt x="126" y="1883"/>
                </a:cubicBezTo>
                <a:cubicBezTo>
                  <a:pt x="125" y="1880"/>
                  <a:pt x="123" y="1877"/>
                  <a:pt x="122" y="1874"/>
                </a:cubicBezTo>
                <a:cubicBezTo>
                  <a:pt x="120" y="1870"/>
                  <a:pt x="119" y="1865"/>
                  <a:pt x="117" y="1861"/>
                </a:cubicBezTo>
                <a:cubicBezTo>
                  <a:pt x="116" y="1858"/>
                  <a:pt x="115" y="1855"/>
                  <a:pt x="113" y="1852"/>
                </a:cubicBezTo>
                <a:cubicBezTo>
                  <a:pt x="112" y="1848"/>
                  <a:pt x="110" y="1843"/>
                  <a:pt x="108" y="1839"/>
                </a:cubicBezTo>
                <a:cubicBezTo>
                  <a:pt x="107" y="1836"/>
                  <a:pt x="106" y="1833"/>
                  <a:pt x="105" y="1830"/>
                </a:cubicBezTo>
                <a:cubicBezTo>
                  <a:pt x="103" y="1826"/>
                  <a:pt x="102" y="1821"/>
                  <a:pt x="100" y="1817"/>
                </a:cubicBezTo>
                <a:cubicBezTo>
                  <a:pt x="99" y="1814"/>
                  <a:pt x="98" y="1811"/>
                  <a:pt x="97" y="1808"/>
                </a:cubicBezTo>
                <a:cubicBezTo>
                  <a:pt x="95" y="1803"/>
                  <a:pt x="94" y="1799"/>
                  <a:pt x="92" y="1795"/>
                </a:cubicBezTo>
                <a:cubicBezTo>
                  <a:pt x="91" y="1792"/>
                  <a:pt x="90" y="1789"/>
                  <a:pt x="89" y="1785"/>
                </a:cubicBezTo>
                <a:cubicBezTo>
                  <a:pt x="88" y="1781"/>
                  <a:pt x="86" y="1777"/>
                  <a:pt x="85" y="1772"/>
                </a:cubicBezTo>
                <a:cubicBezTo>
                  <a:pt x="84" y="1769"/>
                  <a:pt x="83" y="1766"/>
                  <a:pt x="82" y="1763"/>
                </a:cubicBezTo>
                <a:cubicBezTo>
                  <a:pt x="81" y="1759"/>
                  <a:pt x="79" y="1754"/>
                  <a:pt x="78" y="1750"/>
                </a:cubicBezTo>
                <a:cubicBezTo>
                  <a:pt x="77" y="1747"/>
                  <a:pt x="76" y="1744"/>
                  <a:pt x="75" y="1740"/>
                </a:cubicBezTo>
                <a:cubicBezTo>
                  <a:pt x="74" y="1736"/>
                  <a:pt x="72" y="1732"/>
                  <a:pt x="71" y="1727"/>
                </a:cubicBezTo>
                <a:cubicBezTo>
                  <a:pt x="70" y="1724"/>
                  <a:pt x="69" y="1721"/>
                  <a:pt x="68" y="1718"/>
                </a:cubicBezTo>
                <a:cubicBezTo>
                  <a:pt x="67" y="1713"/>
                  <a:pt x="66" y="1709"/>
                  <a:pt x="65" y="1704"/>
                </a:cubicBezTo>
                <a:cubicBezTo>
                  <a:pt x="64" y="1701"/>
                  <a:pt x="63" y="1698"/>
                  <a:pt x="62" y="1695"/>
                </a:cubicBezTo>
                <a:cubicBezTo>
                  <a:pt x="61" y="1690"/>
                  <a:pt x="60" y="1686"/>
                  <a:pt x="59" y="1681"/>
                </a:cubicBezTo>
                <a:cubicBezTo>
                  <a:pt x="58" y="1678"/>
                  <a:pt x="57" y="1675"/>
                  <a:pt x="56" y="1672"/>
                </a:cubicBezTo>
                <a:cubicBezTo>
                  <a:pt x="55" y="1667"/>
                  <a:pt x="54" y="1663"/>
                  <a:pt x="53" y="1658"/>
                </a:cubicBezTo>
                <a:cubicBezTo>
                  <a:pt x="52" y="1655"/>
                  <a:pt x="51" y="1652"/>
                  <a:pt x="51" y="1649"/>
                </a:cubicBezTo>
                <a:cubicBezTo>
                  <a:pt x="50" y="1644"/>
                  <a:pt x="49" y="1640"/>
                  <a:pt x="48" y="1635"/>
                </a:cubicBezTo>
                <a:cubicBezTo>
                  <a:pt x="47" y="1632"/>
                  <a:pt x="46" y="1629"/>
                  <a:pt x="45" y="1626"/>
                </a:cubicBezTo>
                <a:cubicBezTo>
                  <a:pt x="44" y="1621"/>
                  <a:pt x="44" y="1617"/>
                  <a:pt x="43" y="1612"/>
                </a:cubicBezTo>
                <a:cubicBezTo>
                  <a:pt x="42" y="1609"/>
                  <a:pt x="41" y="1606"/>
                  <a:pt x="41" y="1602"/>
                </a:cubicBezTo>
                <a:cubicBezTo>
                  <a:pt x="40" y="1598"/>
                  <a:pt x="39" y="1593"/>
                  <a:pt x="38" y="1589"/>
                </a:cubicBezTo>
                <a:cubicBezTo>
                  <a:pt x="37" y="1585"/>
                  <a:pt x="37" y="1582"/>
                  <a:pt x="36" y="1579"/>
                </a:cubicBezTo>
                <a:cubicBezTo>
                  <a:pt x="35" y="1574"/>
                  <a:pt x="35" y="1570"/>
                  <a:pt x="34" y="1565"/>
                </a:cubicBezTo>
                <a:cubicBezTo>
                  <a:pt x="33" y="1562"/>
                  <a:pt x="33" y="1559"/>
                  <a:pt x="32" y="1556"/>
                </a:cubicBezTo>
                <a:cubicBezTo>
                  <a:pt x="31" y="1551"/>
                  <a:pt x="31" y="1546"/>
                  <a:pt x="30" y="1541"/>
                </a:cubicBezTo>
                <a:cubicBezTo>
                  <a:pt x="29" y="1538"/>
                  <a:pt x="29" y="1535"/>
                  <a:pt x="28" y="1532"/>
                </a:cubicBezTo>
                <a:cubicBezTo>
                  <a:pt x="28" y="1527"/>
                  <a:pt x="27" y="1522"/>
                  <a:pt x="26" y="1517"/>
                </a:cubicBezTo>
                <a:cubicBezTo>
                  <a:pt x="26" y="1514"/>
                  <a:pt x="26" y="1511"/>
                  <a:pt x="25" y="1508"/>
                </a:cubicBezTo>
                <a:cubicBezTo>
                  <a:pt x="24" y="1503"/>
                  <a:pt x="24" y="1498"/>
                  <a:pt x="23" y="1493"/>
                </a:cubicBezTo>
                <a:cubicBezTo>
                  <a:pt x="23" y="1490"/>
                  <a:pt x="22" y="1487"/>
                  <a:pt x="22" y="1485"/>
                </a:cubicBezTo>
                <a:cubicBezTo>
                  <a:pt x="22" y="1479"/>
                  <a:pt x="21" y="1473"/>
                  <a:pt x="20" y="1467"/>
                </a:cubicBezTo>
                <a:cubicBezTo>
                  <a:pt x="20" y="1465"/>
                  <a:pt x="20" y="1463"/>
                  <a:pt x="20" y="1461"/>
                </a:cubicBezTo>
                <a:cubicBezTo>
                  <a:pt x="19" y="1453"/>
                  <a:pt x="18" y="1446"/>
                  <a:pt x="18" y="1438"/>
                </a:cubicBezTo>
                <a:cubicBezTo>
                  <a:pt x="18" y="1438"/>
                  <a:pt x="17" y="1437"/>
                  <a:pt x="17" y="1437"/>
                </a:cubicBezTo>
                <a:cubicBezTo>
                  <a:pt x="17" y="1429"/>
                  <a:pt x="16" y="1421"/>
                  <a:pt x="16" y="1413"/>
                </a:cubicBezTo>
                <a:cubicBezTo>
                  <a:pt x="17" y="1395"/>
                  <a:pt x="19" y="1376"/>
                  <a:pt x="20" y="1357"/>
                </a:cubicBezTo>
                <a:close/>
                <a:moveTo>
                  <a:pt x="1515" y="3017"/>
                </a:moveTo>
                <a:cubicBezTo>
                  <a:pt x="686" y="3017"/>
                  <a:pt x="12" y="2343"/>
                  <a:pt x="12" y="1514"/>
                </a:cubicBezTo>
                <a:cubicBezTo>
                  <a:pt x="12" y="1511"/>
                  <a:pt x="12" y="1507"/>
                  <a:pt x="12" y="1504"/>
                </a:cubicBezTo>
                <a:cubicBezTo>
                  <a:pt x="13" y="1505"/>
                  <a:pt x="13" y="1506"/>
                  <a:pt x="13" y="1508"/>
                </a:cubicBezTo>
                <a:cubicBezTo>
                  <a:pt x="13" y="1511"/>
                  <a:pt x="14" y="1514"/>
                  <a:pt x="14" y="1517"/>
                </a:cubicBezTo>
                <a:cubicBezTo>
                  <a:pt x="15" y="1522"/>
                  <a:pt x="15" y="1527"/>
                  <a:pt x="16" y="1531"/>
                </a:cubicBezTo>
                <a:cubicBezTo>
                  <a:pt x="17" y="1534"/>
                  <a:pt x="17" y="1537"/>
                  <a:pt x="18" y="1541"/>
                </a:cubicBezTo>
                <a:cubicBezTo>
                  <a:pt x="18" y="1545"/>
                  <a:pt x="19" y="1550"/>
                  <a:pt x="20" y="1554"/>
                </a:cubicBezTo>
                <a:cubicBezTo>
                  <a:pt x="20" y="1557"/>
                  <a:pt x="21" y="1561"/>
                  <a:pt x="21" y="1564"/>
                </a:cubicBezTo>
                <a:cubicBezTo>
                  <a:pt x="22" y="1568"/>
                  <a:pt x="23" y="1573"/>
                  <a:pt x="24" y="1578"/>
                </a:cubicBezTo>
                <a:cubicBezTo>
                  <a:pt x="24" y="1581"/>
                  <a:pt x="25" y="1584"/>
                  <a:pt x="25" y="1586"/>
                </a:cubicBezTo>
                <a:cubicBezTo>
                  <a:pt x="26" y="1592"/>
                  <a:pt x="27" y="1597"/>
                  <a:pt x="28" y="1603"/>
                </a:cubicBezTo>
                <a:cubicBezTo>
                  <a:pt x="29" y="1605"/>
                  <a:pt x="29" y="1607"/>
                  <a:pt x="30" y="1609"/>
                </a:cubicBezTo>
                <a:cubicBezTo>
                  <a:pt x="31" y="1617"/>
                  <a:pt x="33" y="1625"/>
                  <a:pt x="34" y="1632"/>
                </a:cubicBezTo>
                <a:cubicBezTo>
                  <a:pt x="34" y="1633"/>
                  <a:pt x="35" y="1633"/>
                  <a:pt x="35" y="1633"/>
                </a:cubicBezTo>
                <a:cubicBezTo>
                  <a:pt x="36" y="1641"/>
                  <a:pt x="38" y="1648"/>
                  <a:pt x="39" y="1655"/>
                </a:cubicBezTo>
                <a:cubicBezTo>
                  <a:pt x="40" y="1657"/>
                  <a:pt x="41" y="1659"/>
                  <a:pt x="41" y="1662"/>
                </a:cubicBezTo>
                <a:cubicBezTo>
                  <a:pt x="42" y="1667"/>
                  <a:pt x="44" y="1672"/>
                  <a:pt x="45" y="1677"/>
                </a:cubicBezTo>
                <a:cubicBezTo>
                  <a:pt x="46" y="1680"/>
                  <a:pt x="46" y="1683"/>
                  <a:pt x="47" y="1686"/>
                </a:cubicBezTo>
                <a:cubicBezTo>
                  <a:pt x="48" y="1690"/>
                  <a:pt x="49" y="1695"/>
                  <a:pt x="51" y="1700"/>
                </a:cubicBezTo>
                <a:cubicBezTo>
                  <a:pt x="51" y="1703"/>
                  <a:pt x="52" y="1706"/>
                  <a:pt x="53" y="1709"/>
                </a:cubicBezTo>
                <a:cubicBezTo>
                  <a:pt x="54" y="1713"/>
                  <a:pt x="56" y="1718"/>
                  <a:pt x="57" y="1722"/>
                </a:cubicBezTo>
                <a:cubicBezTo>
                  <a:pt x="58" y="1725"/>
                  <a:pt x="58" y="1728"/>
                  <a:pt x="59" y="1731"/>
                </a:cubicBezTo>
                <a:cubicBezTo>
                  <a:pt x="61" y="1736"/>
                  <a:pt x="62" y="1741"/>
                  <a:pt x="63" y="1745"/>
                </a:cubicBezTo>
                <a:cubicBezTo>
                  <a:pt x="64" y="1748"/>
                  <a:pt x="65" y="1751"/>
                  <a:pt x="66" y="1754"/>
                </a:cubicBezTo>
                <a:cubicBezTo>
                  <a:pt x="67" y="1758"/>
                  <a:pt x="69" y="1763"/>
                  <a:pt x="70" y="1768"/>
                </a:cubicBezTo>
                <a:cubicBezTo>
                  <a:pt x="71" y="1771"/>
                  <a:pt x="72" y="1773"/>
                  <a:pt x="73" y="1776"/>
                </a:cubicBezTo>
                <a:cubicBezTo>
                  <a:pt x="75" y="1782"/>
                  <a:pt x="77" y="1787"/>
                  <a:pt x="78" y="1793"/>
                </a:cubicBezTo>
                <a:cubicBezTo>
                  <a:pt x="79" y="1795"/>
                  <a:pt x="80" y="1796"/>
                  <a:pt x="80" y="1798"/>
                </a:cubicBezTo>
                <a:cubicBezTo>
                  <a:pt x="83" y="1805"/>
                  <a:pt x="85" y="1813"/>
                  <a:pt x="88" y="1820"/>
                </a:cubicBezTo>
                <a:cubicBezTo>
                  <a:pt x="88" y="1821"/>
                  <a:pt x="89" y="1822"/>
                  <a:pt x="89" y="1823"/>
                </a:cubicBezTo>
                <a:cubicBezTo>
                  <a:pt x="91" y="1830"/>
                  <a:pt x="93" y="1836"/>
                  <a:pt x="96" y="1842"/>
                </a:cubicBezTo>
                <a:cubicBezTo>
                  <a:pt x="97" y="1844"/>
                  <a:pt x="97" y="1846"/>
                  <a:pt x="98" y="1849"/>
                </a:cubicBezTo>
                <a:cubicBezTo>
                  <a:pt x="100" y="1854"/>
                  <a:pt x="102" y="1858"/>
                  <a:pt x="104" y="1863"/>
                </a:cubicBezTo>
                <a:cubicBezTo>
                  <a:pt x="105" y="1866"/>
                  <a:pt x="106" y="1869"/>
                  <a:pt x="107" y="1871"/>
                </a:cubicBezTo>
                <a:cubicBezTo>
                  <a:pt x="109" y="1876"/>
                  <a:pt x="111" y="1880"/>
                  <a:pt x="113" y="1885"/>
                </a:cubicBezTo>
                <a:cubicBezTo>
                  <a:pt x="114" y="1888"/>
                  <a:pt x="115" y="1891"/>
                  <a:pt x="116" y="1893"/>
                </a:cubicBezTo>
                <a:cubicBezTo>
                  <a:pt x="118" y="1898"/>
                  <a:pt x="120" y="1902"/>
                  <a:pt x="122" y="1907"/>
                </a:cubicBezTo>
                <a:cubicBezTo>
                  <a:pt x="123" y="1909"/>
                  <a:pt x="124" y="1912"/>
                  <a:pt x="125" y="1915"/>
                </a:cubicBezTo>
                <a:cubicBezTo>
                  <a:pt x="127" y="1919"/>
                  <a:pt x="129" y="1924"/>
                  <a:pt x="131" y="1928"/>
                </a:cubicBezTo>
                <a:cubicBezTo>
                  <a:pt x="132" y="1931"/>
                  <a:pt x="133" y="1934"/>
                  <a:pt x="135" y="1936"/>
                </a:cubicBezTo>
                <a:cubicBezTo>
                  <a:pt x="137" y="1941"/>
                  <a:pt x="139" y="1946"/>
                  <a:pt x="141" y="1950"/>
                </a:cubicBezTo>
                <a:cubicBezTo>
                  <a:pt x="142" y="1953"/>
                  <a:pt x="143" y="1955"/>
                  <a:pt x="144" y="1957"/>
                </a:cubicBezTo>
                <a:cubicBezTo>
                  <a:pt x="147" y="1963"/>
                  <a:pt x="150" y="1969"/>
                  <a:pt x="153" y="1975"/>
                </a:cubicBezTo>
                <a:cubicBezTo>
                  <a:pt x="154" y="1976"/>
                  <a:pt x="154" y="1977"/>
                  <a:pt x="154" y="1978"/>
                </a:cubicBezTo>
                <a:cubicBezTo>
                  <a:pt x="158" y="1985"/>
                  <a:pt x="161" y="1992"/>
                  <a:pt x="165" y="1999"/>
                </a:cubicBezTo>
                <a:cubicBezTo>
                  <a:pt x="166" y="2001"/>
                  <a:pt x="167" y="2003"/>
                  <a:pt x="168" y="2005"/>
                </a:cubicBezTo>
                <a:cubicBezTo>
                  <a:pt x="170" y="2010"/>
                  <a:pt x="173" y="2015"/>
                  <a:pt x="176" y="2020"/>
                </a:cubicBezTo>
                <a:cubicBezTo>
                  <a:pt x="177" y="2022"/>
                  <a:pt x="178" y="2025"/>
                  <a:pt x="180" y="2027"/>
                </a:cubicBezTo>
                <a:cubicBezTo>
                  <a:pt x="182" y="2031"/>
                  <a:pt x="184" y="2036"/>
                  <a:pt x="187" y="2040"/>
                </a:cubicBezTo>
                <a:cubicBezTo>
                  <a:pt x="188" y="2043"/>
                  <a:pt x="190" y="2046"/>
                  <a:pt x="191" y="2048"/>
                </a:cubicBezTo>
                <a:cubicBezTo>
                  <a:pt x="193" y="2052"/>
                  <a:pt x="196" y="2056"/>
                  <a:pt x="198" y="2061"/>
                </a:cubicBezTo>
                <a:cubicBezTo>
                  <a:pt x="200" y="2063"/>
                  <a:pt x="201" y="2066"/>
                  <a:pt x="203" y="2069"/>
                </a:cubicBezTo>
                <a:cubicBezTo>
                  <a:pt x="205" y="2073"/>
                  <a:pt x="207" y="2077"/>
                  <a:pt x="210" y="2081"/>
                </a:cubicBezTo>
                <a:cubicBezTo>
                  <a:pt x="211" y="2084"/>
                  <a:pt x="213" y="2086"/>
                  <a:pt x="215" y="2089"/>
                </a:cubicBezTo>
                <a:cubicBezTo>
                  <a:pt x="217" y="2093"/>
                  <a:pt x="219" y="2097"/>
                  <a:pt x="222" y="2101"/>
                </a:cubicBezTo>
                <a:cubicBezTo>
                  <a:pt x="224" y="2104"/>
                  <a:pt x="225" y="2106"/>
                  <a:pt x="227" y="2109"/>
                </a:cubicBezTo>
                <a:cubicBezTo>
                  <a:pt x="229" y="2113"/>
                  <a:pt x="232" y="2118"/>
                  <a:pt x="235" y="2122"/>
                </a:cubicBezTo>
                <a:cubicBezTo>
                  <a:pt x="236" y="2124"/>
                  <a:pt x="238" y="2126"/>
                  <a:pt x="239" y="2129"/>
                </a:cubicBezTo>
                <a:cubicBezTo>
                  <a:pt x="243" y="2135"/>
                  <a:pt x="247" y="2142"/>
                  <a:pt x="252" y="2148"/>
                </a:cubicBezTo>
                <a:cubicBezTo>
                  <a:pt x="260" y="2160"/>
                  <a:pt x="268" y="2172"/>
                  <a:pt x="276" y="2183"/>
                </a:cubicBezTo>
                <a:cubicBezTo>
                  <a:pt x="277" y="2185"/>
                  <a:pt x="278" y="2186"/>
                  <a:pt x="279" y="2188"/>
                </a:cubicBezTo>
                <a:cubicBezTo>
                  <a:pt x="282" y="2191"/>
                  <a:pt x="284" y="2195"/>
                  <a:pt x="287" y="2199"/>
                </a:cubicBezTo>
                <a:cubicBezTo>
                  <a:pt x="289" y="2202"/>
                  <a:pt x="291" y="2204"/>
                  <a:pt x="293" y="2207"/>
                </a:cubicBezTo>
                <a:cubicBezTo>
                  <a:pt x="295" y="2210"/>
                  <a:pt x="298" y="2213"/>
                  <a:pt x="300" y="2217"/>
                </a:cubicBezTo>
                <a:cubicBezTo>
                  <a:pt x="302" y="2220"/>
                  <a:pt x="305" y="2223"/>
                  <a:pt x="307" y="2226"/>
                </a:cubicBezTo>
                <a:cubicBezTo>
                  <a:pt x="309" y="2229"/>
                  <a:pt x="312" y="2232"/>
                  <a:pt x="314" y="2235"/>
                </a:cubicBezTo>
                <a:cubicBezTo>
                  <a:pt x="317" y="2238"/>
                  <a:pt x="319" y="2242"/>
                  <a:pt x="322" y="2245"/>
                </a:cubicBezTo>
                <a:cubicBezTo>
                  <a:pt x="324" y="2248"/>
                  <a:pt x="326" y="2251"/>
                  <a:pt x="328" y="2253"/>
                </a:cubicBezTo>
                <a:cubicBezTo>
                  <a:pt x="331" y="2257"/>
                  <a:pt x="334" y="2260"/>
                  <a:pt x="337" y="2264"/>
                </a:cubicBezTo>
                <a:cubicBezTo>
                  <a:pt x="339" y="2266"/>
                  <a:pt x="340" y="2268"/>
                  <a:pt x="342" y="2270"/>
                </a:cubicBezTo>
                <a:cubicBezTo>
                  <a:pt x="345" y="2275"/>
                  <a:pt x="349" y="2279"/>
                  <a:pt x="352" y="2283"/>
                </a:cubicBezTo>
                <a:cubicBezTo>
                  <a:pt x="353" y="2284"/>
                  <a:pt x="355" y="2286"/>
                  <a:pt x="356" y="2287"/>
                </a:cubicBezTo>
                <a:cubicBezTo>
                  <a:pt x="360" y="2292"/>
                  <a:pt x="364" y="2296"/>
                  <a:pt x="368" y="2301"/>
                </a:cubicBezTo>
                <a:cubicBezTo>
                  <a:pt x="369" y="2302"/>
                  <a:pt x="370" y="2304"/>
                  <a:pt x="372" y="2305"/>
                </a:cubicBezTo>
                <a:cubicBezTo>
                  <a:pt x="375" y="2310"/>
                  <a:pt x="379" y="2314"/>
                  <a:pt x="383" y="2319"/>
                </a:cubicBezTo>
                <a:cubicBezTo>
                  <a:pt x="384" y="2320"/>
                  <a:pt x="386" y="2321"/>
                  <a:pt x="387" y="2322"/>
                </a:cubicBezTo>
                <a:cubicBezTo>
                  <a:pt x="391" y="2327"/>
                  <a:pt x="395" y="2332"/>
                  <a:pt x="399" y="2336"/>
                </a:cubicBezTo>
                <a:cubicBezTo>
                  <a:pt x="400" y="2337"/>
                  <a:pt x="401" y="2338"/>
                  <a:pt x="402" y="2339"/>
                </a:cubicBezTo>
                <a:cubicBezTo>
                  <a:pt x="406" y="2344"/>
                  <a:pt x="411" y="2349"/>
                  <a:pt x="416" y="2354"/>
                </a:cubicBezTo>
                <a:cubicBezTo>
                  <a:pt x="417" y="2355"/>
                  <a:pt x="417" y="2356"/>
                  <a:pt x="418" y="2357"/>
                </a:cubicBezTo>
                <a:cubicBezTo>
                  <a:pt x="423" y="2361"/>
                  <a:pt x="428" y="2366"/>
                  <a:pt x="432" y="2371"/>
                </a:cubicBezTo>
                <a:cubicBezTo>
                  <a:pt x="433" y="2372"/>
                  <a:pt x="433" y="2372"/>
                  <a:pt x="434" y="2373"/>
                </a:cubicBezTo>
                <a:cubicBezTo>
                  <a:pt x="439" y="2378"/>
                  <a:pt x="444" y="2383"/>
                  <a:pt x="449" y="2388"/>
                </a:cubicBezTo>
                <a:cubicBezTo>
                  <a:pt x="450" y="2389"/>
                  <a:pt x="451" y="2389"/>
                  <a:pt x="451" y="2390"/>
                </a:cubicBezTo>
                <a:cubicBezTo>
                  <a:pt x="456" y="2395"/>
                  <a:pt x="461" y="2400"/>
                  <a:pt x="466" y="2405"/>
                </a:cubicBezTo>
                <a:cubicBezTo>
                  <a:pt x="467" y="2405"/>
                  <a:pt x="468" y="2406"/>
                  <a:pt x="468" y="2407"/>
                </a:cubicBezTo>
                <a:cubicBezTo>
                  <a:pt x="473" y="2411"/>
                  <a:pt x="478" y="2416"/>
                  <a:pt x="484" y="2421"/>
                </a:cubicBezTo>
                <a:cubicBezTo>
                  <a:pt x="484" y="2422"/>
                  <a:pt x="485" y="2422"/>
                  <a:pt x="485" y="2422"/>
                </a:cubicBezTo>
                <a:cubicBezTo>
                  <a:pt x="490" y="2427"/>
                  <a:pt x="496" y="2432"/>
                  <a:pt x="501" y="2437"/>
                </a:cubicBezTo>
                <a:cubicBezTo>
                  <a:pt x="502" y="2438"/>
                  <a:pt x="502" y="2438"/>
                  <a:pt x="502" y="2438"/>
                </a:cubicBezTo>
                <a:cubicBezTo>
                  <a:pt x="508" y="2443"/>
                  <a:pt x="514" y="2448"/>
                  <a:pt x="519" y="2453"/>
                </a:cubicBezTo>
                <a:cubicBezTo>
                  <a:pt x="520" y="2454"/>
                  <a:pt x="520" y="2454"/>
                  <a:pt x="520" y="2454"/>
                </a:cubicBezTo>
                <a:cubicBezTo>
                  <a:pt x="526" y="2459"/>
                  <a:pt x="532" y="2464"/>
                  <a:pt x="537" y="2469"/>
                </a:cubicBezTo>
                <a:cubicBezTo>
                  <a:pt x="538" y="2469"/>
                  <a:pt x="538" y="2470"/>
                  <a:pt x="539" y="2470"/>
                </a:cubicBezTo>
                <a:cubicBezTo>
                  <a:pt x="545" y="2475"/>
                  <a:pt x="550" y="2480"/>
                  <a:pt x="556" y="2484"/>
                </a:cubicBezTo>
                <a:cubicBezTo>
                  <a:pt x="556" y="2485"/>
                  <a:pt x="557" y="2485"/>
                  <a:pt x="557" y="2485"/>
                </a:cubicBezTo>
                <a:cubicBezTo>
                  <a:pt x="563" y="2490"/>
                  <a:pt x="569" y="2495"/>
                  <a:pt x="574" y="2499"/>
                </a:cubicBezTo>
                <a:cubicBezTo>
                  <a:pt x="575" y="2500"/>
                  <a:pt x="576" y="2500"/>
                  <a:pt x="576" y="2501"/>
                </a:cubicBezTo>
                <a:cubicBezTo>
                  <a:pt x="582" y="2505"/>
                  <a:pt x="588" y="2509"/>
                  <a:pt x="593" y="2514"/>
                </a:cubicBezTo>
                <a:cubicBezTo>
                  <a:pt x="594" y="2514"/>
                  <a:pt x="595" y="2515"/>
                  <a:pt x="595" y="2515"/>
                </a:cubicBezTo>
                <a:cubicBezTo>
                  <a:pt x="601" y="2520"/>
                  <a:pt x="607" y="2524"/>
                  <a:pt x="612" y="2528"/>
                </a:cubicBezTo>
                <a:cubicBezTo>
                  <a:pt x="613" y="2529"/>
                  <a:pt x="614" y="2530"/>
                  <a:pt x="615" y="2530"/>
                </a:cubicBezTo>
                <a:cubicBezTo>
                  <a:pt x="620" y="2534"/>
                  <a:pt x="626" y="2538"/>
                  <a:pt x="631" y="2542"/>
                </a:cubicBezTo>
                <a:cubicBezTo>
                  <a:pt x="633" y="2543"/>
                  <a:pt x="634" y="2544"/>
                  <a:pt x="635" y="2545"/>
                </a:cubicBezTo>
                <a:cubicBezTo>
                  <a:pt x="641" y="2549"/>
                  <a:pt x="646" y="2552"/>
                  <a:pt x="651" y="2556"/>
                </a:cubicBezTo>
                <a:cubicBezTo>
                  <a:pt x="652" y="2557"/>
                  <a:pt x="654" y="2558"/>
                  <a:pt x="655" y="2559"/>
                </a:cubicBezTo>
                <a:cubicBezTo>
                  <a:pt x="661" y="2563"/>
                  <a:pt x="666" y="2566"/>
                  <a:pt x="671" y="2570"/>
                </a:cubicBezTo>
                <a:cubicBezTo>
                  <a:pt x="672" y="2571"/>
                  <a:pt x="674" y="2572"/>
                  <a:pt x="676" y="2573"/>
                </a:cubicBezTo>
                <a:cubicBezTo>
                  <a:pt x="681" y="2576"/>
                  <a:pt x="686" y="2580"/>
                  <a:pt x="691" y="2583"/>
                </a:cubicBezTo>
                <a:cubicBezTo>
                  <a:pt x="693" y="2584"/>
                  <a:pt x="695" y="2585"/>
                  <a:pt x="697" y="2587"/>
                </a:cubicBezTo>
                <a:cubicBezTo>
                  <a:pt x="702" y="2590"/>
                  <a:pt x="706" y="2593"/>
                  <a:pt x="711" y="2596"/>
                </a:cubicBezTo>
                <a:cubicBezTo>
                  <a:pt x="713" y="2597"/>
                  <a:pt x="716" y="2599"/>
                  <a:pt x="718" y="2600"/>
                </a:cubicBezTo>
                <a:cubicBezTo>
                  <a:pt x="722" y="2603"/>
                  <a:pt x="727" y="2606"/>
                  <a:pt x="731" y="2608"/>
                </a:cubicBezTo>
                <a:cubicBezTo>
                  <a:pt x="734" y="2610"/>
                  <a:pt x="737" y="2612"/>
                  <a:pt x="739" y="2613"/>
                </a:cubicBezTo>
                <a:cubicBezTo>
                  <a:pt x="744" y="2616"/>
                  <a:pt x="748" y="2618"/>
                  <a:pt x="752" y="2620"/>
                </a:cubicBezTo>
                <a:cubicBezTo>
                  <a:pt x="755" y="2622"/>
                  <a:pt x="758" y="2624"/>
                  <a:pt x="761" y="2626"/>
                </a:cubicBezTo>
                <a:cubicBezTo>
                  <a:pt x="765" y="2628"/>
                  <a:pt x="769" y="2630"/>
                  <a:pt x="772" y="2632"/>
                </a:cubicBezTo>
                <a:cubicBezTo>
                  <a:pt x="776" y="2634"/>
                  <a:pt x="780" y="2636"/>
                  <a:pt x="783" y="2638"/>
                </a:cubicBezTo>
                <a:cubicBezTo>
                  <a:pt x="787" y="2640"/>
                  <a:pt x="790" y="2642"/>
                  <a:pt x="793" y="2644"/>
                </a:cubicBezTo>
                <a:cubicBezTo>
                  <a:pt x="797" y="2646"/>
                  <a:pt x="802" y="2648"/>
                  <a:pt x="806" y="2650"/>
                </a:cubicBezTo>
                <a:cubicBezTo>
                  <a:pt x="808" y="2652"/>
                  <a:pt x="811" y="2654"/>
                  <a:pt x="814" y="2655"/>
                </a:cubicBezTo>
                <a:cubicBezTo>
                  <a:pt x="821" y="2661"/>
                  <a:pt x="829" y="2667"/>
                  <a:pt x="836" y="2674"/>
                </a:cubicBezTo>
                <a:cubicBezTo>
                  <a:pt x="838" y="2675"/>
                  <a:pt x="839" y="2677"/>
                  <a:pt x="841" y="2678"/>
                </a:cubicBezTo>
                <a:cubicBezTo>
                  <a:pt x="847" y="2683"/>
                  <a:pt x="852" y="2687"/>
                  <a:pt x="858" y="2692"/>
                </a:cubicBezTo>
                <a:cubicBezTo>
                  <a:pt x="861" y="2694"/>
                  <a:pt x="863" y="2696"/>
                  <a:pt x="866" y="2698"/>
                </a:cubicBezTo>
                <a:cubicBezTo>
                  <a:pt x="871" y="2702"/>
                  <a:pt x="876" y="2706"/>
                  <a:pt x="880" y="2710"/>
                </a:cubicBezTo>
                <a:cubicBezTo>
                  <a:pt x="883" y="2712"/>
                  <a:pt x="887" y="2714"/>
                  <a:pt x="890" y="2717"/>
                </a:cubicBezTo>
                <a:cubicBezTo>
                  <a:pt x="894" y="2720"/>
                  <a:pt x="899" y="2724"/>
                  <a:pt x="903" y="2727"/>
                </a:cubicBezTo>
                <a:cubicBezTo>
                  <a:pt x="906" y="2730"/>
                  <a:pt x="910" y="2732"/>
                  <a:pt x="913" y="2734"/>
                </a:cubicBezTo>
                <a:cubicBezTo>
                  <a:pt x="917" y="2738"/>
                  <a:pt x="922" y="2741"/>
                  <a:pt x="926" y="2744"/>
                </a:cubicBezTo>
                <a:cubicBezTo>
                  <a:pt x="930" y="2747"/>
                  <a:pt x="933" y="2749"/>
                  <a:pt x="936" y="2751"/>
                </a:cubicBezTo>
                <a:cubicBezTo>
                  <a:pt x="941" y="2754"/>
                  <a:pt x="945" y="2758"/>
                  <a:pt x="950" y="2761"/>
                </a:cubicBezTo>
                <a:cubicBezTo>
                  <a:pt x="953" y="2763"/>
                  <a:pt x="956" y="2765"/>
                  <a:pt x="960" y="2768"/>
                </a:cubicBezTo>
                <a:cubicBezTo>
                  <a:pt x="964" y="2771"/>
                  <a:pt x="969" y="2774"/>
                  <a:pt x="973" y="2777"/>
                </a:cubicBezTo>
                <a:cubicBezTo>
                  <a:pt x="977" y="2779"/>
                  <a:pt x="980" y="2781"/>
                  <a:pt x="984" y="2783"/>
                </a:cubicBezTo>
                <a:cubicBezTo>
                  <a:pt x="988" y="2786"/>
                  <a:pt x="993" y="2789"/>
                  <a:pt x="997" y="2792"/>
                </a:cubicBezTo>
                <a:cubicBezTo>
                  <a:pt x="1001" y="2795"/>
                  <a:pt x="1004" y="2797"/>
                  <a:pt x="1008" y="2799"/>
                </a:cubicBezTo>
                <a:cubicBezTo>
                  <a:pt x="1012" y="2802"/>
                  <a:pt x="1017" y="2805"/>
                  <a:pt x="1022" y="2808"/>
                </a:cubicBezTo>
                <a:cubicBezTo>
                  <a:pt x="1025" y="2810"/>
                  <a:pt x="1028" y="2812"/>
                  <a:pt x="1032" y="2814"/>
                </a:cubicBezTo>
                <a:cubicBezTo>
                  <a:pt x="1037" y="2817"/>
                  <a:pt x="1041" y="2819"/>
                  <a:pt x="1046" y="2822"/>
                </a:cubicBezTo>
                <a:cubicBezTo>
                  <a:pt x="1049" y="2824"/>
                  <a:pt x="1053" y="2826"/>
                  <a:pt x="1056" y="2828"/>
                </a:cubicBezTo>
                <a:cubicBezTo>
                  <a:pt x="1061" y="2831"/>
                  <a:pt x="1066" y="2834"/>
                  <a:pt x="1071" y="2837"/>
                </a:cubicBezTo>
                <a:cubicBezTo>
                  <a:pt x="1074" y="2838"/>
                  <a:pt x="1078" y="2840"/>
                  <a:pt x="1081" y="2842"/>
                </a:cubicBezTo>
                <a:cubicBezTo>
                  <a:pt x="1086" y="2845"/>
                  <a:pt x="1091" y="2848"/>
                  <a:pt x="1097" y="2851"/>
                </a:cubicBezTo>
                <a:cubicBezTo>
                  <a:pt x="1100" y="2852"/>
                  <a:pt x="1103" y="2854"/>
                  <a:pt x="1106" y="2856"/>
                </a:cubicBezTo>
                <a:cubicBezTo>
                  <a:pt x="1112" y="2859"/>
                  <a:pt x="1117" y="2862"/>
                  <a:pt x="1123" y="2865"/>
                </a:cubicBezTo>
                <a:cubicBezTo>
                  <a:pt x="1126" y="2866"/>
                  <a:pt x="1128" y="2867"/>
                  <a:pt x="1131" y="2868"/>
                </a:cubicBezTo>
                <a:cubicBezTo>
                  <a:pt x="1138" y="2872"/>
                  <a:pt x="1146" y="2876"/>
                  <a:pt x="1153" y="2879"/>
                </a:cubicBezTo>
                <a:cubicBezTo>
                  <a:pt x="1154" y="2880"/>
                  <a:pt x="1155" y="2880"/>
                  <a:pt x="1156" y="2881"/>
                </a:cubicBezTo>
                <a:cubicBezTo>
                  <a:pt x="1165" y="2885"/>
                  <a:pt x="1174" y="2889"/>
                  <a:pt x="1182" y="2893"/>
                </a:cubicBezTo>
                <a:cubicBezTo>
                  <a:pt x="1183" y="2894"/>
                  <a:pt x="1184" y="2894"/>
                  <a:pt x="1185" y="2894"/>
                </a:cubicBezTo>
                <a:cubicBezTo>
                  <a:pt x="1193" y="2898"/>
                  <a:pt x="1200" y="2901"/>
                  <a:pt x="1208" y="2905"/>
                </a:cubicBezTo>
                <a:cubicBezTo>
                  <a:pt x="1211" y="2906"/>
                  <a:pt x="1213" y="2907"/>
                  <a:pt x="1216" y="2908"/>
                </a:cubicBezTo>
                <a:cubicBezTo>
                  <a:pt x="1222" y="2910"/>
                  <a:pt x="1228" y="2913"/>
                  <a:pt x="1234" y="2916"/>
                </a:cubicBezTo>
                <a:cubicBezTo>
                  <a:pt x="1237" y="2917"/>
                  <a:pt x="1240" y="2918"/>
                  <a:pt x="1244" y="2919"/>
                </a:cubicBezTo>
                <a:cubicBezTo>
                  <a:pt x="1249" y="2922"/>
                  <a:pt x="1255" y="2924"/>
                  <a:pt x="1260" y="2926"/>
                </a:cubicBezTo>
                <a:cubicBezTo>
                  <a:pt x="1264" y="2927"/>
                  <a:pt x="1267" y="2929"/>
                  <a:pt x="1271" y="2930"/>
                </a:cubicBezTo>
                <a:cubicBezTo>
                  <a:pt x="1276" y="2932"/>
                  <a:pt x="1281" y="2934"/>
                  <a:pt x="1287" y="2936"/>
                </a:cubicBezTo>
                <a:cubicBezTo>
                  <a:pt x="1290" y="2937"/>
                  <a:pt x="1294" y="2939"/>
                  <a:pt x="1298" y="2940"/>
                </a:cubicBezTo>
                <a:cubicBezTo>
                  <a:pt x="1303" y="2942"/>
                  <a:pt x="1308" y="2944"/>
                  <a:pt x="1313" y="2946"/>
                </a:cubicBezTo>
                <a:cubicBezTo>
                  <a:pt x="1317" y="2947"/>
                  <a:pt x="1321" y="2948"/>
                  <a:pt x="1325" y="2949"/>
                </a:cubicBezTo>
                <a:cubicBezTo>
                  <a:pt x="1330" y="2951"/>
                  <a:pt x="1335" y="2953"/>
                  <a:pt x="1340" y="2955"/>
                </a:cubicBezTo>
                <a:cubicBezTo>
                  <a:pt x="1344" y="2956"/>
                  <a:pt x="1348" y="2957"/>
                  <a:pt x="1352" y="2958"/>
                </a:cubicBezTo>
                <a:cubicBezTo>
                  <a:pt x="1357" y="2960"/>
                  <a:pt x="1362" y="2961"/>
                  <a:pt x="1367" y="2963"/>
                </a:cubicBezTo>
                <a:cubicBezTo>
                  <a:pt x="1371" y="2964"/>
                  <a:pt x="1375" y="2965"/>
                  <a:pt x="1379" y="2967"/>
                </a:cubicBezTo>
                <a:cubicBezTo>
                  <a:pt x="1384" y="2968"/>
                  <a:pt x="1389" y="2970"/>
                  <a:pt x="1395" y="2971"/>
                </a:cubicBezTo>
                <a:cubicBezTo>
                  <a:pt x="1399" y="2972"/>
                  <a:pt x="1402" y="2973"/>
                  <a:pt x="1406" y="2974"/>
                </a:cubicBezTo>
                <a:cubicBezTo>
                  <a:pt x="1412" y="2976"/>
                  <a:pt x="1417" y="2977"/>
                  <a:pt x="1422" y="2979"/>
                </a:cubicBezTo>
                <a:cubicBezTo>
                  <a:pt x="1426" y="2980"/>
                  <a:pt x="1430" y="2981"/>
                  <a:pt x="1434" y="2982"/>
                </a:cubicBezTo>
                <a:cubicBezTo>
                  <a:pt x="1439" y="2983"/>
                  <a:pt x="1445" y="2984"/>
                  <a:pt x="1450" y="2986"/>
                </a:cubicBezTo>
                <a:cubicBezTo>
                  <a:pt x="1454" y="2987"/>
                  <a:pt x="1458" y="2988"/>
                  <a:pt x="1461" y="2988"/>
                </a:cubicBezTo>
                <a:cubicBezTo>
                  <a:pt x="1467" y="2990"/>
                  <a:pt x="1472" y="2991"/>
                  <a:pt x="1478" y="2992"/>
                </a:cubicBezTo>
                <a:cubicBezTo>
                  <a:pt x="1482" y="2993"/>
                  <a:pt x="1485" y="2994"/>
                  <a:pt x="1489" y="2995"/>
                </a:cubicBezTo>
                <a:cubicBezTo>
                  <a:pt x="1495" y="2996"/>
                  <a:pt x="1501" y="2997"/>
                  <a:pt x="1507" y="2998"/>
                </a:cubicBezTo>
                <a:cubicBezTo>
                  <a:pt x="1510" y="2999"/>
                  <a:pt x="1514" y="3000"/>
                  <a:pt x="1517" y="3000"/>
                </a:cubicBezTo>
                <a:cubicBezTo>
                  <a:pt x="1524" y="3002"/>
                  <a:pt x="1531" y="3003"/>
                  <a:pt x="1537" y="3004"/>
                </a:cubicBezTo>
                <a:cubicBezTo>
                  <a:pt x="1540" y="3005"/>
                  <a:pt x="1543" y="3005"/>
                  <a:pt x="1545" y="3006"/>
                </a:cubicBezTo>
                <a:cubicBezTo>
                  <a:pt x="1555" y="3007"/>
                  <a:pt x="1564" y="3009"/>
                  <a:pt x="1573" y="3010"/>
                </a:cubicBezTo>
                <a:cubicBezTo>
                  <a:pt x="1575" y="3011"/>
                  <a:pt x="1577" y="3011"/>
                  <a:pt x="1579" y="3011"/>
                </a:cubicBezTo>
                <a:cubicBezTo>
                  <a:pt x="1586" y="3012"/>
                  <a:pt x="1593" y="3013"/>
                  <a:pt x="1600" y="3014"/>
                </a:cubicBezTo>
                <a:cubicBezTo>
                  <a:pt x="1572" y="3016"/>
                  <a:pt x="1543" y="3017"/>
                  <a:pt x="1515" y="3017"/>
                </a:cubicBezTo>
                <a:close/>
                <a:moveTo>
                  <a:pt x="1662" y="3009"/>
                </a:moveTo>
                <a:cubicBezTo>
                  <a:pt x="1653" y="3009"/>
                  <a:pt x="1643" y="3008"/>
                  <a:pt x="1634" y="3006"/>
                </a:cubicBezTo>
                <a:cubicBezTo>
                  <a:pt x="1632" y="3006"/>
                  <a:pt x="1630" y="3006"/>
                  <a:pt x="1628" y="3006"/>
                </a:cubicBezTo>
                <a:cubicBezTo>
                  <a:pt x="1620" y="3005"/>
                  <a:pt x="1613" y="3004"/>
                  <a:pt x="1606" y="3003"/>
                </a:cubicBezTo>
                <a:cubicBezTo>
                  <a:pt x="1602" y="3002"/>
                  <a:pt x="1599" y="3002"/>
                  <a:pt x="1596" y="3001"/>
                </a:cubicBezTo>
                <a:cubicBezTo>
                  <a:pt x="1590" y="3001"/>
                  <a:pt x="1583" y="3000"/>
                  <a:pt x="1577" y="2999"/>
                </a:cubicBezTo>
                <a:cubicBezTo>
                  <a:pt x="1574" y="2998"/>
                  <a:pt x="1570" y="2998"/>
                  <a:pt x="1566" y="2997"/>
                </a:cubicBezTo>
                <a:cubicBezTo>
                  <a:pt x="1561" y="2996"/>
                  <a:pt x="1555" y="2995"/>
                  <a:pt x="1549" y="2994"/>
                </a:cubicBezTo>
                <a:cubicBezTo>
                  <a:pt x="1545" y="2993"/>
                  <a:pt x="1541" y="2993"/>
                  <a:pt x="1538" y="2992"/>
                </a:cubicBezTo>
                <a:cubicBezTo>
                  <a:pt x="1532" y="2991"/>
                  <a:pt x="1527" y="2990"/>
                  <a:pt x="1521" y="2989"/>
                </a:cubicBezTo>
                <a:cubicBezTo>
                  <a:pt x="1517" y="2988"/>
                  <a:pt x="1513" y="2987"/>
                  <a:pt x="1509" y="2987"/>
                </a:cubicBezTo>
                <a:cubicBezTo>
                  <a:pt x="1504" y="2985"/>
                  <a:pt x="1499" y="2984"/>
                  <a:pt x="1493" y="2983"/>
                </a:cubicBezTo>
                <a:cubicBezTo>
                  <a:pt x="1489" y="2982"/>
                  <a:pt x="1485" y="2982"/>
                  <a:pt x="1481" y="2981"/>
                </a:cubicBezTo>
                <a:cubicBezTo>
                  <a:pt x="1476" y="2979"/>
                  <a:pt x="1471" y="2978"/>
                  <a:pt x="1466" y="2977"/>
                </a:cubicBezTo>
                <a:cubicBezTo>
                  <a:pt x="1462" y="2976"/>
                  <a:pt x="1458" y="2975"/>
                  <a:pt x="1454" y="2974"/>
                </a:cubicBezTo>
                <a:cubicBezTo>
                  <a:pt x="1448" y="2973"/>
                  <a:pt x="1443" y="2972"/>
                  <a:pt x="1438" y="2970"/>
                </a:cubicBezTo>
                <a:cubicBezTo>
                  <a:pt x="1434" y="2969"/>
                  <a:pt x="1430" y="2968"/>
                  <a:pt x="1426" y="2967"/>
                </a:cubicBezTo>
                <a:cubicBezTo>
                  <a:pt x="1421" y="2966"/>
                  <a:pt x="1416" y="2964"/>
                  <a:pt x="1411" y="2963"/>
                </a:cubicBezTo>
                <a:cubicBezTo>
                  <a:pt x="1407" y="2962"/>
                  <a:pt x="1403" y="2961"/>
                  <a:pt x="1399" y="2960"/>
                </a:cubicBezTo>
                <a:cubicBezTo>
                  <a:pt x="1394" y="2958"/>
                  <a:pt x="1388" y="2957"/>
                  <a:pt x="1383" y="2955"/>
                </a:cubicBezTo>
                <a:cubicBezTo>
                  <a:pt x="1379" y="2954"/>
                  <a:pt x="1375" y="2953"/>
                  <a:pt x="1372" y="2952"/>
                </a:cubicBezTo>
                <a:cubicBezTo>
                  <a:pt x="1366" y="2950"/>
                  <a:pt x="1361" y="2949"/>
                  <a:pt x="1356" y="2947"/>
                </a:cubicBezTo>
                <a:cubicBezTo>
                  <a:pt x="1352" y="2946"/>
                  <a:pt x="1348" y="2945"/>
                  <a:pt x="1345" y="2943"/>
                </a:cubicBezTo>
                <a:cubicBezTo>
                  <a:pt x="1339" y="2942"/>
                  <a:pt x="1334" y="2940"/>
                  <a:pt x="1329" y="2938"/>
                </a:cubicBezTo>
                <a:cubicBezTo>
                  <a:pt x="1325" y="2937"/>
                  <a:pt x="1322" y="2936"/>
                  <a:pt x="1318" y="2934"/>
                </a:cubicBezTo>
                <a:cubicBezTo>
                  <a:pt x="1313" y="2933"/>
                  <a:pt x="1307" y="2931"/>
                  <a:pt x="1302" y="2929"/>
                </a:cubicBezTo>
                <a:cubicBezTo>
                  <a:pt x="1299" y="2928"/>
                  <a:pt x="1295" y="2926"/>
                  <a:pt x="1291" y="2925"/>
                </a:cubicBezTo>
                <a:cubicBezTo>
                  <a:pt x="1286" y="2923"/>
                  <a:pt x="1281" y="2921"/>
                  <a:pt x="1275" y="2919"/>
                </a:cubicBezTo>
                <a:cubicBezTo>
                  <a:pt x="1272" y="2918"/>
                  <a:pt x="1268" y="2916"/>
                  <a:pt x="1265" y="2915"/>
                </a:cubicBezTo>
                <a:cubicBezTo>
                  <a:pt x="1259" y="2913"/>
                  <a:pt x="1254" y="2911"/>
                  <a:pt x="1248" y="2908"/>
                </a:cubicBezTo>
                <a:cubicBezTo>
                  <a:pt x="1245" y="2907"/>
                  <a:pt x="1242" y="2906"/>
                  <a:pt x="1239" y="2904"/>
                </a:cubicBezTo>
                <a:cubicBezTo>
                  <a:pt x="1233" y="2902"/>
                  <a:pt x="1227" y="2900"/>
                  <a:pt x="1221" y="2897"/>
                </a:cubicBezTo>
                <a:cubicBezTo>
                  <a:pt x="1218" y="2896"/>
                  <a:pt x="1216" y="2895"/>
                  <a:pt x="1213" y="2894"/>
                </a:cubicBezTo>
                <a:cubicBezTo>
                  <a:pt x="1206" y="2891"/>
                  <a:pt x="1199" y="2887"/>
                  <a:pt x="1192" y="2884"/>
                </a:cubicBezTo>
                <a:cubicBezTo>
                  <a:pt x="1191" y="2884"/>
                  <a:pt x="1189" y="2883"/>
                  <a:pt x="1187" y="2882"/>
                </a:cubicBezTo>
                <a:cubicBezTo>
                  <a:pt x="1170" y="2874"/>
                  <a:pt x="1153" y="2866"/>
                  <a:pt x="1136" y="2857"/>
                </a:cubicBezTo>
                <a:cubicBezTo>
                  <a:pt x="1134" y="2857"/>
                  <a:pt x="1132" y="2856"/>
                  <a:pt x="1130" y="2855"/>
                </a:cubicBezTo>
                <a:cubicBezTo>
                  <a:pt x="1124" y="2851"/>
                  <a:pt x="1117" y="2848"/>
                  <a:pt x="1111" y="2845"/>
                </a:cubicBezTo>
                <a:cubicBezTo>
                  <a:pt x="1108" y="2843"/>
                  <a:pt x="1105" y="2842"/>
                  <a:pt x="1103" y="2840"/>
                </a:cubicBezTo>
                <a:cubicBezTo>
                  <a:pt x="1097" y="2837"/>
                  <a:pt x="1091" y="2834"/>
                  <a:pt x="1086" y="2831"/>
                </a:cubicBezTo>
                <a:cubicBezTo>
                  <a:pt x="1083" y="2829"/>
                  <a:pt x="1080" y="2828"/>
                  <a:pt x="1077" y="2826"/>
                </a:cubicBezTo>
                <a:cubicBezTo>
                  <a:pt x="1071" y="2823"/>
                  <a:pt x="1066" y="2820"/>
                  <a:pt x="1061" y="2817"/>
                </a:cubicBezTo>
                <a:cubicBezTo>
                  <a:pt x="1058" y="2815"/>
                  <a:pt x="1055" y="2813"/>
                  <a:pt x="1051" y="2811"/>
                </a:cubicBezTo>
                <a:cubicBezTo>
                  <a:pt x="1047" y="2809"/>
                  <a:pt x="1042" y="2806"/>
                  <a:pt x="1037" y="2803"/>
                </a:cubicBezTo>
                <a:cubicBezTo>
                  <a:pt x="1033" y="2801"/>
                  <a:pt x="1030" y="2799"/>
                  <a:pt x="1027" y="2797"/>
                </a:cubicBezTo>
                <a:cubicBezTo>
                  <a:pt x="1022" y="2794"/>
                  <a:pt x="1017" y="2791"/>
                  <a:pt x="1013" y="2788"/>
                </a:cubicBezTo>
                <a:cubicBezTo>
                  <a:pt x="1009" y="2786"/>
                  <a:pt x="1006" y="2784"/>
                  <a:pt x="1003" y="2781"/>
                </a:cubicBezTo>
                <a:cubicBezTo>
                  <a:pt x="998" y="2779"/>
                  <a:pt x="993" y="2776"/>
                  <a:pt x="989" y="2773"/>
                </a:cubicBezTo>
                <a:cubicBezTo>
                  <a:pt x="985" y="2770"/>
                  <a:pt x="982" y="2768"/>
                  <a:pt x="979" y="2766"/>
                </a:cubicBezTo>
                <a:cubicBezTo>
                  <a:pt x="974" y="2763"/>
                  <a:pt x="970" y="2760"/>
                  <a:pt x="965" y="2757"/>
                </a:cubicBezTo>
                <a:cubicBezTo>
                  <a:pt x="962" y="2754"/>
                  <a:pt x="958" y="2752"/>
                  <a:pt x="955" y="2750"/>
                </a:cubicBezTo>
                <a:cubicBezTo>
                  <a:pt x="951" y="2747"/>
                  <a:pt x="946" y="2744"/>
                  <a:pt x="942" y="2741"/>
                </a:cubicBezTo>
                <a:cubicBezTo>
                  <a:pt x="938" y="2738"/>
                  <a:pt x="935" y="2736"/>
                  <a:pt x="932" y="2733"/>
                </a:cubicBezTo>
                <a:cubicBezTo>
                  <a:pt x="927" y="2730"/>
                  <a:pt x="923" y="2727"/>
                  <a:pt x="919" y="2724"/>
                </a:cubicBezTo>
                <a:cubicBezTo>
                  <a:pt x="915" y="2721"/>
                  <a:pt x="912" y="2719"/>
                  <a:pt x="909" y="2716"/>
                </a:cubicBezTo>
                <a:cubicBezTo>
                  <a:pt x="904" y="2713"/>
                  <a:pt x="900" y="2710"/>
                  <a:pt x="896" y="2707"/>
                </a:cubicBezTo>
                <a:cubicBezTo>
                  <a:pt x="893" y="2704"/>
                  <a:pt x="889" y="2701"/>
                  <a:pt x="886" y="2699"/>
                </a:cubicBezTo>
                <a:cubicBezTo>
                  <a:pt x="882" y="2695"/>
                  <a:pt x="878" y="2692"/>
                  <a:pt x="873" y="2689"/>
                </a:cubicBezTo>
                <a:cubicBezTo>
                  <a:pt x="870" y="2686"/>
                  <a:pt x="867" y="2684"/>
                  <a:pt x="863" y="2681"/>
                </a:cubicBezTo>
                <a:cubicBezTo>
                  <a:pt x="862" y="2680"/>
                  <a:pt x="861" y="2679"/>
                  <a:pt x="860" y="2678"/>
                </a:cubicBezTo>
                <a:cubicBezTo>
                  <a:pt x="863" y="2679"/>
                  <a:pt x="866" y="2681"/>
                  <a:pt x="869" y="2682"/>
                </a:cubicBezTo>
                <a:cubicBezTo>
                  <a:pt x="873" y="2684"/>
                  <a:pt x="877" y="2686"/>
                  <a:pt x="881" y="2688"/>
                </a:cubicBezTo>
                <a:cubicBezTo>
                  <a:pt x="887" y="2691"/>
                  <a:pt x="893" y="2693"/>
                  <a:pt x="899" y="2696"/>
                </a:cubicBezTo>
                <a:cubicBezTo>
                  <a:pt x="903" y="2698"/>
                  <a:pt x="907" y="2700"/>
                  <a:pt x="911" y="2701"/>
                </a:cubicBezTo>
                <a:cubicBezTo>
                  <a:pt x="917" y="2704"/>
                  <a:pt x="923" y="2707"/>
                  <a:pt x="929" y="2709"/>
                </a:cubicBezTo>
                <a:cubicBezTo>
                  <a:pt x="933" y="2711"/>
                  <a:pt x="937" y="2712"/>
                  <a:pt x="941" y="2714"/>
                </a:cubicBezTo>
                <a:cubicBezTo>
                  <a:pt x="948" y="2717"/>
                  <a:pt x="954" y="2719"/>
                  <a:pt x="961" y="2722"/>
                </a:cubicBezTo>
                <a:cubicBezTo>
                  <a:pt x="964" y="2723"/>
                  <a:pt x="968" y="2725"/>
                  <a:pt x="971" y="2726"/>
                </a:cubicBezTo>
                <a:cubicBezTo>
                  <a:pt x="981" y="2730"/>
                  <a:pt x="991" y="2733"/>
                  <a:pt x="1001" y="2737"/>
                </a:cubicBezTo>
                <a:cubicBezTo>
                  <a:pt x="1001" y="2737"/>
                  <a:pt x="1001" y="2737"/>
                  <a:pt x="1002" y="2737"/>
                </a:cubicBezTo>
                <a:cubicBezTo>
                  <a:pt x="1012" y="2741"/>
                  <a:pt x="1022" y="2745"/>
                  <a:pt x="1032" y="2748"/>
                </a:cubicBezTo>
                <a:cubicBezTo>
                  <a:pt x="1036" y="2749"/>
                  <a:pt x="1039" y="2750"/>
                  <a:pt x="1043" y="2751"/>
                </a:cubicBezTo>
                <a:cubicBezTo>
                  <a:pt x="1049" y="2754"/>
                  <a:pt x="1056" y="2756"/>
                  <a:pt x="1063" y="2758"/>
                </a:cubicBezTo>
                <a:cubicBezTo>
                  <a:pt x="1067" y="2759"/>
                  <a:pt x="1071" y="2760"/>
                  <a:pt x="1075" y="2762"/>
                </a:cubicBezTo>
                <a:cubicBezTo>
                  <a:pt x="1082" y="2764"/>
                  <a:pt x="1088" y="2765"/>
                  <a:pt x="1094" y="2767"/>
                </a:cubicBezTo>
                <a:cubicBezTo>
                  <a:pt x="1098" y="2769"/>
                  <a:pt x="1103" y="2770"/>
                  <a:pt x="1107" y="2771"/>
                </a:cubicBezTo>
                <a:cubicBezTo>
                  <a:pt x="1113" y="2773"/>
                  <a:pt x="1119" y="2774"/>
                  <a:pt x="1125" y="2776"/>
                </a:cubicBezTo>
                <a:cubicBezTo>
                  <a:pt x="1130" y="2777"/>
                  <a:pt x="1134" y="2778"/>
                  <a:pt x="1139" y="2779"/>
                </a:cubicBezTo>
                <a:cubicBezTo>
                  <a:pt x="1145" y="2781"/>
                  <a:pt x="1151" y="2782"/>
                  <a:pt x="1157" y="2784"/>
                </a:cubicBezTo>
                <a:cubicBezTo>
                  <a:pt x="1161" y="2785"/>
                  <a:pt x="1166" y="2786"/>
                  <a:pt x="1171" y="2787"/>
                </a:cubicBezTo>
                <a:cubicBezTo>
                  <a:pt x="1177" y="2789"/>
                  <a:pt x="1183" y="2790"/>
                  <a:pt x="1189" y="2791"/>
                </a:cubicBezTo>
                <a:cubicBezTo>
                  <a:pt x="1193" y="2792"/>
                  <a:pt x="1198" y="2793"/>
                  <a:pt x="1202" y="2794"/>
                </a:cubicBezTo>
                <a:cubicBezTo>
                  <a:pt x="1209" y="2795"/>
                  <a:pt x="1215" y="2797"/>
                  <a:pt x="1221" y="2798"/>
                </a:cubicBezTo>
                <a:cubicBezTo>
                  <a:pt x="1225" y="2799"/>
                  <a:pt x="1230" y="2800"/>
                  <a:pt x="1234" y="2800"/>
                </a:cubicBezTo>
                <a:cubicBezTo>
                  <a:pt x="1241" y="2802"/>
                  <a:pt x="1248" y="2803"/>
                  <a:pt x="1254" y="2804"/>
                </a:cubicBezTo>
                <a:cubicBezTo>
                  <a:pt x="1258" y="2805"/>
                  <a:pt x="1262" y="2805"/>
                  <a:pt x="1266" y="2806"/>
                </a:cubicBezTo>
                <a:cubicBezTo>
                  <a:pt x="1274" y="2807"/>
                  <a:pt x="1282" y="2809"/>
                  <a:pt x="1290" y="2810"/>
                </a:cubicBezTo>
                <a:cubicBezTo>
                  <a:pt x="1293" y="2810"/>
                  <a:pt x="1296" y="2811"/>
                  <a:pt x="1299" y="2811"/>
                </a:cubicBezTo>
                <a:cubicBezTo>
                  <a:pt x="1309" y="2813"/>
                  <a:pt x="1320" y="2814"/>
                  <a:pt x="1330" y="2815"/>
                </a:cubicBezTo>
                <a:cubicBezTo>
                  <a:pt x="1339" y="2821"/>
                  <a:pt x="1348" y="2826"/>
                  <a:pt x="1357" y="2831"/>
                </a:cubicBezTo>
                <a:cubicBezTo>
                  <a:pt x="1359" y="2832"/>
                  <a:pt x="1361" y="2833"/>
                  <a:pt x="1363" y="2834"/>
                </a:cubicBezTo>
                <a:cubicBezTo>
                  <a:pt x="1370" y="2838"/>
                  <a:pt x="1377" y="2842"/>
                  <a:pt x="1384" y="2846"/>
                </a:cubicBezTo>
                <a:cubicBezTo>
                  <a:pt x="1388" y="2848"/>
                  <a:pt x="1391" y="2850"/>
                  <a:pt x="1394" y="2851"/>
                </a:cubicBezTo>
                <a:cubicBezTo>
                  <a:pt x="1400" y="2855"/>
                  <a:pt x="1406" y="2858"/>
                  <a:pt x="1412" y="2861"/>
                </a:cubicBezTo>
                <a:cubicBezTo>
                  <a:pt x="1416" y="2863"/>
                  <a:pt x="1420" y="2865"/>
                  <a:pt x="1423" y="2867"/>
                </a:cubicBezTo>
                <a:cubicBezTo>
                  <a:pt x="1429" y="2869"/>
                  <a:pt x="1435" y="2872"/>
                  <a:pt x="1440" y="2875"/>
                </a:cubicBezTo>
                <a:cubicBezTo>
                  <a:pt x="1444" y="2877"/>
                  <a:pt x="1448" y="2879"/>
                  <a:pt x="1452" y="2881"/>
                </a:cubicBezTo>
                <a:cubicBezTo>
                  <a:pt x="1458" y="2883"/>
                  <a:pt x="1463" y="2886"/>
                  <a:pt x="1469" y="2888"/>
                </a:cubicBezTo>
                <a:cubicBezTo>
                  <a:pt x="1473" y="2890"/>
                  <a:pt x="1477" y="2892"/>
                  <a:pt x="1481" y="2894"/>
                </a:cubicBezTo>
                <a:cubicBezTo>
                  <a:pt x="1486" y="2897"/>
                  <a:pt x="1492" y="2899"/>
                  <a:pt x="1497" y="2901"/>
                </a:cubicBezTo>
                <a:cubicBezTo>
                  <a:pt x="1501" y="2903"/>
                  <a:pt x="1506" y="2905"/>
                  <a:pt x="1510" y="2907"/>
                </a:cubicBezTo>
                <a:cubicBezTo>
                  <a:pt x="1515" y="2909"/>
                  <a:pt x="1521" y="2911"/>
                  <a:pt x="1526" y="2914"/>
                </a:cubicBezTo>
                <a:cubicBezTo>
                  <a:pt x="1530" y="2915"/>
                  <a:pt x="1535" y="2917"/>
                  <a:pt x="1539" y="2919"/>
                </a:cubicBezTo>
                <a:cubicBezTo>
                  <a:pt x="1544" y="2921"/>
                  <a:pt x="1550" y="2923"/>
                  <a:pt x="1555" y="2925"/>
                </a:cubicBezTo>
                <a:cubicBezTo>
                  <a:pt x="1559" y="2927"/>
                  <a:pt x="1564" y="2929"/>
                  <a:pt x="1568" y="2930"/>
                </a:cubicBezTo>
                <a:cubicBezTo>
                  <a:pt x="1573" y="2932"/>
                  <a:pt x="1579" y="2934"/>
                  <a:pt x="1584" y="2936"/>
                </a:cubicBezTo>
                <a:cubicBezTo>
                  <a:pt x="1589" y="2938"/>
                  <a:pt x="1593" y="2940"/>
                  <a:pt x="1598" y="2941"/>
                </a:cubicBezTo>
                <a:cubicBezTo>
                  <a:pt x="1603" y="2943"/>
                  <a:pt x="1608" y="2945"/>
                  <a:pt x="1614" y="2947"/>
                </a:cubicBezTo>
                <a:cubicBezTo>
                  <a:pt x="1618" y="2948"/>
                  <a:pt x="1623" y="2950"/>
                  <a:pt x="1627" y="2951"/>
                </a:cubicBezTo>
                <a:cubicBezTo>
                  <a:pt x="1633" y="2953"/>
                  <a:pt x="1638" y="2955"/>
                  <a:pt x="1644" y="2957"/>
                </a:cubicBezTo>
                <a:cubicBezTo>
                  <a:pt x="1648" y="2958"/>
                  <a:pt x="1653" y="2960"/>
                  <a:pt x="1657" y="2961"/>
                </a:cubicBezTo>
                <a:cubicBezTo>
                  <a:pt x="1663" y="2963"/>
                  <a:pt x="1668" y="2964"/>
                  <a:pt x="1674" y="2966"/>
                </a:cubicBezTo>
                <a:cubicBezTo>
                  <a:pt x="1678" y="2967"/>
                  <a:pt x="1683" y="2969"/>
                  <a:pt x="1687" y="2970"/>
                </a:cubicBezTo>
                <a:cubicBezTo>
                  <a:pt x="1693" y="2972"/>
                  <a:pt x="1698" y="2973"/>
                  <a:pt x="1704" y="2975"/>
                </a:cubicBezTo>
                <a:cubicBezTo>
                  <a:pt x="1709" y="2976"/>
                  <a:pt x="1713" y="2977"/>
                  <a:pt x="1717" y="2978"/>
                </a:cubicBezTo>
                <a:cubicBezTo>
                  <a:pt x="1723" y="2980"/>
                  <a:pt x="1729" y="2981"/>
                  <a:pt x="1735" y="2983"/>
                </a:cubicBezTo>
                <a:cubicBezTo>
                  <a:pt x="1739" y="2984"/>
                  <a:pt x="1743" y="2985"/>
                  <a:pt x="1748" y="2986"/>
                </a:cubicBezTo>
                <a:cubicBezTo>
                  <a:pt x="1754" y="2988"/>
                  <a:pt x="1760" y="2989"/>
                  <a:pt x="1767" y="2990"/>
                </a:cubicBezTo>
                <a:cubicBezTo>
                  <a:pt x="1771" y="2991"/>
                  <a:pt x="1774" y="2992"/>
                  <a:pt x="1778" y="2993"/>
                </a:cubicBezTo>
                <a:cubicBezTo>
                  <a:pt x="1779" y="2993"/>
                  <a:pt x="1779" y="2993"/>
                  <a:pt x="1779" y="2993"/>
                </a:cubicBezTo>
                <a:cubicBezTo>
                  <a:pt x="1741" y="3000"/>
                  <a:pt x="1701" y="3006"/>
                  <a:pt x="1662" y="3009"/>
                </a:cubicBezTo>
                <a:close/>
                <a:moveTo>
                  <a:pt x="1810" y="2988"/>
                </a:moveTo>
                <a:cubicBezTo>
                  <a:pt x="1800" y="2986"/>
                  <a:pt x="1790" y="2983"/>
                  <a:pt x="1780" y="2981"/>
                </a:cubicBezTo>
                <a:cubicBezTo>
                  <a:pt x="1778" y="2981"/>
                  <a:pt x="1777" y="2980"/>
                  <a:pt x="1775" y="2980"/>
                </a:cubicBezTo>
                <a:cubicBezTo>
                  <a:pt x="1766" y="2978"/>
                  <a:pt x="1758" y="2976"/>
                  <a:pt x="1750" y="2974"/>
                </a:cubicBezTo>
                <a:cubicBezTo>
                  <a:pt x="1746" y="2973"/>
                  <a:pt x="1742" y="2972"/>
                  <a:pt x="1739" y="2971"/>
                </a:cubicBezTo>
                <a:cubicBezTo>
                  <a:pt x="1732" y="2970"/>
                  <a:pt x="1726" y="2968"/>
                  <a:pt x="1720" y="2967"/>
                </a:cubicBezTo>
                <a:cubicBezTo>
                  <a:pt x="1715" y="2965"/>
                  <a:pt x="1711" y="2964"/>
                  <a:pt x="1707" y="2963"/>
                </a:cubicBezTo>
                <a:cubicBezTo>
                  <a:pt x="1701" y="2962"/>
                  <a:pt x="1695" y="2960"/>
                  <a:pt x="1690" y="2958"/>
                </a:cubicBezTo>
                <a:cubicBezTo>
                  <a:pt x="1685" y="2957"/>
                  <a:pt x="1681" y="2956"/>
                  <a:pt x="1676" y="2954"/>
                </a:cubicBezTo>
                <a:cubicBezTo>
                  <a:pt x="1671" y="2953"/>
                  <a:pt x="1665" y="2951"/>
                  <a:pt x="1660" y="2949"/>
                </a:cubicBezTo>
                <a:cubicBezTo>
                  <a:pt x="1655" y="2948"/>
                  <a:pt x="1651" y="2947"/>
                  <a:pt x="1646" y="2945"/>
                </a:cubicBezTo>
                <a:cubicBezTo>
                  <a:pt x="1641" y="2943"/>
                  <a:pt x="1636" y="2942"/>
                  <a:pt x="1630" y="2940"/>
                </a:cubicBezTo>
                <a:cubicBezTo>
                  <a:pt x="1626" y="2938"/>
                  <a:pt x="1621" y="2937"/>
                  <a:pt x="1617" y="2935"/>
                </a:cubicBezTo>
                <a:cubicBezTo>
                  <a:pt x="1611" y="2933"/>
                  <a:pt x="1606" y="2932"/>
                  <a:pt x="1601" y="2930"/>
                </a:cubicBezTo>
                <a:cubicBezTo>
                  <a:pt x="1596" y="2928"/>
                  <a:pt x="1592" y="2926"/>
                  <a:pt x="1587" y="2925"/>
                </a:cubicBezTo>
                <a:cubicBezTo>
                  <a:pt x="1582" y="2923"/>
                  <a:pt x="1577" y="2921"/>
                  <a:pt x="1572" y="2919"/>
                </a:cubicBezTo>
                <a:cubicBezTo>
                  <a:pt x="1567" y="2917"/>
                  <a:pt x="1563" y="2915"/>
                  <a:pt x="1558" y="2914"/>
                </a:cubicBezTo>
                <a:cubicBezTo>
                  <a:pt x="1553" y="2912"/>
                  <a:pt x="1548" y="2910"/>
                  <a:pt x="1543" y="2908"/>
                </a:cubicBezTo>
                <a:cubicBezTo>
                  <a:pt x="1538" y="2906"/>
                  <a:pt x="1534" y="2904"/>
                  <a:pt x="1529" y="2902"/>
                </a:cubicBezTo>
                <a:cubicBezTo>
                  <a:pt x="1524" y="2900"/>
                  <a:pt x="1519" y="2898"/>
                  <a:pt x="1514" y="2896"/>
                </a:cubicBezTo>
                <a:cubicBezTo>
                  <a:pt x="1509" y="2894"/>
                  <a:pt x="1505" y="2892"/>
                  <a:pt x="1501" y="2890"/>
                </a:cubicBezTo>
                <a:cubicBezTo>
                  <a:pt x="1495" y="2888"/>
                  <a:pt x="1490" y="2885"/>
                  <a:pt x="1485" y="2883"/>
                </a:cubicBezTo>
                <a:cubicBezTo>
                  <a:pt x="1481" y="2881"/>
                  <a:pt x="1477" y="2879"/>
                  <a:pt x="1472" y="2877"/>
                </a:cubicBezTo>
                <a:cubicBezTo>
                  <a:pt x="1467" y="2875"/>
                  <a:pt x="1462" y="2872"/>
                  <a:pt x="1457" y="2870"/>
                </a:cubicBezTo>
                <a:cubicBezTo>
                  <a:pt x="1453" y="2868"/>
                  <a:pt x="1448" y="2866"/>
                  <a:pt x="1444" y="2863"/>
                </a:cubicBezTo>
                <a:cubicBezTo>
                  <a:pt x="1439" y="2861"/>
                  <a:pt x="1434" y="2858"/>
                  <a:pt x="1429" y="2856"/>
                </a:cubicBezTo>
                <a:cubicBezTo>
                  <a:pt x="1425" y="2854"/>
                  <a:pt x="1420" y="2852"/>
                  <a:pt x="1416" y="2849"/>
                </a:cubicBezTo>
                <a:cubicBezTo>
                  <a:pt x="1411" y="2847"/>
                  <a:pt x="1406" y="2844"/>
                  <a:pt x="1401" y="2841"/>
                </a:cubicBezTo>
                <a:cubicBezTo>
                  <a:pt x="1397" y="2839"/>
                  <a:pt x="1393" y="2837"/>
                  <a:pt x="1389" y="2835"/>
                </a:cubicBezTo>
                <a:cubicBezTo>
                  <a:pt x="1383" y="2832"/>
                  <a:pt x="1378" y="2829"/>
                  <a:pt x="1372" y="2826"/>
                </a:cubicBezTo>
                <a:cubicBezTo>
                  <a:pt x="1369" y="2824"/>
                  <a:pt x="1365" y="2822"/>
                  <a:pt x="1362" y="2820"/>
                </a:cubicBezTo>
                <a:cubicBezTo>
                  <a:pt x="1361" y="2819"/>
                  <a:pt x="1360" y="2819"/>
                  <a:pt x="1360" y="2819"/>
                </a:cubicBezTo>
                <a:cubicBezTo>
                  <a:pt x="1364" y="2819"/>
                  <a:pt x="1369" y="2819"/>
                  <a:pt x="1373" y="2820"/>
                </a:cubicBezTo>
                <a:cubicBezTo>
                  <a:pt x="1375" y="2820"/>
                  <a:pt x="1376" y="2820"/>
                  <a:pt x="1378" y="2820"/>
                </a:cubicBezTo>
                <a:cubicBezTo>
                  <a:pt x="1385" y="2821"/>
                  <a:pt x="1392" y="2822"/>
                  <a:pt x="1399" y="2822"/>
                </a:cubicBezTo>
                <a:cubicBezTo>
                  <a:pt x="1401" y="2822"/>
                  <a:pt x="1403" y="2822"/>
                  <a:pt x="1404" y="2822"/>
                </a:cubicBezTo>
                <a:cubicBezTo>
                  <a:pt x="1410" y="2823"/>
                  <a:pt x="1415" y="2823"/>
                  <a:pt x="1420" y="2823"/>
                </a:cubicBezTo>
                <a:cubicBezTo>
                  <a:pt x="1423" y="2824"/>
                  <a:pt x="1426" y="2824"/>
                  <a:pt x="1428" y="2824"/>
                </a:cubicBezTo>
                <a:cubicBezTo>
                  <a:pt x="1433" y="2824"/>
                  <a:pt x="1437" y="2824"/>
                  <a:pt x="1442" y="2825"/>
                </a:cubicBezTo>
                <a:cubicBezTo>
                  <a:pt x="1445" y="2825"/>
                  <a:pt x="1447" y="2825"/>
                  <a:pt x="1450" y="2825"/>
                </a:cubicBezTo>
                <a:cubicBezTo>
                  <a:pt x="1455" y="2825"/>
                  <a:pt x="1459" y="2825"/>
                  <a:pt x="1464" y="2826"/>
                </a:cubicBezTo>
                <a:cubicBezTo>
                  <a:pt x="1466" y="2826"/>
                  <a:pt x="1469" y="2826"/>
                  <a:pt x="1472" y="2826"/>
                </a:cubicBezTo>
                <a:cubicBezTo>
                  <a:pt x="1477" y="2826"/>
                  <a:pt x="1481" y="2826"/>
                  <a:pt x="1486" y="2826"/>
                </a:cubicBezTo>
                <a:cubicBezTo>
                  <a:pt x="1489" y="2826"/>
                  <a:pt x="1491" y="2826"/>
                  <a:pt x="1493" y="2826"/>
                </a:cubicBezTo>
                <a:cubicBezTo>
                  <a:pt x="1500" y="2826"/>
                  <a:pt x="1507" y="2826"/>
                  <a:pt x="1515" y="2826"/>
                </a:cubicBezTo>
                <a:cubicBezTo>
                  <a:pt x="1525" y="2826"/>
                  <a:pt x="1535" y="2826"/>
                  <a:pt x="1545" y="2826"/>
                </a:cubicBezTo>
                <a:cubicBezTo>
                  <a:pt x="1549" y="2826"/>
                  <a:pt x="1552" y="2826"/>
                  <a:pt x="1556" y="2826"/>
                </a:cubicBezTo>
                <a:cubicBezTo>
                  <a:pt x="1562" y="2826"/>
                  <a:pt x="1569" y="2825"/>
                  <a:pt x="1576" y="2825"/>
                </a:cubicBezTo>
                <a:cubicBezTo>
                  <a:pt x="1580" y="2825"/>
                  <a:pt x="1584" y="2825"/>
                  <a:pt x="1588" y="2825"/>
                </a:cubicBezTo>
                <a:cubicBezTo>
                  <a:pt x="1594" y="2824"/>
                  <a:pt x="1601" y="2824"/>
                  <a:pt x="1607" y="2824"/>
                </a:cubicBezTo>
                <a:cubicBezTo>
                  <a:pt x="1611" y="2823"/>
                  <a:pt x="1615" y="2823"/>
                  <a:pt x="1620" y="2823"/>
                </a:cubicBezTo>
                <a:cubicBezTo>
                  <a:pt x="1625" y="2822"/>
                  <a:pt x="1631" y="2822"/>
                  <a:pt x="1636" y="2822"/>
                </a:cubicBezTo>
                <a:cubicBezTo>
                  <a:pt x="1641" y="2824"/>
                  <a:pt x="1646" y="2827"/>
                  <a:pt x="1650" y="2829"/>
                </a:cubicBezTo>
                <a:cubicBezTo>
                  <a:pt x="1652" y="2830"/>
                  <a:pt x="1653" y="2831"/>
                  <a:pt x="1654" y="2832"/>
                </a:cubicBezTo>
                <a:cubicBezTo>
                  <a:pt x="1660" y="2835"/>
                  <a:pt x="1667" y="2839"/>
                  <a:pt x="1673" y="2842"/>
                </a:cubicBezTo>
                <a:cubicBezTo>
                  <a:pt x="1674" y="2843"/>
                  <a:pt x="1676" y="2844"/>
                  <a:pt x="1677" y="2845"/>
                </a:cubicBezTo>
                <a:cubicBezTo>
                  <a:pt x="1682" y="2847"/>
                  <a:pt x="1687" y="2850"/>
                  <a:pt x="1692" y="2852"/>
                </a:cubicBezTo>
                <a:cubicBezTo>
                  <a:pt x="1694" y="2854"/>
                  <a:pt x="1696" y="2855"/>
                  <a:pt x="1698" y="2856"/>
                </a:cubicBezTo>
                <a:cubicBezTo>
                  <a:pt x="1702" y="2858"/>
                  <a:pt x="1707" y="2860"/>
                  <a:pt x="1711" y="2862"/>
                </a:cubicBezTo>
                <a:cubicBezTo>
                  <a:pt x="1713" y="2864"/>
                  <a:pt x="1716" y="2865"/>
                  <a:pt x="1718" y="2866"/>
                </a:cubicBezTo>
                <a:cubicBezTo>
                  <a:pt x="1722" y="2868"/>
                  <a:pt x="1726" y="2870"/>
                  <a:pt x="1730" y="2872"/>
                </a:cubicBezTo>
                <a:cubicBezTo>
                  <a:pt x="1732" y="2873"/>
                  <a:pt x="1735" y="2875"/>
                  <a:pt x="1738" y="2876"/>
                </a:cubicBezTo>
                <a:cubicBezTo>
                  <a:pt x="1741" y="2878"/>
                  <a:pt x="1745" y="2879"/>
                  <a:pt x="1749" y="2881"/>
                </a:cubicBezTo>
                <a:cubicBezTo>
                  <a:pt x="1752" y="2883"/>
                  <a:pt x="1754" y="2884"/>
                  <a:pt x="1757" y="2885"/>
                </a:cubicBezTo>
                <a:cubicBezTo>
                  <a:pt x="1761" y="2887"/>
                  <a:pt x="1765" y="2889"/>
                  <a:pt x="1768" y="2890"/>
                </a:cubicBezTo>
                <a:cubicBezTo>
                  <a:pt x="1771" y="2892"/>
                  <a:pt x="1774" y="2893"/>
                  <a:pt x="1777" y="2894"/>
                </a:cubicBezTo>
                <a:cubicBezTo>
                  <a:pt x="1780" y="2896"/>
                  <a:pt x="1784" y="2897"/>
                  <a:pt x="1788" y="2899"/>
                </a:cubicBezTo>
                <a:cubicBezTo>
                  <a:pt x="1791" y="2900"/>
                  <a:pt x="1794" y="2902"/>
                  <a:pt x="1796" y="2903"/>
                </a:cubicBezTo>
                <a:cubicBezTo>
                  <a:pt x="1800" y="2905"/>
                  <a:pt x="1804" y="2906"/>
                  <a:pt x="1807" y="2908"/>
                </a:cubicBezTo>
                <a:cubicBezTo>
                  <a:pt x="1810" y="2909"/>
                  <a:pt x="1813" y="2910"/>
                  <a:pt x="1816" y="2911"/>
                </a:cubicBezTo>
                <a:cubicBezTo>
                  <a:pt x="1820" y="2913"/>
                  <a:pt x="1823" y="2914"/>
                  <a:pt x="1827" y="2916"/>
                </a:cubicBezTo>
                <a:cubicBezTo>
                  <a:pt x="1830" y="2917"/>
                  <a:pt x="1833" y="2918"/>
                  <a:pt x="1836" y="2920"/>
                </a:cubicBezTo>
                <a:cubicBezTo>
                  <a:pt x="1840" y="2921"/>
                  <a:pt x="1843" y="2922"/>
                  <a:pt x="1847" y="2924"/>
                </a:cubicBezTo>
                <a:cubicBezTo>
                  <a:pt x="1850" y="2925"/>
                  <a:pt x="1853" y="2926"/>
                  <a:pt x="1856" y="2927"/>
                </a:cubicBezTo>
                <a:cubicBezTo>
                  <a:pt x="1860" y="2929"/>
                  <a:pt x="1863" y="2930"/>
                  <a:pt x="1867" y="2932"/>
                </a:cubicBezTo>
                <a:cubicBezTo>
                  <a:pt x="1870" y="2933"/>
                  <a:pt x="1873" y="2934"/>
                  <a:pt x="1876" y="2935"/>
                </a:cubicBezTo>
                <a:cubicBezTo>
                  <a:pt x="1880" y="2936"/>
                  <a:pt x="1884" y="2938"/>
                  <a:pt x="1887" y="2939"/>
                </a:cubicBezTo>
                <a:cubicBezTo>
                  <a:pt x="1890" y="2940"/>
                  <a:pt x="1893" y="2941"/>
                  <a:pt x="1896" y="2942"/>
                </a:cubicBezTo>
                <a:cubicBezTo>
                  <a:pt x="1900" y="2944"/>
                  <a:pt x="1904" y="2945"/>
                  <a:pt x="1908" y="2946"/>
                </a:cubicBezTo>
                <a:cubicBezTo>
                  <a:pt x="1911" y="2947"/>
                  <a:pt x="1913" y="2948"/>
                  <a:pt x="1916" y="2949"/>
                </a:cubicBezTo>
                <a:cubicBezTo>
                  <a:pt x="1921" y="2951"/>
                  <a:pt x="1925" y="2952"/>
                  <a:pt x="1930" y="2954"/>
                </a:cubicBezTo>
                <a:cubicBezTo>
                  <a:pt x="1932" y="2954"/>
                  <a:pt x="1934" y="2955"/>
                  <a:pt x="1936" y="2956"/>
                </a:cubicBezTo>
                <a:cubicBezTo>
                  <a:pt x="1937" y="2956"/>
                  <a:pt x="1937" y="2956"/>
                  <a:pt x="1938" y="2956"/>
                </a:cubicBezTo>
                <a:cubicBezTo>
                  <a:pt x="1896" y="2969"/>
                  <a:pt x="1853" y="2979"/>
                  <a:pt x="1810" y="2988"/>
                </a:cubicBezTo>
                <a:close/>
                <a:moveTo>
                  <a:pt x="1958" y="2950"/>
                </a:moveTo>
                <a:cubicBezTo>
                  <a:pt x="1953" y="2949"/>
                  <a:pt x="1948" y="2947"/>
                  <a:pt x="1943" y="2946"/>
                </a:cubicBezTo>
                <a:cubicBezTo>
                  <a:pt x="1942" y="2945"/>
                  <a:pt x="1940" y="2945"/>
                  <a:pt x="1939" y="2944"/>
                </a:cubicBezTo>
                <a:cubicBezTo>
                  <a:pt x="1932" y="2942"/>
                  <a:pt x="1925" y="2940"/>
                  <a:pt x="1919" y="2937"/>
                </a:cubicBezTo>
                <a:cubicBezTo>
                  <a:pt x="1917" y="2937"/>
                  <a:pt x="1915" y="2936"/>
                  <a:pt x="1913" y="2936"/>
                </a:cubicBezTo>
                <a:cubicBezTo>
                  <a:pt x="1908" y="2934"/>
                  <a:pt x="1903" y="2932"/>
                  <a:pt x="1899" y="2930"/>
                </a:cubicBezTo>
                <a:cubicBezTo>
                  <a:pt x="1896" y="2930"/>
                  <a:pt x="1894" y="2929"/>
                  <a:pt x="1891" y="2928"/>
                </a:cubicBezTo>
                <a:cubicBezTo>
                  <a:pt x="1887" y="2926"/>
                  <a:pt x="1883" y="2925"/>
                  <a:pt x="1879" y="2923"/>
                </a:cubicBezTo>
                <a:cubicBezTo>
                  <a:pt x="1876" y="2922"/>
                  <a:pt x="1873" y="2921"/>
                  <a:pt x="1870" y="2920"/>
                </a:cubicBezTo>
                <a:cubicBezTo>
                  <a:pt x="1867" y="2919"/>
                  <a:pt x="1863" y="2917"/>
                  <a:pt x="1859" y="2916"/>
                </a:cubicBezTo>
                <a:cubicBezTo>
                  <a:pt x="1856" y="2915"/>
                  <a:pt x="1853" y="2913"/>
                  <a:pt x="1850" y="2912"/>
                </a:cubicBezTo>
                <a:cubicBezTo>
                  <a:pt x="1847" y="2911"/>
                  <a:pt x="1843" y="2909"/>
                  <a:pt x="1839" y="2908"/>
                </a:cubicBezTo>
                <a:cubicBezTo>
                  <a:pt x="1836" y="2907"/>
                  <a:pt x="1833" y="2905"/>
                  <a:pt x="1830" y="2904"/>
                </a:cubicBezTo>
                <a:cubicBezTo>
                  <a:pt x="1827" y="2903"/>
                  <a:pt x="1823" y="2901"/>
                  <a:pt x="1820" y="2900"/>
                </a:cubicBezTo>
                <a:cubicBezTo>
                  <a:pt x="1817" y="2899"/>
                  <a:pt x="1814" y="2897"/>
                  <a:pt x="1811" y="2896"/>
                </a:cubicBezTo>
                <a:cubicBezTo>
                  <a:pt x="1807" y="2895"/>
                  <a:pt x="1804" y="2893"/>
                  <a:pt x="1800" y="2891"/>
                </a:cubicBezTo>
                <a:cubicBezTo>
                  <a:pt x="1797" y="2890"/>
                  <a:pt x="1794" y="2889"/>
                  <a:pt x="1791" y="2888"/>
                </a:cubicBezTo>
                <a:cubicBezTo>
                  <a:pt x="1788" y="2886"/>
                  <a:pt x="1784" y="2884"/>
                  <a:pt x="1781" y="2883"/>
                </a:cubicBezTo>
                <a:cubicBezTo>
                  <a:pt x="1778" y="2881"/>
                  <a:pt x="1775" y="2880"/>
                  <a:pt x="1772" y="2879"/>
                </a:cubicBezTo>
                <a:cubicBezTo>
                  <a:pt x="1768" y="2877"/>
                  <a:pt x="1765" y="2875"/>
                  <a:pt x="1761" y="2874"/>
                </a:cubicBezTo>
                <a:cubicBezTo>
                  <a:pt x="1758" y="2872"/>
                  <a:pt x="1756" y="2871"/>
                  <a:pt x="1753" y="2870"/>
                </a:cubicBezTo>
                <a:cubicBezTo>
                  <a:pt x="1749" y="2868"/>
                  <a:pt x="1746" y="2866"/>
                  <a:pt x="1742" y="2865"/>
                </a:cubicBezTo>
                <a:cubicBezTo>
                  <a:pt x="1739" y="2863"/>
                  <a:pt x="1736" y="2862"/>
                  <a:pt x="1734" y="2860"/>
                </a:cubicBezTo>
                <a:cubicBezTo>
                  <a:pt x="1730" y="2859"/>
                  <a:pt x="1727" y="2857"/>
                  <a:pt x="1723" y="2855"/>
                </a:cubicBezTo>
                <a:cubicBezTo>
                  <a:pt x="1720" y="2854"/>
                  <a:pt x="1717" y="2852"/>
                  <a:pt x="1715" y="2851"/>
                </a:cubicBezTo>
                <a:cubicBezTo>
                  <a:pt x="1711" y="2849"/>
                  <a:pt x="1708" y="2847"/>
                  <a:pt x="1704" y="2845"/>
                </a:cubicBezTo>
                <a:cubicBezTo>
                  <a:pt x="1701" y="2844"/>
                  <a:pt x="1699" y="2842"/>
                  <a:pt x="1696" y="2841"/>
                </a:cubicBezTo>
                <a:cubicBezTo>
                  <a:pt x="1692" y="2839"/>
                  <a:pt x="1689" y="2837"/>
                  <a:pt x="1685" y="2835"/>
                </a:cubicBezTo>
                <a:cubicBezTo>
                  <a:pt x="1682" y="2834"/>
                  <a:pt x="1680" y="2832"/>
                  <a:pt x="1677" y="2831"/>
                </a:cubicBezTo>
                <a:cubicBezTo>
                  <a:pt x="1673" y="2829"/>
                  <a:pt x="1670" y="2827"/>
                  <a:pt x="1666" y="2824"/>
                </a:cubicBezTo>
                <a:cubicBezTo>
                  <a:pt x="1663" y="2823"/>
                  <a:pt x="1661" y="2822"/>
                  <a:pt x="1659" y="2821"/>
                </a:cubicBezTo>
                <a:cubicBezTo>
                  <a:pt x="1658" y="2820"/>
                  <a:pt x="1658" y="2820"/>
                  <a:pt x="1657" y="2820"/>
                </a:cubicBezTo>
                <a:cubicBezTo>
                  <a:pt x="1659" y="2820"/>
                  <a:pt x="1661" y="2819"/>
                  <a:pt x="1663" y="2819"/>
                </a:cubicBezTo>
                <a:cubicBezTo>
                  <a:pt x="1667" y="2819"/>
                  <a:pt x="1671" y="2818"/>
                  <a:pt x="1675" y="2818"/>
                </a:cubicBezTo>
                <a:cubicBezTo>
                  <a:pt x="1681" y="2817"/>
                  <a:pt x="1686" y="2817"/>
                  <a:pt x="1692" y="2816"/>
                </a:cubicBezTo>
                <a:cubicBezTo>
                  <a:pt x="1696" y="2816"/>
                  <a:pt x="1700" y="2815"/>
                  <a:pt x="1704" y="2815"/>
                </a:cubicBezTo>
                <a:cubicBezTo>
                  <a:pt x="1709" y="2814"/>
                  <a:pt x="1715" y="2813"/>
                  <a:pt x="1721" y="2812"/>
                </a:cubicBezTo>
                <a:cubicBezTo>
                  <a:pt x="1725" y="2812"/>
                  <a:pt x="1728" y="2811"/>
                  <a:pt x="1732" y="2811"/>
                </a:cubicBezTo>
                <a:cubicBezTo>
                  <a:pt x="1738" y="2810"/>
                  <a:pt x="1744" y="2809"/>
                  <a:pt x="1749" y="2808"/>
                </a:cubicBezTo>
                <a:cubicBezTo>
                  <a:pt x="1753" y="2808"/>
                  <a:pt x="1757" y="2807"/>
                  <a:pt x="1761" y="2806"/>
                </a:cubicBezTo>
                <a:cubicBezTo>
                  <a:pt x="1767" y="2805"/>
                  <a:pt x="1772" y="2804"/>
                  <a:pt x="1778" y="2803"/>
                </a:cubicBezTo>
                <a:cubicBezTo>
                  <a:pt x="1782" y="2803"/>
                  <a:pt x="1785" y="2802"/>
                  <a:pt x="1789" y="2802"/>
                </a:cubicBezTo>
                <a:cubicBezTo>
                  <a:pt x="1795" y="2800"/>
                  <a:pt x="1802" y="2799"/>
                  <a:pt x="1808" y="2798"/>
                </a:cubicBezTo>
                <a:cubicBezTo>
                  <a:pt x="1811" y="2797"/>
                  <a:pt x="1814" y="2797"/>
                  <a:pt x="1817" y="2796"/>
                </a:cubicBezTo>
                <a:cubicBezTo>
                  <a:pt x="1827" y="2794"/>
                  <a:pt x="1836" y="2792"/>
                  <a:pt x="1845" y="2790"/>
                </a:cubicBezTo>
                <a:cubicBezTo>
                  <a:pt x="1845" y="2790"/>
                  <a:pt x="1845" y="2790"/>
                  <a:pt x="1845" y="2790"/>
                </a:cubicBezTo>
                <a:cubicBezTo>
                  <a:pt x="1854" y="2788"/>
                  <a:pt x="1863" y="2786"/>
                  <a:pt x="1872" y="2784"/>
                </a:cubicBezTo>
                <a:cubicBezTo>
                  <a:pt x="1872" y="2784"/>
                  <a:pt x="1872" y="2784"/>
                  <a:pt x="1872" y="2784"/>
                </a:cubicBezTo>
                <a:cubicBezTo>
                  <a:pt x="1872" y="2784"/>
                  <a:pt x="1872" y="2784"/>
                  <a:pt x="1872" y="2784"/>
                </a:cubicBezTo>
                <a:cubicBezTo>
                  <a:pt x="1879" y="2789"/>
                  <a:pt x="1886" y="2793"/>
                  <a:pt x="1893" y="2798"/>
                </a:cubicBezTo>
                <a:cubicBezTo>
                  <a:pt x="1895" y="2799"/>
                  <a:pt x="1896" y="2800"/>
                  <a:pt x="1898" y="2801"/>
                </a:cubicBezTo>
                <a:cubicBezTo>
                  <a:pt x="1907" y="2806"/>
                  <a:pt x="1916" y="2812"/>
                  <a:pt x="1925" y="2817"/>
                </a:cubicBezTo>
                <a:cubicBezTo>
                  <a:pt x="1928" y="2819"/>
                  <a:pt x="1930" y="2820"/>
                  <a:pt x="1933" y="2822"/>
                </a:cubicBezTo>
                <a:cubicBezTo>
                  <a:pt x="1940" y="2826"/>
                  <a:pt x="1946" y="2830"/>
                  <a:pt x="1953" y="2834"/>
                </a:cubicBezTo>
                <a:cubicBezTo>
                  <a:pt x="1957" y="2836"/>
                  <a:pt x="1960" y="2838"/>
                  <a:pt x="1964" y="2839"/>
                </a:cubicBezTo>
                <a:cubicBezTo>
                  <a:pt x="1970" y="2843"/>
                  <a:pt x="1975" y="2846"/>
                  <a:pt x="1981" y="2849"/>
                </a:cubicBezTo>
                <a:cubicBezTo>
                  <a:pt x="1985" y="2851"/>
                  <a:pt x="1989" y="2853"/>
                  <a:pt x="1993" y="2855"/>
                </a:cubicBezTo>
                <a:cubicBezTo>
                  <a:pt x="1999" y="2858"/>
                  <a:pt x="2004" y="2861"/>
                  <a:pt x="2010" y="2864"/>
                </a:cubicBezTo>
                <a:cubicBezTo>
                  <a:pt x="2014" y="2866"/>
                  <a:pt x="2018" y="2868"/>
                  <a:pt x="2023" y="2870"/>
                </a:cubicBezTo>
                <a:cubicBezTo>
                  <a:pt x="2028" y="2873"/>
                  <a:pt x="2033" y="2876"/>
                  <a:pt x="2039" y="2878"/>
                </a:cubicBezTo>
                <a:cubicBezTo>
                  <a:pt x="2043" y="2880"/>
                  <a:pt x="2047" y="2883"/>
                  <a:pt x="2052" y="2885"/>
                </a:cubicBezTo>
                <a:cubicBezTo>
                  <a:pt x="2057" y="2887"/>
                  <a:pt x="2062" y="2890"/>
                  <a:pt x="2068" y="2892"/>
                </a:cubicBezTo>
                <a:cubicBezTo>
                  <a:pt x="2072" y="2894"/>
                  <a:pt x="2077" y="2896"/>
                  <a:pt x="2081" y="2898"/>
                </a:cubicBezTo>
                <a:cubicBezTo>
                  <a:pt x="2084" y="2900"/>
                  <a:pt x="2087" y="2901"/>
                  <a:pt x="2090" y="2902"/>
                </a:cubicBezTo>
                <a:cubicBezTo>
                  <a:pt x="2047" y="2920"/>
                  <a:pt x="2003" y="2936"/>
                  <a:pt x="1958" y="2950"/>
                </a:cubicBezTo>
                <a:close/>
                <a:moveTo>
                  <a:pt x="2106" y="2896"/>
                </a:moveTo>
                <a:cubicBezTo>
                  <a:pt x="2098" y="2893"/>
                  <a:pt x="2091" y="2889"/>
                  <a:pt x="2083" y="2886"/>
                </a:cubicBezTo>
                <a:cubicBezTo>
                  <a:pt x="2081" y="2885"/>
                  <a:pt x="2080" y="2884"/>
                  <a:pt x="2078" y="2883"/>
                </a:cubicBezTo>
                <a:cubicBezTo>
                  <a:pt x="2068" y="2879"/>
                  <a:pt x="2058" y="2875"/>
                  <a:pt x="2049" y="2870"/>
                </a:cubicBezTo>
                <a:cubicBezTo>
                  <a:pt x="2046" y="2869"/>
                  <a:pt x="2043" y="2867"/>
                  <a:pt x="2040" y="2866"/>
                </a:cubicBezTo>
                <a:cubicBezTo>
                  <a:pt x="2034" y="2863"/>
                  <a:pt x="2027" y="2859"/>
                  <a:pt x="2020" y="2856"/>
                </a:cubicBezTo>
                <a:cubicBezTo>
                  <a:pt x="2016" y="2854"/>
                  <a:pt x="2013" y="2852"/>
                  <a:pt x="2009" y="2850"/>
                </a:cubicBezTo>
                <a:cubicBezTo>
                  <a:pt x="2003" y="2847"/>
                  <a:pt x="1998" y="2844"/>
                  <a:pt x="1992" y="2841"/>
                </a:cubicBezTo>
                <a:cubicBezTo>
                  <a:pt x="1988" y="2839"/>
                  <a:pt x="1984" y="2837"/>
                  <a:pt x="1980" y="2835"/>
                </a:cubicBezTo>
                <a:cubicBezTo>
                  <a:pt x="1975" y="2832"/>
                  <a:pt x="1969" y="2829"/>
                  <a:pt x="1964" y="2826"/>
                </a:cubicBezTo>
                <a:cubicBezTo>
                  <a:pt x="1960" y="2823"/>
                  <a:pt x="1956" y="2821"/>
                  <a:pt x="1951" y="2819"/>
                </a:cubicBezTo>
                <a:cubicBezTo>
                  <a:pt x="1946" y="2816"/>
                  <a:pt x="1941" y="2813"/>
                  <a:pt x="1936" y="2810"/>
                </a:cubicBezTo>
                <a:cubicBezTo>
                  <a:pt x="1932" y="2807"/>
                  <a:pt x="1928" y="2805"/>
                  <a:pt x="1924" y="2802"/>
                </a:cubicBezTo>
                <a:cubicBezTo>
                  <a:pt x="1919" y="2799"/>
                  <a:pt x="1914" y="2796"/>
                  <a:pt x="1909" y="2793"/>
                </a:cubicBezTo>
                <a:cubicBezTo>
                  <a:pt x="1904" y="2791"/>
                  <a:pt x="1900" y="2788"/>
                  <a:pt x="1896" y="2786"/>
                </a:cubicBezTo>
                <a:cubicBezTo>
                  <a:pt x="1893" y="2784"/>
                  <a:pt x="1890" y="2782"/>
                  <a:pt x="1888" y="2780"/>
                </a:cubicBezTo>
                <a:cubicBezTo>
                  <a:pt x="1890" y="2780"/>
                  <a:pt x="1892" y="2779"/>
                  <a:pt x="1894" y="2778"/>
                </a:cubicBezTo>
                <a:cubicBezTo>
                  <a:pt x="1898" y="2777"/>
                  <a:pt x="1902" y="2776"/>
                  <a:pt x="1905" y="2775"/>
                </a:cubicBezTo>
                <a:cubicBezTo>
                  <a:pt x="1910" y="2774"/>
                  <a:pt x="1915" y="2773"/>
                  <a:pt x="1919" y="2772"/>
                </a:cubicBezTo>
                <a:cubicBezTo>
                  <a:pt x="1923" y="2771"/>
                  <a:pt x="1927" y="2770"/>
                  <a:pt x="1930" y="2769"/>
                </a:cubicBezTo>
                <a:cubicBezTo>
                  <a:pt x="1935" y="2767"/>
                  <a:pt x="1940" y="2766"/>
                  <a:pt x="1944" y="2764"/>
                </a:cubicBezTo>
                <a:cubicBezTo>
                  <a:pt x="1948" y="2763"/>
                  <a:pt x="1951" y="2762"/>
                  <a:pt x="1955" y="2761"/>
                </a:cubicBezTo>
                <a:cubicBezTo>
                  <a:pt x="1960" y="2760"/>
                  <a:pt x="1965" y="2758"/>
                  <a:pt x="1970" y="2757"/>
                </a:cubicBezTo>
                <a:cubicBezTo>
                  <a:pt x="1973" y="2756"/>
                  <a:pt x="1976" y="2755"/>
                  <a:pt x="1980" y="2754"/>
                </a:cubicBezTo>
                <a:cubicBezTo>
                  <a:pt x="1985" y="2752"/>
                  <a:pt x="1990" y="2750"/>
                  <a:pt x="1995" y="2748"/>
                </a:cubicBezTo>
                <a:cubicBezTo>
                  <a:pt x="1998" y="2747"/>
                  <a:pt x="2001" y="2746"/>
                  <a:pt x="2004" y="2745"/>
                </a:cubicBezTo>
                <a:cubicBezTo>
                  <a:pt x="2011" y="2743"/>
                  <a:pt x="2017" y="2741"/>
                  <a:pt x="2024" y="2739"/>
                </a:cubicBezTo>
                <a:cubicBezTo>
                  <a:pt x="2025" y="2738"/>
                  <a:pt x="2027" y="2737"/>
                  <a:pt x="2029" y="2737"/>
                </a:cubicBezTo>
                <a:cubicBezTo>
                  <a:pt x="2037" y="2734"/>
                  <a:pt x="2045" y="2731"/>
                  <a:pt x="2053" y="2728"/>
                </a:cubicBezTo>
                <a:cubicBezTo>
                  <a:pt x="2055" y="2727"/>
                  <a:pt x="2057" y="2726"/>
                  <a:pt x="2059" y="2726"/>
                </a:cubicBezTo>
                <a:cubicBezTo>
                  <a:pt x="2064" y="2723"/>
                  <a:pt x="2070" y="2721"/>
                  <a:pt x="2075" y="2719"/>
                </a:cubicBezTo>
                <a:cubicBezTo>
                  <a:pt x="2075" y="2719"/>
                  <a:pt x="2075" y="2719"/>
                  <a:pt x="2075" y="2719"/>
                </a:cubicBezTo>
                <a:cubicBezTo>
                  <a:pt x="2075" y="2719"/>
                  <a:pt x="2075" y="2719"/>
                  <a:pt x="2075" y="2719"/>
                </a:cubicBezTo>
                <a:cubicBezTo>
                  <a:pt x="2080" y="2723"/>
                  <a:pt x="2084" y="2726"/>
                  <a:pt x="2088" y="2729"/>
                </a:cubicBezTo>
                <a:cubicBezTo>
                  <a:pt x="2090" y="2731"/>
                  <a:pt x="2092" y="2732"/>
                  <a:pt x="2094" y="2734"/>
                </a:cubicBezTo>
                <a:cubicBezTo>
                  <a:pt x="2108" y="2744"/>
                  <a:pt x="2122" y="2754"/>
                  <a:pt x="2137" y="2764"/>
                </a:cubicBezTo>
                <a:cubicBezTo>
                  <a:pt x="2139" y="2765"/>
                  <a:pt x="2141" y="2767"/>
                  <a:pt x="2143" y="2768"/>
                </a:cubicBezTo>
                <a:cubicBezTo>
                  <a:pt x="2148" y="2772"/>
                  <a:pt x="2153" y="2775"/>
                  <a:pt x="2158" y="2778"/>
                </a:cubicBezTo>
                <a:cubicBezTo>
                  <a:pt x="2161" y="2780"/>
                  <a:pt x="2164" y="2782"/>
                  <a:pt x="2166" y="2783"/>
                </a:cubicBezTo>
                <a:cubicBezTo>
                  <a:pt x="2171" y="2786"/>
                  <a:pt x="2175" y="2789"/>
                  <a:pt x="2180" y="2792"/>
                </a:cubicBezTo>
                <a:cubicBezTo>
                  <a:pt x="2183" y="2794"/>
                  <a:pt x="2186" y="2796"/>
                  <a:pt x="2189" y="2798"/>
                </a:cubicBezTo>
                <a:cubicBezTo>
                  <a:pt x="2193" y="2801"/>
                  <a:pt x="2197" y="2803"/>
                  <a:pt x="2202" y="2806"/>
                </a:cubicBezTo>
                <a:cubicBezTo>
                  <a:pt x="2205" y="2808"/>
                  <a:pt x="2208" y="2810"/>
                  <a:pt x="2211" y="2812"/>
                </a:cubicBezTo>
                <a:cubicBezTo>
                  <a:pt x="2215" y="2814"/>
                  <a:pt x="2220" y="2817"/>
                  <a:pt x="2224" y="2819"/>
                </a:cubicBezTo>
                <a:cubicBezTo>
                  <a:pt x="2227" y="2821"/>
                  <a:pt x="2230" y="2823"/>
                  <a:pt x="2234" y="2825"/>
                </a:cubicBezTo>
                <a:cubicBezTo>
                  <a:pt x="2236" y="2826"/>
                  <a:pt x="2239" y="2828"/>
                  <a:pt x="2241" y="2829"/>
                </a:cubicBezTo>
                <a:cubicBezTo>
                  <a:pt x="2197" y="2854"/>
                  <a:pt x="2152" y="2876"/>
                  <a:pt x="2106" y="2896"/>
                </a:cubicBezTo>
                <a:close/>
                <a:moveTo>
                  <a:pt x="2254" y="2823"/>
                </a:moveTo>
                <a:cubicBezTo>
                  <a:pt x="2249" y="2820"/>
                  <a:pt x="2245" y="2817"/>
                  <a:pt x="2240" y="2815"/>
                </a:cubicBezTo>
                <a:cubicBezTo>
                  <a:pt x="2238" y="2813"/>
                  <a:pt x="2235" y="2812"/>
                  <a:pt x="2233" y="2811"/>
                </a:cubicBezTo>
                <a:cubicBezTo>
                  <a:pt x="2226" y="2806"/>
                  <a:pt x="2218" y="2802"/>
                  <a:pt x="2211" y="2797"/>
                </a:cubicBezTo>
                <a:cubicBezTo>
                  <a:pt x="2211" y="2797"/>
                  <a:pt x="2210" y="2797"/>
                  <a:pt x="2210" y="2797"/>
                </a:cubicBezTo>
                <a:cubicBezTo>
                  <a:pt x="2203" y="2793"/>
                  <a:pt x="2196" y="2788"/>
                  <a:pt x="2189" y="2784"/>
                </a:cubicBezTo>
                <a:cubicBezTo>
                  <a:pt x="2187" y="2782"/>
                  <a:pt x="2184" y="2781"/>
                  <a:pt x="2182" y="2779"/>
                </a:cubicBezTo>
                <a:cubicBezTo>
                  <a:pt x="2177" y="2776"/>
                  <a:pt x="2172" y="2773"/>
                  <a:pt x="2168" y="2770"/>
                </a:cubicBezTo>
                <a:cubicBezTo>
                  <a:pt x="2165" y="2768"/>
                  <a:pt x="2162" y="2766"/>
                  <a:pt x="2159" y="2764"/>
                </a:cubicBezTo>
                <a:cubicBezTo>
                  <a:pt x="2155" y="2761"/>
                  <a:pt x="2150" y="2759"/>
                  <a:pt x="2146" y="2756"/>
                </a:cubicBezTo>
                <a:cubicBezTo>
                  <a:pt x="2143" y="2754"/>
                  <a:pt x="2140" y="2751"/>
                  <a:pt x="2137" y="2749"/>
                </a:cubicBezTo>
                <a:cubicBezTo>
                  <a:pt x="2133" y="2747"/>
                  <a:pt x="2129" y="2744"/>
                  <a:pt x="2125" y="2741"/>
                </a:cubicBezTo>
                <a:cubicBezTo>
                  <a:pt x="2122" y="2739"/>
                  <a:pt x="2119" y="2737"/>
                  <a:pt x="2116" y="2734"/>
                </a:cubicBezTo>
                <a:cubicBezTo>
                  <a:pt x="2112" y="2732"/>
                  <a:pt x="2108" y="2729"/>
                  <a:pt x="2104" y="2726"/>
                </a:cubicBezTo>
                <a:cubicBezTo>
                  <a:pt x="2101" y="2724"/>
                  <a:pt x="2098" y="2721"/>
                  <a:pt x="2095" y="2719"/>
                </a:cubicBezTo>
                <a:cubicBezTo>
                  <a:pt x="2093" y="2717"/>
                  <a:pt x="2090" y="2716"/>
                  <a:pt x="2088" y="2714"/>
                </a:cubicBezTo>
                <a:cubicBezTo>
                  <a:pt x="2091" y="2713"/>
                  <a:pt x="2094" y="2712"/>
                  <a:pt x="2096" y="2711"/>
                </a:cubicBezTo>
                <a:cubicBezTo>
                  <a:pt x="2100" y="2709"/>
                  <a:pt x="2103" y="2708"/>
                  <a:pt x="2106" y="2706"/>
                </a:cubicBezTo>
                <a:cubicBezTo>
                  <a:pt x="2111" y="2704"/>
                  <a:pt x="2115" y="2702"/>
                  <a:pt x="2120" y="2700"/>
                </a:cubicBezTo>
                <a:cubicBezTo>
                  <a:pt x="2123" y="2699"/>
                  <a:pt x="2126" y="2698"/>
                  <a:pt x="2129" y="2696"/>
                </a:cubicBezTo>
                <a:cubicBezTo>
                  <a:pt x="2134" y="2694"/>
                  <a:pt x="2139" y="2692"/>
                  <a:pt x="2143" y="2690"/>
                </a:cubicBezTo>
                <a:cubicBezTo>
                  <a:pt x="2146" y="2689"/>
                  <a:pt x="2149" y="2687"/>
                  <a:pt x="2153" y="2686"/>
                </a:cubicBezTo>
                <a:cubicBezTo>
                  <a:pt x="2157" y="2684"/>
                  <a:pt x="2162" y="2681"/>
                  <a:pt x="2167" y="2679"/>
                </a:cubicBezTo>
                <a:cubicBezTo>
                  <a:pt x="2170" y="2678"/>
                  <a:pt x="2173" y="2676"/>
                  <a:pt x="2176" y="2675"/>
                </a:cubicBezTo>
                <a:cubicBezTo>
                  <a:pt x="2181" y="2672"/>
                  <a:pt x="2187" y="2669"/>
                  <a:pt x="2192" y="2667"/>
                </a:cubicBezTo>
                <a:cubicBezTo>
                  <a:pt x="2194" y="2666"/>
                  <a:pt x="2196" y="2665"/>
                  <a:pt x="2198" y="2664"/>
                </a:cubicBezTo>
                <a:cubicBezTo>
                  <a:pt x="2206" y="2660"/>
                  <a:pt x="2213" y="2656"/>
                  <a:pt x="2221" y="2652"/>
                </a:cubicBezTo>
                <a:cubicBezTo>
                  <a:pt x="2222" y="2651"/>
                  <a:pt x="2224" y="2650"/>
                  <a:pt x="2225" y="2650"/>
                </a:cubicBezTo>
                <a:cubicBezTo>
                  <a:pt x="2231" y="2646"/>
                  <a:pt x="2237" y="2643"/>
                  <a:pt x="2243" y="2640"/>
                </a:cubicBezTo>
                <a:cubicBezTo>
                  <a:pt x="2246" y="2639"/>
                  <a:pt x="2248" y="2637"/>
                  <a:pt x="2251" y="2636"/>
                </a:cubicBezTo>
                <a:cubicBezTo>
                  <a:pt x="2255" y="2633"/>
                  <a:pt x="2259" y="2631"/>
                  <a:pt x="2263" y="2629"/>
                </a:cubicBezTo>
                <a:cubicBezTo>
                  <a:pt x="2263" y="2629"/>
                  <a:pt x="2263" y="2629"/>
                  <a:pt x="2263" y="2629"/>
                </a:cubicBezTo>
                <a:cubicBezTo>
                  <a:pt x="2263" y="2629"/>
                  <a:pt x="2263" y="2629"/>
                  <a:pt x="2263" y="2629"/>
                </a:cubicBezTo>
                <a:cubicBezTo>
                  <a:pt x="2266" y="2631"/>
                  <a:pt x="2268" y="2634"/>
                  <a:pt x="2271" y="2636"/>
                </a:cubicBezTo>
                <a:cubicBezTo>
                  <a:pt x="2273" y="2638"/>
                  <a:pt x="2275" y="2640"/>
                  <a:pt x="2277" y="2642"/>
                </a:cubicBezTo>
                <a:cubicBezTo>
                  <a:pt x="2281" y="2645"/>
                  <a:pt x="2285" y="2649"/>
                  <a:pt x="2289" y="2652"/>
                </a:cubicBezTo>
                <a:cubicBezTo>
                  <a:pt x="2290" y="2653"/>
                  <a:pt x="2292" y="2655"/>
                  <a:pt x="2293" y="2656"/>
                </a:cubicBezTo>
                <a:cubicBezTo>
                  <a:pt x="2299" y="2661"/>
                  <a:pt x="2304" y="2666"/>
                  <a:pt x="2310" y="2670"/>
                </a:cubicBezTo>
                <a:cubicBezTo>
                  <a:pt x="2310" y="2671"/>
                  <a:pt x="2311" y="2671"/>
                  <a:pt x="2311" y="2671"/>
                </a:cubicBezTo>
                <a:cubicBezTo>
                  <a:pt x="2316" y="2676"/>
                  <a:pt x="2321" y="2680"/>
                  <a:pt x="2327" y="2684"/>
                </a:cubicBezTo>
                <a:cubicBezTo>
                  <a:pt x="2328" y="2686"/>
                  <a:pt x="2330" y="2687"/>
                  <a:pt x="2332" y="2688"/>
                </a:cubicBezTo>
                <a:cubicBezTo>
                  <a:pt x="2336" y="2692"/>
                  <a:pt x="2340" y="2695"/>
                  <a:pt x="2343" y="2698"/>
                </a:cubicBezTo>
                <a:cubicBezTo>
                  <a:pt x="2346" y="2699"/>
                  <a:pt x="2348" y="2701"/>
                  <a:pt x="2350" y="2703"/>
                </a:cubicBezTo>
                <a:cubicBezTo>
                  <a:pt x="2353" y="2706"/>
                  <a:pt x="2357" y="2708"/>
                  <a:pt x="2360" y="2711"/>
                </a:cubicBezTo>
                <a:cubicBezTo>
                  <a:pt x="2363" y="2713"/>
                  <a:pt x="2365" y="2715"/>
                  <a:pt x="2367" y="2717"/>
                </a:cubicBezTo>
                <a:cubicBezTo>
                  <a:pt x="2371" y="2719"/>
                  <a:pt x="2374" y="2722"/>
                  <a:pt x="2377" y="2724"/>
                </a:cubicBezTo>
                <a:cubicBezTo>
                  <a:pt x="2380" y="2726"/>
                  <a:pt x="2382" y="2728"/>
                  <a:pt x="2385" y="2730"/>
                </a:cubicBezTo>
                <a:cubicBezTo>
                  <a:pt x="2387" y="2731"/>
                  <a:pt x="2389" y="2733"/>
                  <a:pt x="2391" y="2734"/>
                </a:cubicBezTo>
                <a:cubicBezTo>
                  <a:pt x="2347" y="2766"/>
                  <a:pt x="2301" y="2796"/>
                  <a:pt x="2254" y="2823"/>
                </a:cubicBezTo>
                <a:close/>
                <a:moveTo>
                  <a:pt x="2401" y="2727"/>
                </a:moveTo>
                <a:cubicBezTo>
                  <a:pt x="2398" y="2725"/>
                  <a:pt x="2395" y="2723"/>
                  <a:pt x="2392" y="2720"/>
                </a:cubicBezTo>
                <a:cubicBezTo>
                  <a:pt x="2390" y="2719"/>
                  <a:pt x="2388" y="2717"/>
                  <a:pt x="2386" y="2716"/>
                </a:cubicBezTo>
                <a:cubicBezTo>
                  <a:pt x="2382" y="2713"/>
                  <a:pt x="2378" y="2710"/>
                  <a:pt x="2374" y="2707"/>
                </a:cubicBezTo>
                <a:cubicBezTo>
                  <a:pt x="2372" y="2705"/>
                  <a:pt x="2371" y="2704"/>
                  <a:pt x="2369" y="2703"/>
                </a:cubicBezTo>
                <a:cubicBezTo>
                  <a:pt x="2363" y="2698"/>
                  <a:pt x="2358" y="2694"/>
                  <a:pt x="2352" y="2689"/>
                </a:cubicBezTo>
                <a:cubicBezTo>
                  <a:pt x="2351" y="2689"/>
                  <a:pt x="2351" y="2688"/>
                  <a:pt x="2350" y="2687"/>
                </a:cubicBezTo>
                <a:cubicBezTo>
                  <a:pt x="2345" y="2684"/>
                  <a:pt x="2340" y="2680"/>
                  <a:pt x="2336" y="2676"/>
                </a:cubicBezTo>
                <a:cubicBezTo>
                  <a:pt x="2334" y="2674"/>
                  <a:pt x="2332" y="2673"/>
                  <a:pt x="2330" y="2671"/>
                </a:cubicBezTo>
                <a:cubicBezTo>
                  <a:pt x="2326" y="2668"/>
                  <a:pt x="2323" y="2665"/>
                  <a:pt x="2319" y="2662"/>
                </a:cubicBezTo>
                <a:cubicBezTo>
                  <a:pt x="2317" y="2660"/>
                  <a:pt x="2315" y="2659"/>
                  <a:pt x="2313" y="2657"/>
                </a:cubicBezTo>
                <a:cubicBezTo>
                  <a:pt x="2309" y="2654"/>
                  <a:pt x="2306" y="2651"/>
                  <a:pt x="2303" y="2648"/>
                </a:cubicBezTo>
                <a:cubicBezTo>
                  <a:pt x="2300" y="2646"/>
                  <a:pt x="2298" y="2644"/>
                  <a:pt x="2296" y="2642"/>
                </a:cubicBezTo>
                <a:cubicBezTo>
                  <a:pt x="2293" y="2640"/>
                  <a:pt x="2290" y="2637"/>
                  <a:pt x="2286" y="2634"/>
                </a:cubicBezTo>
                <a:cubicBezTo>
                  <a:pt x="2284" y="2632"/>
                  <a:pt x="2282" y="2630"/>
                  <a:pt x="2280" y="2628"/>
                </a:cubicBezTo>
                <a:cubicBezTo>
                  <a:pt x="2278" y="2626"/>
                  <a:pt x="2276" y="2624"/>
                  <a:pt x="2274" y="2622"/>
                </a:cubicBezTo>
                <a:cubicBezTo>
                  <a:pt x="2277" y="2621"/>
                  <a:pt x="2280" y="2619"/>
                  <a:pt x="2283" y="2617"/>
                </a:cubicBezTo>
                <a:cubicBezTo>
                  <a:pt x="2286" y="2615"/>
                  <a:pt x="2290" y="2613"/>
                  <a:pt x="2293" y="2611"/>
                </a:cubicBezTo>
                <a:cubicBezTo>
                  <a:pt x="2297" y="2609"/>
                  <a:pt x="2302" y="2606"/>
                  <a:pt x="2306" y="2603"/>
                </a:cubicBezTo>
                <a:cubicBezTo>
                  <a:pt x="2309" y="2601"/>
                  <a:pt x="2312" y="2600"/>
                  <a:pt x="2315" y="2598"/>
                </a:cubicBezTo>
                <a:cubicBezTo>
                  <a:pt x="2320" y="2595"/>
                  <a:pt x="2324" y="2592"/>
                  <a:pt x="2329" y="2589"/>
                </a:cubicBezTo>
                <a:cubicBezTo>
                  <a:pt x="2332" y="2587"/>
                  <a:pt x="2335" y="2585"/>
                  <a:pt x="2337" y="2583"/>
                </a:cubicBezTo>
                <a:cubicBezTo>
                  <a:pt x="2342" y="2580"/>
                  <a:pt x="2348" y="2577"/>
                  <a:pt x="2353" y="2573"/>
                </a:cubicBezTo>
                <a:cubicBezTo>
                  <a:pt x="2355" y="2572"/>
                  <a:pt x="2357" y="2570"/>
                  <a:pt x="2359" y="2569"/>
                </a:cubicBezTo>
                <a:cubicBezTo>
                  <a:pt x="2367" y="2564"/>
                  <a:pt x="2374" y="2559"/>
                  <a:pt x="2381" y="2554"/>
                </a:cubicBezTo>
                <a:cubicBezTo>
                  <a:pt x="2383" y="2553"/>
                  <a:pt x="2384" y="2552"/>
                  <a:pt x="2386" y="2551"/>
                </a:cubicBezTo>
                <a:cubicBezTo>
                  <a:pt x="2391" y="2547"/>
                  <a:pt x="2397" y="2543"/>
                  <a:pt x="2402" y="2539"/>
                </a:cubicBezTo>
                <a:cubicBezTo>
                  <a:pt x="2405" y="2537"/>
                  <a:pt x="2408" y="2535"/>
                  <a:pt x="2410" y="2533"/>
                </a:cubicBezTo>
                <a:cubicBezTo>
                  <a:pt x="2415" y="2530"/>
                  <a:pt x="2419" y="2527"/>
                  <a:pt x="2424" y="2523"/>
                </a:cubicBezTo>
                <a:cubicBezTo>
                  <a:pt x="2426" y="2521"/>
                  <a:pt x="2429" y="2519"/>
                  <a:pt x="2432" y="2517"/>
                </a:cubicBezTo>
                <a:cubicBezTo>
                  <a:pt x="2435" y="2514"/>
                  <a:pt x="2439" y="2512"/>
                  <a:pt x="2442" y="2509"/>
                </a:cubicBezTo>
                <a:cubicBezTo>
                  <a:pt x="2442" y="2509"/>
                  <a:pt x="2442" y="2509"/>
                  <a:pt x="2442" y="2509"/>
                </a:cubicBezTo>
                <a:cubicBezTo>
                  <a:pt x="2442" y="2509"/>
                  <a:pt x="2442" y="2509"/>
                  <a:pt x="2442" y="2509"/>
                </a:cubicBezTo>
                <a:cubicBezTo>
                  <a:pt x="2443" y="2510"/>
                  <a:pt x="2443" y="2510"/>
                  <a:pt x="2444" y="2511"/>
                </a:cubicBezTo>
                <a:cubicBezTo>
                  <a:pt x="2451" y="2519"/>
                  <a:pt x="2458" y="2527"/>
                  <a:pt x="2465" y="2535"/>
                </a:cubicBezTo>
                <a:cubicBezTo>
                  <a:pt x="2466" y="2536"/>
                  <a:pt x="2466" y="2536"/>
                  <a:pt x="2467" y="2537"/>
                </a:cubicBezTo>
                <a:cubicBezTo>
                  <a:pt x="2475" y="2545"/>
                  <a:pt x="2482" y="2553"/>
                  <a:pt x="2490" y="2561"/>
                </a:cubicBezTo>
                <a:cubicBezTo>
                  <a:pt x="2490" y="2561"/>
                  <a:pt x="2490" y="2561"/>
                  <a:pt x="2490" y="2562"/>
                </a:cubicBezTo>
                <a:cubicBezTo>
                  <a:pt x="2498" y="2570"/>
                  <a:pt x="2506" y="2577"/>
                  <a:pt x="2513" y="2585"/>
                </a:cubicBezTo>
                <a:cubicBezTo>
                  <a:pt x="2514" y="2586"/>
                  <a:pt x="2515" y="2587"/>
                  <a:pt x="2516" y="2588"/>
                </a:cubicBezTo>
                <a:cubicBezTo>
                  <a:pt x="2523" y="2595"/>
                  <a:pt x="2531" y="2603"/>
                  <a:pt x="2539" y="2610"/>
                </a:cubicBezTo>
                <a:cubicBezTo>
                  <a:pt x="2539" y="2610"/>
                  <a:pt x="2540" y="2611"/>
                  <a:pt x="2540" y="2612"/>
                </a:cubicBezTo>
                <a:cubicBezTo>
                  <a:pt x="2497" y="2653"/>
                  <a:pt x="2450" y="2692"/>
                  <a:pt x="2401" y="2727"/>
                </a:cubicBezTo>
                <a:close/>
                <a:moveTo>
                  <a:pt x="2549" y="2603"/>
                </a:moveTo>
                <a:cubicBezTo>
                  <a:pt x="2549" y="2603"/>
                  <a:pt x="2548" y="2602"/>
                  <a:pt x="2547" y="2602"/>
                </a:cubicBezTo>
                <a:cubicBezTo>
                  <a:pt x="2540" y="2594"/>
                  <a:pt x="2532" y="2587"/>
                  <a:pt x="2525" y="2580"/>
                </a:cubicBezTo>
                <a:cubicBezTo>
                  <a:pt x="2524" y="2579"/>
                  <a:pt x="2523" y="2578"/>
                  <a:pt x="2522" y="2577"/>
                </a:cubicBezTo>
                <a:cubicBezTo>
                  <a:pt x="2515" y="2570"/>
                  <a:pt x="2507" y="2562"/>
                  <a:pt x="2500" y="2554"/>
                </a:cubicBezTo>
                <a:cubicBezTo>
                  <a:pt x="2499" y="2554"/>
                  <a:pt x="2499" y="2554"/>
                  <a:pt x="2499" y="2554"/>
                </a:cubicBezTo>
                <a:cubicBezTo>
                  <a:pt x="2492" y="2546"/>
                  <a:pt x="2484" y="2538"/>
                  <a:pt x="2477" y="2530"/>
                </a:cubicBezTo>
                <a:cubicBezTo>
                  <a:pt x="2476" y="2529"/>
                  <a:pt x="2475" y="2528"/>
                  <a:pt x="2474" y="2527"/>
                </a:cubicBezTo>
                <a:cubicBezTo>
                  <a:pt x="2467" y="2519"/>
                  <a:pt x="2460" y="2512"/>
                  <a:pt x="2454" y="2504"/>
                </a:cubicBezTo>
                <a:cubicBezTo>
                  <a:pt x="2453" y="2503"/>
                  <a:pt x="2452" y="2502"/>
                  <a:pt x="2452" y="2502"/>
                </a:cubicBezTo>
                <a:cubicBezTo>
                  <a:pt x="2455" y="2499"/>
                  <a:pt x="2458" y="2497"/>
                  <a:pt x="2461" y="2494"/>
                </a:cubicBezTo>
                <a:cubicBezTo>
                  <a:pt x="2464" y="2492"/>
                  <a:pt x="2467" y="2490"/>
                  <a:pt x="2470" y="2487"/>
                </a:cubicBezTo>
                <a:cubicBezTo>
                  <a:pt x="2474" y="2484"/>
                  <a:pt x="2478" y="2480"/>
                  <a:pt x="2482" y="2477"/>
                </a:cubicBezTo>
                <a:cubicBezTo>
                  <a:pt x="2485" y="2475"/>
                  <a:pt x="2487" y="2472"/>
                  <a:pt x="2490" y="2470"/>
                </a:cubicBezTo>
                <a:cubicBezTo>
                  <a:pt x="2495" y="2466"/>
                  <a:pt x="2499" y="2462"/>
                  <a:pt x="2504" y="2458"/>
                </a:cubicBezTo>
                <a:cubicBezTo>
                  <a:pt x="2506" y="2456"/>
                  <a:pt x="2508" y="2455"/>
                  <a:pt x="2510" y="2453"/>
                </a:cubicBezTo>
                <a:cubicBezTo>
                  <a:pt x="2517" y="2447"/>
                  <a:pt x="2523" y="2441"/>
                  <a:pt x="2530" y="2435"/>
                </a:cubicBezTo>
                <a:cubicBezTo>
                  <a:pt x="2531" y="2434"/>
                  <a:pt x="2532" y="2433"/>
                  <a:pt x="2533" y="2432"/>
                </a:cubicBezTo>
                <a:cubicBezTo>
                  <a:pt x="2539" y="2427"/>
                  <a:pt x="2544" y="2422"/>
                  <a:pt x="2549" y="2417"/>
                </a:cubicBezTo>
                <a:cubicBezTo>
                  <a:pt x="2552" y="2415"/>
                  <a:pt x="2554" y="2413"/>
                  <a:pt x="2556" y="2411"/>
                </a:cubicBezTo>
                <a:cubicBezTo>
                  <a:pt x="2560" y="2407"/>
                  <a:pt x="2565" y="2403"/>
                  <a:pt x="2569" y="2399"/>
                </a:cubicBezTo>
                <a:cubicBezTo>
                  <a:pt x="2571" y="2397"/>
                  <a:pt x="2574" y="2394"/>
                  <a:pt x="2576" y="2392"/>
                </a:cubicBezTo>
                <a:cubicBezTo>
                  <a:pt x="2580" y="2388"/>
                  <a:pt x="2584" y="2384"/>
                  <a:pt x="2587" y="2381"/>
                </a:cubicBezTo>
                <a:cubicBezTo>
                  <a:pt x="2590" y="2378"/>
                  <a:pt x="2593" y="2375"/>
                  <a:pt x="2596" y="2372"/>
                </a:cubicBezTo>
                <a:cubicBezTo>
                  <a:pt x="2598" y="2370"/>
                  <a:pt x="2601" y="2367"/>
                  <a:pt x="2603" y="2364"/>
                </a:cubicBezTo>
                <a:cubicBezTo>
                  <a:pt x="2603" y="2364"/>
                  <a:pt x="2603" y="2364"/>
                  <a:pt x="2603" y="2364"/>
                </a:cubicBezTo>
                <a:cubicBezTo>
                  <a:pt x="2603" y="2364"/>
                  <a:pt x="2603" y="2364"/>
                  <a:pt x="2603" y="2364"/>
                </a:cubicBezTo>
                <a:cubicBezTo>
                  <a:pt x="2607" y="2369"/>
                  <a:pt x="2610" y="2374"/>
                  <a:pt x="2613" y="2378"/>
                </a:cubicBezTo>
                <a:cubicBezTo>
                  <a:pt x="2616" y="2381"/>
                  <a:pt x="2618" y="2385"/>
                  <a:pt x="2620" y="2388"/>
                </a:cubicBezTo>
                <a:cubicBezTo>
                  <a:pt x="2625" y="2395"/>
                  <a:pt x="2630" y="2401"/>
                  <a:pt x="2635" y="2408"/>
                </a:cubicBezTo>
                <a:cubicBezTo>
                  <a:pt x="2637" y="2410"/>
                  <a:pt x="2638" y="2412"/>
                  <a:pt x="2640" y="2414"/>
                </a:cubicBezTo>
                <a:cubicBezTo>
                  <a:pt x="2647" y="2423"/>
                  <a:pt x="2653" y="2431"/>
                  <a:pt x="2660" y="2440"/>
                </a:cubicBezTo>
                <a:cubicBezTo>
                  <a:pt x="2662" y="2442"/>
                  <a:pt x="2664" y="2445"/>
                  <a:pt x="2666" y="2447"/>
                </a:cubicBezTo>
                <a:cubicBezTo>
                  <a:pt x="2670" y="2453"/>
                  <a:pt x="2675" y="2458"/>
                  <a:pt x="2679" y="2463"/>
                </a:cubicBezTo>
                <a:cubicBezTo>
                  <a:pt x="2639" y="2513"/>
                  <a:pt x="2595" y="2560"/>
                  <a:pt x="2549" y="2603"/>
                </a:cubicBezTo>
                <a:close/>
                <a:moveTo>
                  <a:pt x="2687" y="2454"/>
                </a:moveTo>
                <a:cubicBezTo>
                  <a:pt x="2683" y="2449"/>
                  <a:pt x="2680" y="2445"/>
                  <a:pt x="2676" y="2440"/>
                </a:cubicBezTo>
                <a:cubicBezTo>
                  <a:pt x="2674" y="2437"/>
                  <a:pt x="2671" y="2435"/>
                  <a:pt x="2669" y="2432"/>
                </a:cubicBezTo>
                <a:cubicBezTo>
                  <a:pt x="2663" y="2425"/>
                  <a:pt x="2658" y="2418"/>
                  <a:pt x="2653" y="2411"/>
                </a:cubicBezTo>
                <a:cubicBezTo>
                  <a:pt x="2651" y="2409"/>
                  <a:pt x="2650" y="2408"/>
                  <a:pt x="2649" y="2406"/>
                </a:cubicBezTo>
                <a:cubicBezTo>
                  <a:pt x="2642" y="2397"/>
                  <a:pt x="2636" y="2389"/>
                  <a:pt x="2629" y="2380"/>
                </a:cubicBezTo>
                <a:cubicBezTo>
                  <a:pt x="2627" y="2377"/>
                  <a:pt x="2626" y="2375"/>
                  <a:pt x="2624" y="2373"/>
                </a:cubicBezTo>
                <a:cubicBezTo>
                  <a:pt x="2620" y="2367"/>
                  <a:pt x="2616" y="2361"/>
                  <a:pt x="2612" y="2356"/>
                </a:cubicBezTo>
                <a:cubicBezTo>
                  <a:pt x="2615" y="2352"/>
                  <a:pt x="2619" y="2348"/>
                  <a:pt x="2622" y="2345"/>
                </a:cubicBezTo>
                <a:cubicBezTo>
                  <a:pt x="2624" y="2342"/>
                  <a:pt x="2627" y="2340"/>
                  <a:pt x="2629" y="2337"/>
                </a:cubicBezTo>
                <a:cubicBezTo>
                  <a:pt x="2633" y="2332"/>
                  <a:pt x="2638" y="2327"/>
                  <a:pt x="2642" y="2322"/>
                </a:cubicBezTo>
                <a:cubicBezTo>
                  <a:pt x="2644" y="2321"/>
                  <a:pt x="2646" y="2319"/>
                  <a:pt x="2647" y="2317"/>
                </a:cubicBezTo>
                <a:cubicBezTo>
                  <a:pt x="2653" y="2310"/>
                  <a:pt x="2660" y="2303"/>
                  <a:pt x="2666" y="2296"/>
                </a:cubicBezTo>
                <a:cubicBezTo>
                  <a:pt x="2667" y="2295"/>
                  <a:pt x="2668" y="2293"/>
                  <a:pt x="2669" y="2292"/>
                </a:cubicBezTo>
                <a:cubicBezTo>
                  <a:pt x="2674" y="2286"/>
                  <a:pt x="2679" y="2281"/>
                  <a:pt x="2683" y="2275"/>
                </a:cubicBezTo>
                <a:cubicBezTo>
                  <a:pt x="2685" y="2272"/>
                  <a:pt x="2687" y="2270"/>
                  <a:pt x="2689" y="2267"/>
                </a:cubicBezTo>
                <a:cubicBezTo>
                  <a:pt x="2693" y="2263"/>
                  <a:pt x="2697" y="2258"/>
                  <a:pt x="2701" y="2253"/>
                </a:cubicBezTo>
                <a:cubicBezTo>
                  <a:pt x="2703" y="2250"/>
                  <a:pt x="2705" y="2248"/>
                  <a:pt x="2708" y="2245"/>
                </a:cubicBezTo>
                <a:cubicBezTo>
                  <a:pt x="2711" y="2240"/>
                  <a:pt x="2714" y="2236"/>
                  <a:pt x="2718" y="2232"/>
                </a:cubicBezTo>
                <a:cubicBezTo>
                  <a:pt x="2720" y="2228"/>
                  <a:pt x="2722" y="2225"/>
                  <a:pt x="2725" y="2222"/>
                </a:cubicBezTo>
                <a:cubicBezTo>
                  <a:pt x="2728" y="2218"/>
                  <a:pt x="2731" y="2214"/>
                  <a:pt x="2734" y="2210"/>
                </a:cubicBezTo>
                <a:cubicBezTo>
                  <a:pt x="2737" y="2206"/>
                  <a:pt x="2739" y="2203"/>
                  <a:pt x="2741" y="2200"/>
                </a:cubicBezTo>
                <a:cubicBezTo>
                  <a:pt x="2743" y="2197"/>
                  <a:pt x="2745" y="2194"/>
                  <a:pt x="2747" y="2191"/>
                </a:cubicBezTo>
                <a:cubicBezTo>
                  <a:pt x="2747" y="2192"/>
                  <a:pt x="2747" y="2192"/>
                  <a:pt x="2747" y="2192"/>
                </a:cubicBezTo>
                <a:cubicBezTo>
                  <a:pt x="2747" y="2191"/>
                  <a:pt x="2747" y="2191"/>
                  <a:pt x="2747" y="2191"/>
                </a:cubicBezTo>
                <a:cubicBezTo>
                  <a:pt x="2749" y="2195"/>
                  <a:pt x="2751" y="2199"/>
                  <a:pt x="2753" y="2203"/>
                </a:cubicBezTo>
                <a:cubicBezTo>
                  <a:pt x="2755" y="2206"/>
                  <a:pt x="2757" y="2210"/>
                  <a:pt x="2759" y="2213"/>
                </a:cubicBezTo>
                <a:cubicBezTo>
                  <a:pt x="2762" y="2219"/>
                  <a:pt x="2765" y="2225"/>
                  <a:pt x="2768" y="2230"/>
                </a:cubicBezTo>
                <a:cubicBezTo>
                  <a:pt x="2770" y="2233"/>
                  <a:pt x="2772" y="2236"/>
                  <a:pt x="2773" y="2239"/>
                </a:cubicBezTo>
                <a:cubicBezTo>
                  <a:pt x="2778" y="2247"/>
                  <a:pt x="2783" y="2256"/>
                  <a:pt x="2788" y="2265"/>
                </a:cubicBezTo>
                <a:cubicBezTo>
                  <a:pt x="2788" y="2265"/>
                  <a:pt x="2789" y="2266"/>
                  <a:pt x="2789" y="2266"/>
                </a:cubicBezTo>
                <a:cubicBezTo>
                  <a:pt x="2793" y="2274"/>
                  <a:pt x="2798" y="2281"/>
                  <a:pt x="2802" y="2288"/>
                </a:cubicBezTo>
                <a:cubicBezTo>
                  <a:pt x="2768" y="2346"/>
                  <a:pt x="2729" y="2401"/>
                  <a:pt x="2687" y="2454"/>
                </a:cubicBezTo>
                <a:close/>
                <a:moveTo>
                  <a:pt x="2809" y="2277"/>
                </a:moveTo>
                <a:cubicBezTo>
                  <a:pt x="2807" y="2273"/>
                  <a:pt x="2805" y="2269"/>
                  <a:pt x="2803" y="2266"/>
                </a:cubicBezTo>
                <a:cubicBezTo>
                  <a:pt x="2801" y="2263"/>
                  <a:pt x="2799" y="2259"/>
                  <a:pt x="2797" y="2256"/>
                </a:cubicBezTo>
                <a:cubicBezTo>
                  <a:pt x="2793" y="2250"/>
                  <a:pt x="2790" y="2244"/>
                  <a:pt x="2787" y="2238"/>
                </a:cubicBezTo>
                <a:cubicBezTo>
                  <a:pt x="2785" y="2236"/>
                  <a:pt x="2784" y="2233"/>
                  <a:pt x="2782" y="2230"/>
                </a:cubicBezTo>
                <a:cubicBezTo>
                  <a:pt x="2777" y="2222"/>
                  <a:pt x="2773" y="2213"/>
                  <a:pt x="2768" y="2205"/>
                </a:cubicBezTo>
                <a:cubicBezTo>
                  <a:pt x="2768" y="2204"/>
                  <a:pt x="2768" y="2204"/>
                  <a:pt x="2767" y="2204"/>
                </a:cubicBezTo>
                <a:cubicBezTo>
                  <a:pt x="2763" y="2196"/>
                  <a:pt x="2759" y="2188"/>
                  <a:pt x="2755" y="2180"/>
                </a:cubicBezTo>
                <a:cubicBezTo>
                  <a:pt x="2760" y="2173"/>
                  <a:pt x="2765" y="2167"/>
                  <a:pt x="2769" y="2160"/>
                </a:cubicBezTo>
                <a:cubicBezTo>
                  <a:pt x="2771" y="2157"/>
                  <a:pt x="2773" y="2155"/>
                  <a:pt x="2775" y="2152"/>
                </a:cubicBezTo>
                <a:cubicBezTo>
                  <a:pt x="2781" y="2142"/>
                  <a:pt x="2788" y="2132"/>
                  <a:pt x="2794" y="2122"/>
                </a:cubicBezTo>
                <a:cubicBezTo>
                  <a:pt x="2796" y="2119"/>
                  <a:pt x="2798" y="2116"/>
                  <a:pt x="2799" y="2114"/>
                </a:cubicBezTo>
                <a:cubicBezTo>
                  <a:pt x="2804" y="2106"/>
                  <a:pt x="2809" y="2099"/>
                  <a:pt x="2813" y="2091"/>
                </a:cubicBezTo>
                <a:cubicBezTo>
                  <a:pt x="2816" y="2087"/>
                  <a:pt x="2818" y="2083"/>
                  <a:pt x="2820" y="2079"/>
                </a:cubicBezTo>
                <a:cubicBezTo>
                  <a:pt x="2824" y="2073"/>
                  <a:pt x="2828" y="2066"/>
                  <a:pt x="2832" y="2060"/>
                </a:cubicBezTo>
                <a:cubicBezTo>
                  <a:pt x="2834" y="2055"/>
                  <a:pt x="2836" y="2051"/>
                  <a:pt x="2839" y="2047"/>
                </a:cubicBezTo>
                <a:cubicBezTo>
                  <a:pt x="2842" y="2041"/>
                  <a:pt x="2846" y="2034"/>
                  <a:pt x="2849" y="2028"/>
                </a:cubicBezTo>
                <a:cubicBezTo>
                  <a:pt x="2851" y="2024"/>
                  <a:pt x="2854" y="2019"/>
                  <a:pt x="2856" y="2014"/>
                </a:cubicBezTo>
                <a:cubicBezTo>
                  <a:pt x="2859" y="2008"/>
                  <a:pt x="2863" y="2002"/>
                  <a:pt x="2866" y="1996"/>
                </a:cubicBezTo>
                <a:cubicBezTo>
                  <a:pt x="2868" y="1991"/>
                  <a:pt x="2871" y="1987"/>
                  <a:pt x="2873" y="1982"/>
                </a:cubicBezTo>
                <a:cubicBezTo>
                  <a:pt x="2876" y="1976"/>
                  <a:pt x="2879" y="1970"/>
                  <a:pt x="2882" y="1964"/>
                </a:cubicBezTo>
                <a:cubicBezTo>
                  <a:pt x="2884" y="1959"/>
                  <a:pt x="2886" y="1954"/>
                  <a:pt x="2889" y="1949"/>
                </a:cubicBezTo>
                <a:cubicBezTo>
                  <a:pt x="2890" y="1946"/>
                  <a:pt x="2892" y="1942"/>
                  <a:pt x="2893" y="1939"/>
                </a:cubicBezTo>
                <a:cubicBezTo>
                  <a:pt x="2893" y="1939"/>
                  <a:pt x="2893" y="1939"/>
                  <a:pt x="2893" y="1939"/>
                </a:cubicBezTo>
                <a:cubicBezTo>
                  <a:pt x="2893" y="1939"/>
                  <a:pt x="2893" y="1939"/>
                  <a:pt x="2893" y="1939"/>
                </a:cubicBezTo>
                <a:cubicBezTo>
                  <a:pt x="2894" y="1941"/>
                  <a:pt x="2895" y="1944"/>
                  <a:pt x="2896" y="1946"/>
                </a:cubicBezTo>
                <a:cubicBezTo>
                  <a:pt x="2897" y="1949"/>
                  <a:pt x="2898" y="1953"/>
                  <a:pt x="2899" y="1956"/>
                </a:cubicBezTo>
                <a:cubicBezTo>
                  <a:pt x="2901" y="1962"/>
                  <a:pt x="2902" y="1967"/>
                  <a:pt x="2904" y="1973"/>
                </a:cubicBezTo>
                <a:cubicBezTo>
                  <a:pt x="2905" y="1976"/>
                  <a:pt x="2906" y="1979"/>
                  <a:pt x="2907" y="1982"/>
                </a:cubicBezTo>
                <a:cubicBezTo>
                  <a:pt x="2910" y="1988"/>
                  <a:pt x="2912" y="1995"/>
                  <a:pt x="2914" y="2001"/>
                </a:cubicBezTo>
                <a:cubicBezTo>
                  <a:pt x="2915" y="2003"/>
                  <a:pt x="2916" y="2006"/>
                  <a:pt x="2916" y="2008"/>
                </a:cubicBezTo>
                <a:cubicBezTo>
                  <a:pt x="2919" y="2016"/>
                  <a:pt x="2922" y="2024"/>
                  <a:pt x="2925" y="2032"/>
                </a:cubicBezTo>
                <a:cubicBezTo>
                  <a:pt x="2894" y="2116"/>
                  <a:pt x="2855" y="2199"/>
                  <a:pt x="2809" y="2277"/>
                </a:cubicBezTo>
                <a:close/>
                <a:moveTo>
                  <a:pt x="2932" y="2014"/>
                </a:moveTo>
                <a:cubicBezTo>
                  <a:pt x="2931" y="2012"/>
                  <a:pt x="2930" y="2010"/>
                  <a:pt x="2929" y="2007"/>
                </a:cubicBezTo>
                <a:cubicBezTo>
                  <a:pt x="2928" y="2004"/>
                  <a:pt x="2927" y="2001"/>
                  <a:pt x="2926" y="1998"/>
                </a:cubicBezTo>
                <a:cubicBezTo>
                  <a:pt x="2924" y="1993"/>
                  <a:pt x="2922" y="1987"/>
                  <a:pt x="2920" y="1981"/>
                </a:cubicBezTo>
                <a:cubicBezTo>
                  <a:pt x="2919" y="1978"/>
                  <a:pt x="2918" y="1975"/>
                  <a:pt x="2917" y="1972"/>
                </a:cubicBezTo>
                <a:cubicBezTo>
                  <a:pt x="2915" y="1966"/>
                  <a:pt x="2912" y="1959"/>
                  <a:pt x="2910" y="1953"/>
                </a:cubicBezTo>
                <a:cubicBezTo>
                  <a:pt x="2910" y="1951"/>
                  <a:pt x="2909" y="1949"/>
                  <a:pt x="2908" y="1947"/>
                </a:cubicBezTo>
                <a:cubicBezTo>
                  <a:pt x="2906" y="1938"/>
                  <a:pt x="2903" y="1930"/>
                  <a:pt x="2901" y="1922"/>
                </a:cubicBezTo>
                <a:cubicBezTo>
                  <a:pt x="2905" y="1913"/>
                  <a:pt x="2909" y="1904"/>
                  <a:pt x="2912" y="1895"/>
                </a:cubicBezTo>
                <a:cubicBezTo>
                  <a:pt x="2913" y="1892"/>
                  <a:pt x="2915" y="1890"/>
                  <a:pt x="2916" y="1887"/>
                </a:cubicBezTo>
                <a:cubicBezTo>
                  <a:pt x="2918" y="1880"/>
                  <a:pt x="2921" y="1874"/>
                  <a:pt x="2924" y="1867"/>
                </a:cubicBezTo>
                <a:cubicBezTo>
                  <a:pt x="2925" y="1863"/>
                  <a:pt x="2927" y="1860"/>
                  <a:pt x="2928" y="1856"/>
                </a:cubicBezTo>
                <a:cubicBezTo>
                  <a:pt x="2930" y="1850"/>
                  <a:pt x="2933" y="1844"/>
                  <a:pt x="2935" y="1838"/>
                </a:cubicBezTo>
                <a:cubicBezTo>
                  <a:pt x="2936" y="1834"/>
                  <a:pt x="2938" y="1831"/>
                  <a:pt x="2939" y="1827"/>
                </a:cubicBezTo>
                <a:cubicBezTo>
                  <a:pt x="2941" y="1821"/>
                  <a:pt x="2943" y="1814"/>
                  <a:pt x="2946" y="1808"/>
                </a:cubicBezTo>
                <a:cubicBezTo>
                  <a:pt x="2947" y="1805"/>
                  <a:pt x="2948" y="1801"/>
                  <a:pt x="2949" y="1798"/>
                </a:cubicBezTo>
                <a:cubicBezTo>
                  <a:pt x="2952" y="1789"/>
                  <a:pt x="2955" y="1781"/>
                  <a:pt x="2958" y="1772"/>
                </a:cubicBezTo>
                <a:cubicBezTo>
                  <a:pt x="2958" y="1771"/>
                  <a:pt x="2958" y="1770"/>
                  <a:pt x="2958" y="1769"/>
                </a:cubicBezTo>
                <a:cubicBezTo>
                  <a:pt x="2962" y="1760"/>
                  <a:pt x="2964" y="1750"/>
                  <a:pt x="2967" y="1740"/>
                </a:cubicBezTo>
                <a:cubicBezTo>
                  <a:pt x="2968" y="1737"/>
                  <a:pt x="2969" y="1734"/>
                  <a:pt x="2970" y="1731"/>
                </a:cubicBezTo>
                <a:cubicBezTo>
                  <a:pt x="2972" y="1725"/>
                  <a:pt x="2974" y="1718"/>
                  <a:pt x="2976" y="1711"/>
                </a:cubicBezTo>
                <a:cubicBezTo>
                  <a:pt x="2977" y="1707"/>
                  <a:pt x="2978" y="1704"/>
                  <a:pt x="2978" y="1700"/>
                </a:cubicBezTo>
                <a:cubicBezTo>
                  <a:pt x="2980" y="1694"/>
                  <a:pt x="2982" y="1687"/>
                  <a:pt x="2983" y="1681"/>
                </a:cubicBezTo>
                <a:cubicBezTo>
                  <a:pt x="2984" y="1677"/>
                  <a:pt x="2985" y="1674"/>
                  <a:pt x="2986" y="1670"/>
                </a:cubicBezTo>
                <a:cubicBezTo>
                  <a:pt x="2988" y="1663"/>
                  <a:pt x="2989" y="1656"/>
                  <a:pt x="2991" y="1650"/>
                </a:cubicBezTo>
                <a:cubicBezTo>
                  <a:pt x="2992" y="1647"/>
                  <a:pt x="2992" y="1644"/>
                  <a:pt x="2993" y="1641"/>
                </a:cubicBezTo>
                <a:cubicBezTo>
                  <a:pt x="2995" y="1631"/>
                  <a:pt x="2997" y="1621"/>
                  <a:pt x="2999" y="1611"/>
                </a:cubicBezTo>
                <a:cubicBezTo>
                  <a:pt x="3000" y="1609"/>
                  <a:pt x="3000" y="1608"/>
                  <a:pt x="3000" y="1606"/>
                </a:cubicBezTo>
                <a:cubicBezTo>
                  <a:pt x="3002" y="1598"/>
                  <a:pt x="3003" y="1590"/>
                  <a:pt x="3005" y="1581"/>
                </a:cubicBezTo>
                <a:cubicBezTo>
                  <a:pt x="3006" y="1578"/>
                  <a:pt x="3006" y="1574"/>
                  <a:pt x="3007" y="1571"/>
                </a:cubicBezTo>
                <a:cubicBezTo>
                  <a:pt x="3008" y="1564"/>
                  <a:pt x="3009" y="1557"/>
                  <a:pt x="3010" y="1551"/>
                </a:cubicBezTo>
                <a:cubicBezTo>
                  <a:pt x="3011" y="1547"/>
                  <a:pt x="3011" y="1543"/>
                  <a:pt x="3012" y="1539"/>
                </a:cubicBezTo>
                <a:cubicBezTo>
                  <a:pt x="3013" y="1533"/>
                  <a:pt x="3014" y="1526"/>
                  <a:pt x="3015" y="1520"/>
                </a:cubicBezTo>
                <a:cubicBezTo>
                  <a:pt x="3015" y="1516"/>
                  <a:pt x="3016" y="1512"/>
                  <a:pt x="3016" y="1509"/>
                </a:cubicBezTo>
                <a:cubicBezTo>
                  <a:pt x="3016" y="1507"/>
                  <a:pt x="3016" y="1506"/>
                  <a:pt x="3017" y="1504"/>
                </a:cubicBezTo>
                <a:cubicBezTo>
                  <a:pt x="3017" y="1507"/>
                  <a:pt x="3017" y="1511"/>
                  <a:pt x="3017" y="1514"/>
                </a:cubicBezTo>
                <a:cubicBezTo>
                  <a:pt x="3017" y="1686"/>
                  <a:pt x="2988" y="1854"/>
                  <a:pt x="2932" y="201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08AB9D-3E5A-43A5-829D-C540A4F473B6}"/>
              </a:ext>
            </a:extLst>
          </p:cNvPr>
          <p:cNvSpPr/>
          <p:nvPr/>
        </p:nvSpPr>
        <p:spPr>
          <a:xfrm>
            <a:off x="4696900" y="3431749"/>
            <a:ext cx="2798199" cy="5248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937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3A531A-ACF1-4E5F-8689-CD7211BE0BA2}"/>
              </a:ext>
            </a:extLst>
          </p:cNvPr>
          <p:cNvSpPr txBox="1"/>
          <p:nvPr/>
        </p:nvSpPr>
        <p:spPr>
          <a:xfrm>
            <a:off x="4818041" y="3429000"/>
            <a:ext cx="255591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Do you have any questions?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AE05F34-E54F-A63A-57AC-0403FC6DA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026" y="1331082"/>
            <a:ext cx="5901948" cy="15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3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21" name="Picture Placeholder 20" descr="Low angle view of a building&#10;&#10;Description automatically generated">
            <a:extLst>
              <a:ext uri="{FF2B5EF4-FFF2-40B4-BE49-F238E27FC236}">
                <a16:creationId xmlns:a16="http://schemas.microsoft.com/office/drawing/2014/main" id="{A9DE4BB5-C700-F428-CCFD-23DF563631D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grpSp>
        <p:nvGrpSpPr>
          <p:cNvPr id="22" name="Group 16">
            <a:extLst>
              <a:ext uri="{FF2B5EF4-FFF2-40B4-BE49-F238E27FC236}">
                <a16:creationId xmlns:a16="http://schemas.microsoft.com/office/drawing/2014/main" id="{76B9819D-F436-1154-CE3B-271687F49D4C}"/>
              </a:ext>
            </a:extLst>
          </p:cNvPr>
          <p:cNvGrpSpPr>
            <a:grpSpLocks/>
          </p:cNvGrpSpPr>
          <p:nvPr/>
        </p:nvGrpSpPr>
        <p:grpSpPr bwMode="auto">
          <a:xfrm>
            <a:off x="-9055" y="3061982"/>
            <a:ext cx="6320366" cy="212502"/>
            <a:chOff x="0" y="2341322"/>
            <a:chExt cx="4403469" cy="11521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1FAD07B-06BA-2D88-EF9F-2CA5F6E9A612}"/>
                </a:ext>
              </a:extLst>
            </p:cNvPr>
            <p:cNvSpPr/>
            <p:nvPr/>
          </p:nvSpPr>
          <p:spPr>
            <a:xfrm>
              <a:off x="0" y="2341322"/>
              <a:ext cx="4403469" cy="464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C9E378-D232-96F1-FC3F-D23D07886A3C}"/>
                </a:ext>
              </a:extLst>
            </p:cNvPr>
            <p:cNvSpPr/>
            <p:nvPr/>
          </p:nvSpPr>
          <p:spPr>
            <a:xfrm>
              <a:off x="3535157" y="2387727"/>
              <a:ext cx="868312" cy="688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EEDC966-03D1-A6FF-81F6-78B116437D83}"/>
              </a:ext>
            </a:extLst>
          </p:cNvPr>
          <p:cNvSpPr txBox="1"/>
          <p:nvPr/>
        </p:nvSpPr>
        <p:spPr>
          <a:xfrm>
            <a:off x="4107047" y="3257194"/>
            <a:ext cx="316222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4000" b="1" dirty="0">
                <a:latin typeface="+mj-lt"/>
                <a:cs typeface="B Badr" panose="00000400000000000000" pitchFamily="2" charset="-78"/>
              </a:rPr>
              <a:t>Overview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19966-01BC-C5E1-F9C7-E7AC61906511}"/>
              </a:ext>
            </a:extLst>
          </p:cNvPr>
          <p:cNvSpPr txBox="1"/>
          <p:nvPr/>
        </p:nvSpPr>
        <p:spPr>
          <a:xfrm>
            <a:off x="570728" y="3211028"/>
            <a:ext cx="323133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4000" b="1" dirty="0">
                <a:latin typeface="+mj-lt"/>
                <a:cs typeface="B Badr" panose="00000400000000000000" pitchFamily="2" charset="-78"/>
              </a:rPr>
              <a:t>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1AA6125-038B-E325-3619-CBACAB4BE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9F143C-EDDC-EF3A-6019-1DA40DAA52AC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3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F88BE365-B5FC-648B-A4AD-A07EDD058BAB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229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9938" y="1836844"/>
            <a:ext cx="7133573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000" b="1" dirty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Improve the energy efficiency of the school building in Turin</a:t>
            </a:r>
            <a:r>
              <a:rPr lang="it-IT" sz="2000" b="1" dirty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:</a:t>
            </a:r>
            <a:endParaRPr lang="en-US" sz="4800" b="1" dirty="0">
              <a:solidFill>
                <a:schemeClr val="accent5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C5F339C-C8AF-771A-9A18-47026B92BE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9" b="20819"/>
          <a:stretch/>
        </p:blipFill>
        <p:spPr>
          <a:xfrm>
            <a:off x="5956001" y="1448964"/>
            <a:ext cx="6146061" cy="50144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29B15-4F21-D277-5BE3-62D3244CF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C9600-AAB1-2E91-CA08-30AD67EAF3BF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4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4E74F536-469B-A872-3CFA-4228D40443A9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Google Shape;968;p58">
            <a:extLst>
              <a:ext uri="{FF2B5EF4-FFF2-40B4-BE49-F238E27FC236}">
                <a16:creationId xmlns:a16="http://schemas.microsoft.com/office/drawing/2014/main" id="{754D0BBD-7249-9D91-2EA1-B838C145DB49}"/>
              </a:ext>
            </a:extLst>
          </p:cNvPr>
          <p:cNvSpPr txBox="1">
            <a:spLocks/>
          </p:cNvSpPr>
          <p:nvPr/>
        </p:nvSpPr>
        <p:spPr>
          <a:xfrm>
            <a:off x="89938" y="2766488"/>
            <a:ext cx="5824217" cy="282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Optimize the IDF (Input Data File) using a Surrogate Design Optimization model through </a:t>
            </a:r>
            <a:r>
              <a:rPr lang="en-GB" sz="2000" b="1" dirty="0" err="1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DesignBuilder</a:t>
            </a: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 for enhanced energy efficiency in Turin's school building.</a:t>
            </a:r>
            <a:endParaRPr lang="zh-CN" altLang="en-US" sz="2000" b="1" dirty="0">
              <a:solidFill>
                <a:srgbClr val="1D3557"/>
              </a:solidFill>
              <a:latin typeface="+mj-lt"/>
              <a:ea typeface="+mn-ea"/>
              <a:cs typeface="Calibri" panose="020F0502020204030204"/>
            </a:endParaRPr>
          </a:p>
          <a:p>
            <a:pPr marL="342900" indent="-342900" algn="just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Implement intelligent control strategies for virtual monitoring of the building's </a:t>
            </a:r>
            <a:r>
              <a:rPr lang="en-GB" sz="2000" b="1" dirty="0" err="1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behavior</a:t>
            </a: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, utilizing real-time data and feedback.</a:t>
            </a:r>
            <a:endParaRPr lang="en" sz="2000" b="1" dirty="0">
              <a:solidFill>
                <a:srgbClr val="1D3557"/>
              </a:solidFill>
              <a:latin typeface="+mj-lt"/>
              <a:ea typeface="+mn-ea"/>
              <a:cs typeface="Calibri" panose="020F0502020204030204"/>
            </a:endParaRPr>
          </a:p>
          <a:p>
            <a:pPr marL="342900" indent="-342900" algn="just">
              <a:buChar char="•"/>
            </a:pPr>
            <a:r>
              <a:rPr lang="en-GB" sz="2000" b="1" dirty="0">
                <a:solidFill>
                  <a:srgbClr val="1D3557"/>
                </a:solidFill>
                <a:latin typeface="+mj-lt"/>
                <a:ea typeface="+mn-ea"/>
                <a:cs typeface="+mn-cs"/>
                <a:sym typeface="IBM Plex Sans"/>
              </a:rPr>
              <a:t>Optimize energy management to improve overall efficiency.</a:t>
            </a:r>
            <a:endParaRPr lang="en" sz="2000" b="1" dirty="0">
              <a:solidFill>
                <a:srgbClr val="1D3557"/>
              </a:solidFill>
              <a:latin typeface="+mj-lt"/>
              <a:ea typeface="+mn-ea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4A217-38AF-8B1B-0E94-06EE33B2F66D}"/>
              </a:ext>
            </a:extLst>
          </p:cNvPr>
          <p:cNvSpPr txBox="1"/>
          <p:nvPr/>
        </p:nvSpPr>
        <p:spPr>
          <a:xfrm>
            <a:off x="3944288" y="228600"/>
            <a:ext cx="432341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en-US" sz="3200" b="1" dirty="0"/>
              <a:t>Objectives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17776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7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84B9BA37-026A-4F06-B4D2-AD4847948E1A}"/>
              </a:ext>
            </a:extLst>
          </p:cNvPr>
          <p:cNvSpPr>
            <a:spLocks/>
          </p:cNvSpPr>
          <p:nvPr/>
        </p:nvSpPr>
        <p:spPr bwMode="auto">
          <a:xfrm>
            <a:off x="0" y="5286595"/>
            <a:ext cx="12192000" cy="1571405"/>
          </a:xfrm>
          <a:custGeom>
            <a:avLst/>
            <a:gdLst>
              <a:gd name="T0" fmla="*/ 0 w 15650"/>
              <a:gd name="T1" fmla="*/ 416 h 2023"/>
              <a:gd name="T2" fmla="*/ 1971 w 15650"/>
              <a:gd name="T3" fmla="*/ 710 h 2023"/>
              <a:gd name="T4" fmla="*/ 3361 w 15650"/>
              <a:gd name="T5" fmla="*/ 551 h 2023"/>
              <a:gd name="T6" fmla="*/ 5062 w 15650"/>
              <a:gd name="T7" fmla="*/ 852 h 2023"/>
              <a:gd name="T8" fmla="*/ 6958 w 15650"/>
              <a:gd name="T9" fmla="*/ 278 h 2023"/>
              <a:gd name="T10" fmla="*/ 9380 w 15650"/>
              <a:gd name="T11" fmla="*/ 781 h 2023"/>
              <a:gd name="T12" fmla="*/ 10573 w 15650"/>
              <a:gd name="T13" fmla="*/ 318 h 2023"/>
              <a:gd name="T14" fmla="*/ 13680 w 15650"/>
              <a:gd name="T15" fmla="*/ 755 h 2023"/>
              <a:gd name="T16" fmla="*/ 14250 w 15650"/>
              <a:gd name="T17" fmla="*/ 737 h 2023"/>
              <a:gd name="T18" fmla="*/ 14644 w 15650"/>
              <a:gd name="T19" fmla="*/ 505 h 2023"/>
              <a:gd name="T20" fmla="*/ 15650 w 15650"/>
              <a:gd name="T21" fmla="*/ 385 h 2023"/>
              <a:gd name="T22" fmla="*/ 15650 w 15650"/>
              <a:gd name="T23" fmla="*/ 2023 h 2023"/>
              <a:gd name="T24" fmla="*/ 0 w 15650"/>
              <a:gd name="T25" fmla="*/ 2023 h 2023"/>
              <a:gd name="T26" fmla="*/ 0 w 15650"/>
              <a:gd name="T27" fmla="*/ 41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50" h="2023">
                <a:moveTo>
                  <a:pt x="0" y="416"/>
                </a:moveTo>
                <a:cubicBezTo>
                  <a:pt x="616" y="685"/>
                  <a:pt x="1304" y="787"/>
                  <a:pt x="1971" y="710"/>
                </a:cubicBezTo>
                <a:cubicBezTo>
                  <a:pt x="2436" y="657"/>
                  <a:pt x="2895" y="518"/>
                  <a:pt x="3361" y="551"/>
                </a:cubicBezTo>
                <a:cubicBezTo>
                  <a:pt x="3938" y="592"/>
                  <a:pt x="4486" y="893"/>
                  <a:pt x="5062" y="852"/>
                </a:cubicBezTo>
                <a:cubicBezTo>
                  <a:pt x="5725" y="805"/>
                  <a:pt x="6295" y="315"/>
                  <a:pt x="6958" y="278"/>
                </a:cubicBezTo>
                <a:cubicBezTo>
                  <a:pt x="7790" y="231"/>
                  <a:pt x="8557" y="908"/>
                  <a:pt x="9380" y="781"/>
                </a:cubicBezTo>
                <a:cubicBezTo>
                  <a:pt x="9803" y="716"/>
                  <a:pt x="10165" y="447"/>
                  <a:pt x="10573" y="318"/>
                </a:cubicBezTo>
                <a:cubicBezTo>
                  <a:pt x="11584" y="0"/>
                  <a:pt x="12634" y="581"/>
                  <a:pt x="13680" y="755"/>
                </a:cubicBezTo>
                <a:cubicBezTo>
                  <a:pt x="13870" y="787"/>
                  <a:pt x="14070" y="804"/>
                  <a:pt x="14250" y="737"/>
                </a:cubicBezTo>
                <a:cubicBezTo>
                  <a:pt x="14393" y="684"/>
                  <a:pt x="14512" y="583"/>
                  <a:pt x="14644" y="505"/>
                </a:cubicBezTo>
                <a:cubicBezTo>
                  <a:pt x="14943" y="329"/>
                  <a:pt x="15317" y="285"/>
                  <a:pt x="15650" y="385"/>
                </a:cubicBezTo>
                <a:cubicBezTo>
                  <a:pt x="15650" y="2023"/>
                  <a:pt x="15650" y="2023"/>
                  <a:pt x="15650" y="2023"/>
                </a:cubicBezTo>
                <a:cubicBezTo>
                  <a:pt x="0" y="2023"/>
                  <a:pt x="0" y="2023"/>
                  <a:pt x="0" y="2023"/>
                </a:cubicBezTo>
                <a:lnTo>
                  <a:pt x="0" y="41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07AE0-A093-6B3D-63F9-D59E37C81510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rgbClr val="F8F8F8"/>
                </a:solidFill>
                <a:latin typeface="+mj-lt"/>
              </a:rPr>
              <a:pPr algn="ctr"/>
              <a:t>5</a:t>
            </a:fld>
            <a:endParaRPr lang="en-US" sz="1200" b="1">
              <a:solidFill>
                <a:srgbClr val="F8F8F8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128435C5-59F6-EEA7-9EF1-93C3200A91B2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926DF-84F9-64FC-9453-E3D3BF6D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92" y="5768624"/>
            <a:ext cx="1059594" cy="1049243"/>
          </a:xfrm>
          <a:prstGeom prst="rect">
            <a:avLst/>
          </a:prstGeom>
        </p:spPr>
      </p:pic>
      <p:pic>
        <p:nvPicPr>
          <p:cNvPr id="2" name="Picture 1" descr="A logo with blue and green squares&#10;&#10;Description automatically generated">
            <a:extLst>
              <a:ext uri="{FF2B5EF4-FFF2-40B4-BE49-F238E27FC236}">
                <a16:creationId xmlns:a16="http://schemas.microsoft.com/office/drawing/2014/main" id="{C1EEB3B6-412F-27EC-FECD-F7EB6DAEE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9" y="1818843"/>
            <a:ext cx="1225321" cy="1225321"/>
          </a:xfrm>
          <a:prstGeom prst="rect">
            <a:avLst/>
          </a:prstGeom>
        </p:spPr>
      </p:pic>
      <p:pic>
        <p:nvPicPr>
          <p:cNvPr id="7" name="Picture 6" descr="A red and blue logo&#10;&#10;Description automatically generated">
            <a:extLst>
              <a:ext uri="{FF2B5EF4-FFF2-40B4-BE49-F238E27FC236}">
                <a16:creationId xmlns:a16="http://schemas.microsoft.com/office/drawing/2014/main" id="{5D274D97-2EFE-8D5A-2CF6-878A37391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14" y="2607660"/>
            <a:ext cx="1055279" cy="760309"/>
          </a:xfrm>
          <a:prstGeom prst="rect">
            <a:avLst/>
          </a:pr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9F81020E-2255-9F5E-7BDC-2463C550D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08" y="3598782"/>
            <a:ext cx="830994" cy="910199"/>
          </a:xfrm>
          <a:prstGeom prst="rect">
            <a:avLst/>
          </a:prstGeom>
        </p:spPr>
      </p:pic>
      <p:sp>
        <p:nvSpPr>
          <p:cNvPr id="19" name="Shape 2532">
            <a:extLst>
              <a:ext uri="{FF2B5EF4-FFF2-40B4-BE49-F238E27FC236}">
                <a16:creationId xmlns:a16="http://schemas.microsoft.com/office/drawing/2014/main" id="{76B9D170-94E9-5EF7-4DA4-7BD94C100CF0}"/>
              </a:ext>
            </a:extLst>
          </p:cNvPr>
          <p:cNvSpPr/>
          <p:nvPr/>
        </p:nvSpPr>
        <p:spPr>
          <a:xfrm>
            <a:off x="2749888" y="2127163"/>
            <a:ext cx="553975" cy="677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20" name="Группа 10746">
            <a:extLst>
              <a:ext uri="{FF2B5EF4-FFF2-40B4-BE49-F238E27FC236}">
                <a16:creationId xmlns:a16="http://schemas.microsoft.com/office/drawing/2014/main" id="{E586093A-388E-5B5B-3611-3297079FC1C3}"/>
              </a:ext>
            </a:extLst>
          </p:cNvPr>
          <p:cNvGrpSpPr>
            <a:grpSpLocks/>
          </p:cNvGrpSpPr>
          <p:nvPr/>
        </p:nvGrpSpPr>
        <p:grpSpPr bwMode="auto">
          <a:xfrm>
            <a:off x="6426594" y="2870184"/>
            <a:ext cx="1075190" cy="1117632"/>
            <a:chOff x="5632451" y="2625726"/>
            <a:chExt cx="844550" cy="877888"/>
          </a:xfrm>
        </p:grpSpPr>
        <p:sp>
          <p:nvSpPr>
            <p:cNvPr id="21" name="Freeform 382">
              <a:extLst>
                <a:ext uri="{FF2B5EF4-FFF2-40B4-BE49-F238E27FC236}">
                  <a16:creationId xmlns:a16="http://schemas.microsoft.com/office/drawing/2014/main" id="{8AAC8E2D-67A3-4E3D-2672-E14644C70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2625726"/>
              <a:ext cx="285750" cy="341313"/>
            </a:xfrm>
            <a:custGeom>
              <a:avLst/>
              <a:gdLst>
                <a:gd name="T0" fmla="*/ 0 w 76"/>
                <a:gd name="T1" fmla="*/ 2147483646 h 91"/>
                <a:gd name="T2" fmla="*/ 0 w 76"/>
                <a:gd name="T3" fmla="*/ 2147483646 h 91"/>
                <a:gd name="T4" fmla="*/ 0 w 76"/>
                <a:gd name="T5" fmla="*/ 2147483646 h 91"/>
                <a:gd name="T6" fmla="*/ 2147483646 w 76"/>
                <a:gd name="T7" fmla="*/ 0 h 91"/>
                <a:gd name="T8" fmla="*/ 2147483646 w 76"/>
                <a:gd name="T9" fmla="*/ 2147483646 h 91"/>
                <a:gd name="T10" fmla="*/ 2147483646 w 76"/>
                <a:gd name="T11" fmla="*/ 2147483646 h 91"/>
                <a:gd name="T12" fmla="*/ 2147483646 w 76"/>
                <a:gd name="T13" fmla="*/ 2147483646 h 91"/>
                <a:gd name="T14" fmla="*/ 2147483646 w 76"/>
                <a:gd name="T15" fmla="*/ 2147483646 h 91"/>
                <a:gd name="T16" fmla="*/ 2147483646 w 76"/>
                <a:gd name="T17" fmla="*/ 2147483646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6" h="91">
                  <a:moveTo>
                    <a:pt x="0" y="91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8" y="0"/>
                  </a:cubicBezTo>
                  <a:cubicBezTo>
                    <a:pt x="43" y="0"/>
                    <a:pt x="55" y="11"/>
                    <a:pt x="55" y="25"/>
                  </a:cubicBezTo>
                  <a:cubicBezTo>
                    <a:pt x="55" y="25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7" y="34"/>
                    <a:pt x="76" y="50"/>
                    <a:pt x="76" y="68"/>
                  </a:cubicBezTo>
                  <a:cubicBezTo>
                    <a:pt x="76" y="75"/>
                    <a:pt x="75" y="81"/>
                    <a:pt x="73" y="87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" name="Freeform 383">
              <a:extLst>
                <a:ext uri="{FF2B5EF4-FFF2-40B4-BE49-F238E27FC236}">
                  <a16:creationId xmlns:a16="http://schemas.microsoft.com/office/drawing/2014/main" id="{046B9C36-6CC8-1627-5864-F8D57562F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238" y="3113088"/>
              <a:ext cx="161925" cy="225425"/>
            </a:xfrm>
            <a:custGeom>
              <a:avLst/>
              <a:gdLst>
                <a:gd name="T0" fmla="*/ 2147483646 w 43"/>
                <a:gd name="T1" fmla="*/ 0 h 60"/>
                <a:gd name="T2" fmla="*/ 2147483646 w 43"/>
                <a:gd name="T3" fmla="*/ 2147483646 h 60"/>
                <a:gd name="T4" fmla="*/ 2147483646 w 43"/>
                <a:gd name="T5" fmla="*/ 2147483646 h 60"/>
                <a:gd name="T6" fmla="*/ 2147483646 w 43"/>
                <a:gd name="T7" fmla="*/ 2147483646 h 60"/>
                <a:gd name="T8" fmla="*/ 0 w 43"/>
                <a:gd name="T9" fmla="*/ 2147483646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60">
                  <a:moveTo>
                    <a:pt x="35" y="0"/>
                  </a:moveTo>
                  <a:cubicBezTo>
                    <a:pt x="38" y="4"/>
                    <a:pt x="41" y="9"/>
                    <a:pt x="42" y="15"/>
                  </a:cubicBezTo>
                  <a:cubicBezTo>
                    <a:pt x="43" y="18"/>
                    <a:pt x="43" y="21"/>
                    <a:pt x="43" y="24"/>
                  </a:cubicBezTo>
                  <a:cubicBezTo>
                    <a:pt x="43" y="44"/>
                    <a:pt x="29" y="60"/>
                    <a:pt x="11" y="60"/>
                  </a:cubicBezTo>
                  <a:cubicBezTo>
                    <a:pt x="7" y="60"/>
                    <a:pt x="4" y="60"/>
                    <a:pt x="0" y="58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" name="Freeform 384">
              <a:extLst>
                <a:ext uri="{FF2B5EF4-FFF2-40B4-BE49-F238E27FC236}">
                  <a16:creationId xmlns:a16="http://schemas.microsoft.com/office/drawing/2014/main" id="{7B1A417A-651F-44E3-83EF-D37637E79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1" y="3106738"/>
              <a:ext cx="41275" cy="66675"/>
            </a:xfrm>
            <a:custGeom>
              <a:avLst/>
              <a:gdLst>
                <a:gd name="T0" fmla="*/ 2147483646 w 11"/>
                <a:gd name="T1" fmla="*/ 0 h 18"/>
                <a:gd name="T2" fmla="*/ 2147483646 w 11"/>
                <a:gd name="T3" fmla="*/ 2147483646 h 18"/>
                <a:gd name="T4" fmla="*/ 0 w 11"/>
                <a:gd name="T5" fmla="*/ 214748364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8">
                  <a:moveTo>
                    <a:pt x="11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11" y="9"/>
                    <a:pt x="7" y="14"/>
                    <a:pt x="0" y="18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" name="Freeform 385">
              <a:extLst>
                <a:ext uri="{FF2B5EF4-FFF2-40B4-BE49-F238E27FC236}">
                  <a16:creationId xmlns:a16="http://schemas.microsoft.com/office/drawing/2014/main" id="{262A7C73-0C85-2750-931C-87EAA942B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6" y="2873376"/>
              <a:ext cx="79375" cy="244475"/>
            </a:xfrm>
            <a:custGeom>
              <a:avLst/>
              <a:gdLst>
                <a:gd name="T0" fmla="*/ 2147483646 w 21"/>
                <a:gd name="T1" fmla="*/ 0 h 65"/>
                <a:gd name="T2" fmla="*/ 2147483646 w 21"/>
                <a:gd name="T3" fmla="*/ 2147483646 h 65"/>
                <a:gd name="T4" fmla="*/ 0 w 21"/>
                <a:gd name="T5" fmla="*/ 2147483646 h 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65">
                  <a:moveTo>
                    <a:pt x="7" y="0"/>
                  </a:moveTo>
                  <a:cubicBezTo>
                    <a:pt x="12" y="7"/>
                    <a:pt x="16" y="14"/>
                    <a:pt x="17" y="23"/>
                  </a:cubicBezTo>
                  <a:cubicBezTo>
                    <a:pt x="21" y="41"/>
                    <a:pt x="14" y="57"/>
                    <a:pt x="0" y="65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" name="Freeform 386">
              <a:extLst>
                <a:ext uri="{FF2B5EF4-FFF2-40B4-BE49-F238E27FC236}">
                  <a16:creationId xmlns:a16="http://schemas.microsoft.com/office/drawing/2014/main" id="{22A56C5C-8DD3-9004-5D90-9D9C8EF2E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13" y="3181351"/>
              <a:ext cx="30163" cy="96838"/>
            </a:xfrm>
            <a:custGeom>
              <a:avLst/>
              <a:gdLst>
                <a:gd name="T0" fmla="*/ 0 w 8"/>
                <a:gd name="T1" fmla="*/ 0 h 26"/>
                <a:gd name="T2" fmla="*/ 2147483646 w 8"/>
                <a:gd name="T3" fmla="*/ 2147483646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26">
                  <a:moveTo>
                    <a:pt x="0" y="0"/>
                  </a:moveTo>
                  <a:cubicBezTo>
                    <a:pt x="5" y="7"/>
                    <a:pt x="7" y="16"/>
                    <a:pt x="8" y="26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9" name="Freeform 387">
              <a:extLst>
                <a:ext uri="{FF2B5EF4-FFF2-40B4-BE49-F238E27FC236}">
                  <a16:creationId xmlns:a16="http://schemas.microsoft.com/office/drawing/2014/main" id="{AE642197-0D3E-6F26-23FB-53BC003B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1" y="2959101"/>
              <a:ext cx="120650" cy="93663"/>
            </a:xfrm>
            <a:custGeom>
              <a:avLst/>
              <a:gdLst>
                <a:gd name="T0" fmla="*/ 0 w 32"/>
                <a:gd name="T1" fmla="*/ 2147483646 h 25"/>
                <a:gd name="T2" fmla="*/ 2147483646 w 32"/>
                <a:gd name="T3" fmla="*/ 2147483646 h 25"/>
                <a:gd name="T4" fmla="*/ 2147483646 w 32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25">
                  <a:moveTo>
                    <a:pt x="0" y="22"/>
                  </a:moveTo>
                  <a:cubicBezTo>
                    <a:pt x="3" y="24"/>
                    <a:pt x="6" y="25"/>
                    <a:pt x="10" y="25"/>
                  </a:cubicBezTo>
                  <a:cubicBezTo>
                    <a:pt x="21" y="25"/>
                    <a:pt x="23" y="5"/>
                    <a:pt x="32" y="0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2" name="Freeform 388">
              <a:extLst>
                <a:ext uri="{FF2B5EF4-FFF2-40B4-BE49-F238E27FC236}">
                  <a16:creationId xmlns:a16="http://schemas.microsoft.com/office/drawing/2014/main" id="{03314C5A-15B6-4B83-DF79-7B9428887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451" y="3027363"/>
              <a:ext cx="100013" cy="38100"/>
            </a:xfrm>
            <a:custGeom>
              <a:avLst/>
              <a:gdLst>
                <a:gd name="T0" fmla="*/ 0 w 27"/>
                <a:gd name="T1" fmla="*/ 0 h 10"/>
                <a:gd name="T2" fmla="*/ 2147483646 w 27"/>
                <a:gd name="T3" fmla="*/ 2147483646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10">
                  <a:moveTo>
                    <a:pt x="0" y="0"/>
                  </a:moveTo>
                  <a:cubicBezTo>
                    <a:pt x="8" y="4"/>
                    <a:pt x="14" y="10"/>
                    <a:pt x="27" y="7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3" name="Freeform 389">
              <a:extLst>
                <a:ext uri="{FF2B5EF4-FFF2-40B4-BE49-F238E27FC236}">
                  <a16:creationId xmlns:a16="http://schemas.microsoft.com/office/drawing/2014/main" id="{3A319489-31ED-6F85-069C-02C2F1645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2744788"/>
              <a:ext cx="228600" cy="136525"/>
            </a:xfrm>
            <a:custGeom>
              <a:avLst/>
              <a:gdLst>
                <a:gd name="T0" fmla="*/ 0 w 61"/>
                <a:gd name="T1" fmla="*/ 2147483646 h 36"/>
                <a:gd name="T2" fmla="*/ 2147483646 w 61"/>
                <a:gd name="T3" fmla="*/ 2147483646 h 36"/>
                <a:gd name="T4" fmla="*/ 2147483646 w 61"/>
                <a:gd name="T5" fmla="*/ 2147483646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36">
                  <a:moveTo>
                    <a:pt x="0" y="21"/>
                  </a:moveTo>
                  <a:cubicBezTo>
                    <a:pt x="14" y="7"/>
                    <a:pt x="36" y="0"/>
                    <a:pt x="48" y="24"/>
                  </a:cubicBezTo>
                  <a:cubicBezTo>
                    <a:pt x="52" y="36"/>
                    <a:pt x="61" y="29"/>
                    <a:pt x="61" y="29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5" name="Freeform 390">
              <a:extLst>
                <a:ext uri="{FF2B5EF4-FFF2-40B4-BE49-F238E27FC236}">
                  <a16:creationId xmlns:a16="http://schemas.microsoft.com/office/drawing/2014/main" id="{41E7D28C-835B-DDFD-3805-B9060DB15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1" y="2673351"/>
              <a:ext cx="38100" cy="101600"/>
            </a:xfrm>
            <a:custGeom>
              <a:avLst/>
              <a:gdLst>
                <a:gd name="T0" fmla="*/ 0 w 10"/>
                <a:gd name="T1" fmla="*/ 2147483646 h 27"/>
                <a:gd name="T2" fmla="*/ 0 w 10"/>
                <a:gd name="T3" fmla="*/ 0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27">
                  <a:moveTo>
                    <a:pt x="0" y="27"/>
                  </a:moveTo>
                  <a:cubicBezTo>
                    <a:pt x="9" y="21"/>
                    <a:pt x="10" y="6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8" name="Freeform 391">
              <a:extLst>
                <a:ext uri="{FF2B5EF4-FFF2-40B4-BE49-F238E27FC236}">
                  <a16:creationId xmlns:a16="http://schemas.microsoft.com/office/drawing/2014/main" id="{4D5FBD84-F7A3-A45D-35B9-740946182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201" y="2881313"/>
              <a:ext cx="147638" cy="44450"/>
            </a:xfrm>
            <a:custGeom>
              <a:avLst/>
              <a:gdLst>
                <a:gd name="T0" fmla="*/ 0 w 39"/>
                <a:gd name="T1" fmla="*/ 2147483646 h 12"/>
                <a:gd name="T2" fmla="*/ 2147483646 w 39"/>
                <a:gd name="T3" fmla="*/ 2147483646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12">
                  <a:moveTo>
                    <a:pt x="0" y="12"/>
                  </a:moveTo>
                  <a:cubicBezTo>
                    <a:pt x="10" y="2"/>
                    <a:pt x="25" y="0"/>
                    <a:pt x="39" y="8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9" name="Freeform 392">
              <a:extLst>
                <a:ext uri="{FF2B5EF4-FFF2-40B4-BE49-F238E27FC236}">
                  <a16:creationId xmlns:a16="http://schemas.microsoft.com/office/drawing/2014/main" id="{B28A114D-4694-8F36-A5B4-2F4E84DE9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827338"/>
              <a:ext cx="33338" cy="65088"/>
            </a:xfrm>
            <a:custGeom>
              <a:avLst/>
              <a:gdLst>
                <a:gd name="T0" fmla="*/ 0 w 9"/>
                <a:gd name="T1" fmla="*/ 2147483646 h 17"/>
                <a:gd name="T2" fmla="*/ 2147483646 w 9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7">
                  <a:moveTo>
                    <a:pt x="0" y="17"/>
                  </a:moveTo>
                  <a:cubicBezTo>
                    <a:pt x="5" y="15"/>
                    <a:pt x="9" y="8"/>
                    <a:pt x="1" y="0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" name="Freeform 393">
              <a:extLst>
                <a:ext uri="{FF2B5EF4-FFF2-40B4-BE49-F238E27FC236}">
                  <a16:creationId xmlns:a16="http://schemas.microsoft.com/office/drawing/2014/main" id="{55E1E265-4E9E-C9CB-27B4-2DFCCAB69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76" y="2625726"/>
              <a:ext cx="280988" cy="333375"/>
            </a:xfrm>
            <a:custGeom>
              <a:avLst/>
              <a:gdLst>
                <a:gd name="T0" fmla="*/ 2147483646 w 75"/>
                <a:gd name="T1" fmla="*/ 2147483646 h 89"/>
                <a:gd name="T2" fmla="*/ 2147483646 w 75"/>
                <a:gd name="T3" fmla="*/ 2147483646 h 89"/>
                <a:gd name="T4" fmla="*/ 2147483646 w 75"/>
                <a:gd name="T5" fmla="*/ 2147483646 h 89"/>
                <a:gd name="T6" fmla="*/ 2147483646 w 75"/>
                <a:gd name="T7" fmla="*/ 0 h 89"/>
                <a:gd name="T8" fmla="*/ 2147483646 w 75"/>
                <a:gd name="T9" fmla="*/ 2147483646 h 89"/>
                <a:gd name="T10" fmla="*/ 2147483646 w 75"/>
                <a:gd name="T11" fmla="*/ 2147483646 h 89"/>
                <a:gd name="T12" fmla="*/ 2147483646 w 75"/>
                <a:gd name="T13" fmla="*/ 2147483646 h 89"/>
                <a:gd name="T14" fmla="*/ 0 w 75"/>
                <a:gd name="T15" fmla="*/ 2147483646 h 89"/>
                <a:gd name="T16" fmla="*/ 0 w 75"/>
                <a:gd name="T17" fmla="*/ 2147483646 h 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89">
                  <a:moveTo>
                    <a:pt x="75" y="89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11"/>
                    <a:pt x="63" y="0"/>
                    <a:pt x="48" y="0"/>
                  </a:cubicBezTo>
                  <a:cubicBezTo>
                    <a:pt x="32" y="0"/>
                    <a:pt x="20" y="11"/>
                    <a:pt x="20" y="25"/>
                  </a:cubicBezTo>
                  <a:cubicBezTo>
                    <a:pt x="20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50"/>
                    <a:pt x="0" y="68"/>
                  </a:cubicBezTo>
                  <a:cubicBezTo>
                    <a:pt x="0" y="69"/>
                    <a:pt x="0" y="70"/>
                    <a:pt x="0" y="71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4" name="Freeform 394">
              <a:extLst>
                <a:ext uri="{FF2B5EF4-FFF2-40B4-BE49-F238E27FC236}">
                  <a16:creationId xmlns:a16="http://schemas.microsoft.com/office/drawing/2014/main" id="{EA381963-821D-5F09-DD28-A2DAA3E9A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2744788"/>
              <a:ext cx="228600" cy="136525"/>
            </a:xfrm>
            <a:custGeom>
              <a:avLst/>
              <a:gdLst>
                <a:gd name="T0" fmla="*/ 2147483646 w 61"/>
                <a:gd name="T1" fmla="*/ 2147483646 h 36"/>
                <a:gd name="T2" fmla="*/ 2147483646 w 61"/>
                <a:gd name="T3" fmla="*/ 2147483646 h 36"/>
                <a:gd name="T4" fmla="*/ 0 w 61"/>
                <a:gd name="T5" fmla="*/ 2147483646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36">
                  <a:moveTo>
                    <a:pt x="61" y="21"/>
                  </a:moveTo>
                  <a:cubicBezTo>
                    <a:pt x="47" y="7"/>
                    <a:pt x="26" y="0"/>
                    <a:pt x="14" y="24"/>
                  </a:cubicBezTo>
                  <a:cubicBezTo>
                    <a:pt x="9" y="36"/>
                    <a:pt x="0" y="29"/>
                    <a:pt x="0" y="29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5" name="Freeform 395">
              <a:extLst>
                <a:ext uri="{FF2B5EF4-FFF2-40B4-BE49-F238E27FC236}">
                  <a16:creationId xmlns:a16="http://schemas.microsoft.com/office/drawing/2014/main" id="{9D8D695A-BAAF-4536-71C6-1F08AC037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673351"/>
              <a:ext cx="36513" cy="101600"/>
            </a:xfrm>
            <a:custGeom>
              <a:avLst/>
              <a:gdLst>
                <a:gd name="T0" fmla="*/ 2147483646 w 10"/>
                <a:gd name="T1" fmla="*/ 2147483646 h 27"/>
                <a:gd name="T2" fmla="*/ 2147483646 w 10"/>
                <a:gd name="T3" fmla="*/ 0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27">
                  <a:moveTo>
                    <a:pt x="10" y="27"/>
                  </a:moveTo>
                  <a:cubicBezTo>
                    <a:pt x="1" y="21"/>
                    <a:pt x="0" y="6"/>
                    <a:pt x="10" y="0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7" name="Freeform 396">
              <a:extLst>
                <a:ext uri="{FF2B5EF4-FFF2-40B4-BE49-F238E27FC236}">
                  <a16:creationId xmlns:a16="http://schemas.microsoft.com/office/drawing/2014/main" id="{985E46F8-6BBC-5CBA-8AD3-5248CA19E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651" y="2881313"/>
              <a:ext cx="142875" cy="44450"/>
            </a:xfrm>
            <a:custGeom>
              <a:avLst/>
              <a:gdLst>
                <a:gd name="T0" fmla="*/ 2147483646 w 38"/>
                <a:gd name="T1" fmla="*/ 2147483646 h 12"/>
                <a:gd name="T2" fmla="*/ 0 w 38"/>
                <a:gd name="T3" fmla="*/ 2147483646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2">
                  <a:moveTo>
                    <a:pt x="38" y="12"/>
                  </a:moveTo>
                  <a:cubicBezTo>
                    <a:pt x="28" y="2"/>
                    <a:pt x="13" y="0"/>
                    <a:pt x="0" y="8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8" name="Freeform 397">
              <a:extLst>
                <a:ext uri="{FF2B5EF4-FFF2-40B4-BE49-F238E27FC236}">
                  <a16:creationId xmlns:a16="http://schemas.microsoft.com/office/drawing/2014/main" id="{3E953D4F-3EC6-80E2-99BD-A5E70EE4A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1" y="2827338"/>
              <a:ext cx="34925" cy="65088"/>
            </a:xfrm>
            <a:custGeom>
              <a:avLst/>
              <a:gdLst>
                <a:gd name="T0" fmla="*/ 2147483646 w 9"/>
                <a:gd name="T1" fmla="*/ 2147483646 h 17"/>
                <a:gd name="T2" fmla="*/ 2147483646 w 9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7">
                  <a:moveTo>
                    <a:pt x="9" y="17"/>
                  </a:moveTo>
                  <a:cubicBezTo>
                    <a:pt x="4" y="15"/>
                    <a:pt x="0" y="8"/>
                    <a:pt x="8" y="0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9" name="Freeform 398">
              <a:extLst>
                <a:ext uri="{FF2B5EF4-FFF2-40B4-BE49-F238E27FC236}">
                  <a16:creationId xmlns:a16="http://schemas.microsoft.com/office/drawing/2014/main" id="{EED59195-F26F-4E3B-F67D-23AE55E60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3286126"/>
              <a:ext cx="184150" cy="93663"/>
            </a:xfrm>
            <a:custGeom>
              <a:avLst/>
              <a:gdLst>
                <a:gd name="T0" fmla="*/ 2147483646 w 49"/>
                <a:gd name="T1" fmla="*/ 0 h 25"/>
                <a:gd name="T2" fmla="*/ 2147483646 w 49"/>
                <a:gd name="T3" fmla="*/ 2147483646 h 25"/>
                <a:gd name="T4" fmla="*/ 0 w 49"/>
                <a:gd name="T5" fmla="*/ 214748364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9" h="25">
                  <a:moveTo>
                    <a:pt x="49" y="0"/>
                  </a:moveTo>
                  <a:cubicBezTo>
                    <a:pt x="43" y="15"/>
                    <a:pt x="29" y="25"/>
                    <a:pt x="13" y="25"/>
                  </a:cubicBezTo>
                  <a:cubicBezTo>
                    <a:pt x="9" y="25"/>
                    <a:pt x="4" y="24"/>
                    <a:pt x="0" y="23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0" name="Freeform 399">
              <a:extLst>
                <a:ext uri="{FF2B5EF4-FFF2-40B4-BE49-F238E27FC236}">
                  <a16:creationId xmlns:a16="http://schemas.microsoft.com/office/drawing/2014/main" id="{673FCA25-45E4-7190-6282-E7694D27A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1" y="2911476"/>
              <a:ext cx="593725" cy="592138"/>
            </a:xfrm>
            <a:custGeom>
              <a:avLst/>
              <a:gdLst>
                <a:gd name="T0" fmla="*/ 2147483646 w 158"/>
                <a:gd name="T1" fmla="*/ 2147483646 h 158"/>
                <a:gd name="T2" fmla="*/ 2147483646 w 158"/>
                <a:gd name="T3" fmla="*/ 2147483646 h 158"/>
                <a:gd name="T4" fmla="*/ 2147483646 w 158"/>
                <a:gd name="T5" fmla="*/ 2147483646 h 158"/>
                <a:gd name="T6" fmla="*/ 2147483646 w 158"/>
                <a:gd name="T7" fmla="*/ 2147483646 h 158"/>
                <a:gd name="T8" fmla="*/ 2147483646 w 158"/>
                <a:gd name="T9" fmla="*/ 2147483646 h 158"/>
                <a:gd name="T10" fmla="*/ 2147483646 w 158"/>
                <a:gd name="T11" fmla="*/ 2147483646 h 158"/>
                <a:gd name="T12" fmla="*/ 2147483646 w 158"/>
                <a:gd name="T13" fmla="*/ 2147483646 h 158"/>
                <a:gd name="T14" fmla="*/ 2147483646 w 158"/>
                <a:gd name="T15" fmla="*/ 2147483646 h 158"/>
                <a:gd name="T16" fmla="*/ 2147483646 w 158"/>
                <a:gd name="T17" fmla="*/ 2147483646 h 158"/>
                <a:gd name="T18" fmla="*/ 2147483646 w 158"/>
                <a:gd name="T19" fmla="*/ 2147483646 h 158"/>
                <a:gd name="T20" fmla="*/ 2147483646 w 158"/>
                <a:gd name="T21" fmla="*/ 2147483646 h 158"/>
                <a:gd name="T22" fmla="*/ 2147483646 w 158"/>
                <a:gd name="T23" fmla="*/ 2147483646 h 158"/>
                <a:gd name="T24" fmla="*/ 2147483646 w 158"/>
                <a:gd name="T25" fmla="*/ 2147483646 h 158"/>
                <a:gd name="T26" fmla="*/ 2147483646 w 158"/>
                <a:gd name="T27" fmla="*/ 2147483646 h 158"/>
                <a:gd name="T28" fmla="*/ 2147483646 w 158"/>
                <a:gd name="T29" fmla="*/ 2147483646 h 158"/>
                <a:gd name="T30" fmla="*/ 2147483646 w 158"/>
                <a:gd name="T31" fmla="*/ 2147483646 h 158"/>
                <a:gd name="T32" fmla="*/ 2147483646 w 158"/>
                <a:gd name="T33" fmla="*/ 2147483646 h 158"/>
                <a:gd name="T34" fmla="*/ 2147483646 w 158"/>
                <a:gd name="T35" fmla="*/ 2147483646 h 158"/>
                <a:gd name="T36" fmla="*/ 2147483646 w 158"/>
                <a:gd name="T37" fmla="*/ 2147483646 h 158"/>
                <a:gd name="T38" fmla="*/ 2147483646 w 158"/>
                <a:gd name="T39" fmla="*/ 2147483646 h 158"/>
                <a:gd name="T40" fmla="*/ 2147483646 w 158"/>
                <a:gd name="T41" fmla="*/ 2147483646 h 158"/>
                <a:gd name="T42" fmla="*/ 2147483646 w 158"/>
                <a:gd name="T43" fmla="*/ 2147483646 h 158"/>
                <a:gd name="T44" fmla="*/ 2147483646 w 158"/>
                <a:gd name="T45" fmla="*/ 2147483646 h 158"/>
                <a:gd name="T46" fmla="*/ 2147483646 w 158"/>
                <a:gd name="T47" fmla="*/ 2147483646 h 158"/>
                <a:gd name="T48" fmla="*/ 2147483646 w 158"/>
                <a:gd name="T49" fmla="*/ 2147483646 h 158"/>
                <a:gd name="T50" fmla="*/ 2147483646 w 158"/>
                <a:gd name="T51" fmla="*/ 2147483646 h 158"/>
                <a:gd name="T52" fmla="*/ 2147483646 w 158"/>
                <a:gd name="T53" fmla="*/ 2147483646 h 158"/>
                <a:gd name="T54" fmla="*/ 2147483646 w 158"/>
                <a:gd name="T55" fmla="*/ 2147483646 h 158"/>
                <a:gd name="T56" fmla="*/ 2147483646 w 158"/>
                <a:gd name="T57" fmla="*/ 2147483646 h 158"/>
                <a:gd name="T58" fmla="*/ 2147483646 w 158"/>
                <a:gd name="T59" fmla="*/ 2147483646 h 158"/>
                <a:gd name="T60" fmla="*/ 2147483646 w 158"/>
                <a:gd name="T61" fmla="*/ 2147483646 h 158"/>
                <a:gd name="T62" fmla="*/ 2147483646 w 158"/>
                <a:gd name="T63" fmla="*/ 2147483646 h 158"/>
                <a:gd name="T64" fmla="*/ 2147483646 w 158"/>
                <a:gd name="T65" fmla="*/ 2147483646 h 158"/>
                <a:gd name="T66" fmla="*/ 2147483646 w 158"/>
                <a:gd name="T67" fmla="*/ 2147483646 h 158"/>
                <a:gd name="T68" fmla="*/ 2147483646 w 158"/>
                <a:gd name="T69" fmla="*/ 2147483646 h 158"/>
                <a:gd name="T70" fmla="*/ 2147483646 w 158"/>
                <a:gd name="T71" fmla="*/ 0 h 158"/>
                <a:gd name="T72" fmla="*/ 2147483646 w 158"/>
                <a:gd name="T73" fmla="*/ 2147483646 h 158"/>
                <a:gd name="T74" fmla="*/ 2147483646 w 158"/>
                <a:gd name="T75" fmla="*/ 2147483646 h 158"/>
                <a:gd name="T76" fmla="*/ 2147483646 w 158"/>
                <a:gd name="T77" fmla="*/ 2147483646 h 158"/>
                <a:gd name="T78" fmla="*/ 2147483646 w 158"/>
                <a:gd name="T79" fmla="*/ 2147483646 h 158"/>
                <a:gd name="T80" fmla="*/ 2147483646 w 158"/>
                <a:gd name="T81" fmla="*/ 2147483646 h 158"/>
                <a:gd name="T82" fmla="*/ 2147483646 w 158"/>
                <a:gd name="T83" fmla="*/ 2147483646 h 158"/>
                <a:gd name="T84" fmla="*/ 2147483646 w 158"/>
                <a:gd name="T85" fmla="*/ 2147483646 h 158"/>
                <a:gd name="T86" fmla="*/ 2147483646 w 158"/>
                <a:gd name="T87" fmla="*/ 2147483646 h 158"/>
                <a:gd name="T88" fmla="*/ 2147483646 w 158"/>
                <a:gd name="T89" fmla="*/ 2147483646 h 158"/>
                <a:gd name="T90" fmla="*/ 2147483646 w 158"/>
                <a:gd name="T91" fmla="*/ 2147483646 h 158"/>
                <a:gd name="T92" fmla="*/ 2147483646 w 158"/>
                <a:gd name="T93" fmla="*/ 2147483646 h 158"/>
                <a:gd name="T94" fmla="*/ 0 w 158"/>
                <a:gd name="T95" fmla="*/ 2147483646 h 158"/>
                <a:gd name="T96" fmla="*/ 2147483646 w 158"/>
                <a:gd name="T97" fmla="*/ 2147483646 h 15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8" h="158">
                  <a:moveTo>
                    <a:pt x="2" y="102"/>
                  </a:moveTo>
                  <a:cubicBezTo>
                    <a:pt x="17" y="101"/>
                    <a:pt x="17" y="101"/>
                    <a:pt x="17" y="101"/>
                  </a:cubicBezTo>
                  <a:cubicBezTo>
                    <a:pt x="19" y="106"/>
                    <a:pt x="21" y="111"/>
                    <a:pt x="24" y="115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41" y="133"/>
                    <a:pt x="45" y="135"/>
                    <a:pt x="50" y="138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7" y="144"/>
                    <a:pt x="67" y="144"/>
                    <a:pt x="67" y="144"/>
                  </a:cubicBezTo>
                  <a:cubicBezTo>
                    <a:pt x="73" y="144"/>
                    <a:pt x="78" y="145"/>
                    <a:pt x="83" y="144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106" y="139"/>
                    <a:pt x="111" y="137"/>
                    <a:pt x="115" y="134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32" y="117"/>
                    <a:pt x="135" y="113"/>
                    <a:pt x="138" y="108"/>
                  </a:cubicBezTo>
                  <a:cubicBezTo>
                    <a:pt x="152" y="110"/>
                    <a:pt x="152" y="110"/>
                    <a:pt x="152" y="110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4" y="85"/>
                    <a:pt x="145" y="80"/>
                    <a:pt x="144" y="75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5" y="56"/>
                    <a:pt x="155" y="56"/>
                    <a:pt x="155" y="56"/>
                  </a:cubicBezTo>
                  <a:cubicBezTo>
                    <a:pt x="141" y="56"/>
                    <a:pt x="141" y="56"/>
                    <a:pt x="141" y="56"/>
                  </a:cubicBezTo>
                  <a:cubicBezTo>
                    <a:pt x="139" y="52"/>
                    <a:pt x="136" y="47"/>
                    <a:pt x="134" y="43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7" y="25"/>
                    <a:pt x="113" y="22"/>
                    <a:pt x="108" y="20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85" y="13"/>
                    <a:pt x="80" y="13"/>
                    <a:pt x="75" y="1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2" y="19"/>
                    <a:pt x="47" y="21"/>
                    <a:pt x="42" y="2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5" y="41"/>
                    <a:pt x="22" y="45"/>
                    <a:pt x="20" y="50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73"/>
                    <a:pt x="13" y="78"/>
                    <a:pt x="13" y="83"/>
                  </a:cubicBezTo>
                  <a:cubicBezTo>
                    <a:pt x="0" y="88"/>
                    <a:pt x="0" y="88"/>
                    <a:pt x="0" y="88"/>
                  </a:cubicBezTo>
                  <a:lnTo>
                    <a:pt x="2" y="102"/>
                  </a:lnTo>
                  <a:close/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" name="Oval 400">
              <a:extLst>
                <a:ext uri="{FF2B5EF4-FFF2-40B4-BE49-F238E27FC236}">
                  <a16:creationId xmlns:a16="http://schemas.microsoft.com/office/drawing/2014/main" id="{63186945-90B9-73CD-EAB9-AD6B35F41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7226" y="3016251"/>
              <a:ext cx="382588" cy="382588"/>
            </a:xfrm>
            <a:prstGeom prst="ellipse">
              <a:avLst/>
            </a:prstGeom>
            <a:noFill/>
            <a:ln w="158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ru-RU" altLang="ru-RU" sz="1800">
                <a:latin typeface="Calibri" panose="020F0502020204030204" pitchFamily="34" charset="0"/>
              </a:endParaRPr>
            </a:p>
          </p:txBody>
        </p:sp>
        <p:sp>
          <p:nvSpPr>
            <p:cNvPr id="52" name="Freeform 401">
              <a:extLst>
                <a:ext uri="{FF2B5EF4-FFF2-40B4-BE49-F238E27FC236}">
                  <a16:creationId xmlns:a16="http://schemas.microsoft.com/office/drawing/2014/main" id="{714DC5C0-A174-2F54-ED57-CE719BC16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1" y="3206751"/>
              <a:ext cx="112713" cy="112713"/>
            </a:xfrm>
            <a:custGeom>
              <a:avLst/>
              <a:gdLst>
                <a:gd name="T0" fmla="*/ 2147483646 w 30"/>
                <a:gd name="T1" fmla="*/ 2147483646 h 30"/>
                <a:gd name="T2" fmla="*/ 0 w 30"/>
                <a:gd name="T3" fmla="*/ 0 h 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30">
                  <a:moveTo>
                    <a:pt x="30" y="30"/>
                  </a:moveTo>
                  <a:cubicBezTo>
                    <a:pt x="13" y="30"/>
                    <a:pt x="0" y="16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3" name="Freeform 402">
              <a:extLst>
                <a:ext uri="{FF2B5EF4-FFF2-40B4-BE49-F238E27FC236}">
                  <a16:creationId xmlns:a16="http://schemas.microsoft.com/office/drawing/2014/main" id="{2E3DC88B-104A-EF68-2D00-494E38C55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313" y="3094038"/>
              <a:ext cx="112713" cy="112713"/>
            </a:xfrm>
            <a:custGeom>
              <a:avLst/>
              <a:gdLst>
                <a:gd name="T0" fmla="*/ 0 w 30"/>
                <a:gd name="T1" fmla="*/ 0 h 30"/>
                <a:gd name="T2" fmla="*/ 2147483646 w 30"/>
                <a:gd name="T3" fmla="*/ 2147483646 h 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30">
                  <a:moveTo>
                    <a:pt x="0" y="0"/>
                  </a:moveTo>
                  <a:cubicBezTo>
                    <a:pt x="16" y="0"/>
                    <a:pt x="30" y="13"/>
                    <a:pt x="30" y="30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54" name="Shape 2532">
            <a:extLst>
              <a:ext uri="{FF2B5EF4-FFF2-40B4-BE49-F238E27FC236}">
                <a16:creationId xmlns:a16="http://schemas.microsoft.com/office/drawing/2014/main" id="{53E469B7-2E54-9200-8DD7-9D7B9B115874}"/>
              </a:ext>
            </a:extLst>
          </p:cNvPr>
          <p:cNvSpPr/>
          <p:nvPr/>
        </p:nvSpPr>
        <p:spPr>
          <a:xfrm>
            <a:off x="2749888" y="3329861"/>
            <a:ext cx="553975" cy="677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55" name="Группа 514">
            <a:extLst>
              <a:ext uri="{FF2B5EF4-FFF2-40B4-BE49-F238E27FC236}">
                <a16:creationId xmlns:a16="http://schemas.microsoft.com/office/drawing/2014/main" id="{790E0940-904A-D7F6-43F4-89E604E2AF29}"/>
              </a:ext>
            </a:extLst>
          </p:cNvPr>
          <p:cNvGrpSpPr>
            <a:grpSpLocks/>
          </p:cNvGrpSpPr>
          <p:nvPr/>
        </p:nvGrpSpPr>
        <p:grpSpPr bwMode="auto">
          <a:xfrm>
            <a:off x="8346574" y="2831720"/>
            <a:ext cx="1285371" cy="1111541"/>
            <a:chOff x="4238626" y="1333501"/>
            <a:chExt cx="833438" cy="720726"/>
          </a:xfrm>
        </p:grpSpPr>
        <p:sp>
          <p:nvSpPr>
            <p:cNvPr id="56" name="Rectangle 390">
              <a:extLst>
                <a:ext uri="{FF2B5EF4-FFF2-40B4-BE49-F238E27FC236}">
                  <a16:creationId xmlns:a16="http://schemas.microsoft.com/office/drawing/2014/main" id="{CAD61F62-A31E-9F6E-D0B9-D210F2897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6" y="1603376"/>
              <a:ext cx="173038" cy="176213"/>
            </a:xfrm>
            <a:prstGeom prst="rect">
              <a:avLst/>
            </a:prstGeom>
            <a:noFill/>
            <a:ln w="14288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ru-RU" altLang="ru-RU" sz="1800">
                <a:latin typeface="Calibri" panose="020F0502020204030204" pitchFamily="34" charset="0"/>
              </a:endParaRPr>
            </a:p>
          </p:txBody>
        </p:sp>
        <p:sp>
          <p:nvSpPr>
            <p:cNvPr id="57" name="Rectangle 391">
              <a:extLst>
                <a:ext uri="{FF2B5EF4-FFF2-40B4-BE49-F238E27FC236}">
                  <a16:creationId xmlns:a16="http://schemas.microsoft.com/office/drawing/2014/main" id="{6DEAAF15-8BF3-16DD-94B1-D61E2FED2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9026" y="1603376"/>
              <a:ext cx="173038" cy="176213"/>
            </a:xfrm>
            <a:prstGeom prst="rect">
              <a:avLst/>
            </a:prstGeom>
            <a:noFill/>
            <a:ln w="14288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ru-RU" altLang="ru-RU" sz="1800">
                <a:latin typeface="Calibri" panose="020F0502020204030204" pitchFamily="34" charset="0"/>
              </a:endParaRPr>
            </a:p>
          </p:txBody>
        </p:sp>
        <p:sp>
          <p:nvSpPr>
            <p:cNvPr id="58" name="Rectangle 392">
              <a:extLst>
                <a:ext uri="{FF2B5EF4-FFF2-40B4-BE49-F238E27FC236}">
                  <a16:creationId xmlns:a16="http://schemas.microsoft.com/office/drawing/2014/main" id="{90D23E83-2232-3B34-FAE5-FF41F55A5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9026" y="1333501"/>
              <a:ext cx="173038" cy="176213"/>
            </a:xfrm>
            <a:prstGeom prst="rect">
              <a:avLst/>
            </a:prstGeom>
            <a:noFill/>
            <a:ln w="14288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ru-RU" altLang="ru-RU" sz="1800">
                <a:latin typeface="Calibri" panose="020F0502020204030204" pitchFamily="34" charset="0"/>
              </a:endParaRPr>
            </a:p>
          </p:txBody>
        </p:sp>
        <p:sp>
          <p:nvSpPr>
            <p:cNvPr id="59" name="Rectangle 393">
              <a:extLst>
                <a:ext uri="{FF2B5EF4-FFF2-40B4-BE49-F238E27FC236}">
                  <a16:creationId xmlns:a16="http://schemas.microsoft.com/office/drawing/2014/main" id="{7C7BD31B-B509-5CFF-6277-8AFB8C905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9026" y="1878014"/>
              <a:ext cx="173038" cy="176213"/>
            </a:xfrm>
            <a:prstGeom prst="rect">
              <a:avLst/>
            </a:prstGeom>
            <a:noFill/>
            <a:ln w="14288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ru-RU" altLang="ru-RU" sz="1800">
                <a:latin typeface="Calibri" panose="020F0502020204030204" pitchFamily="34" charset="0"/>
              </a:endParaRPr>
            </a:p>
          </p:txBody>
        </p:sp>
        <p:sp>
          <p:nvSpPr>
            <p:cNvPr id="60" name="Line 394">
              <a:extLst>
                <a:ext uri="{FF2B5EF4-FFF2-40B4-BE49-F238E27FC236}">
                  <a16:creationId xmlns:a16="http://schemas.microsoft.com/office/drawing/2014/main" id="{52B6E9D4-297C-CF78-0B17-E103EDC85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1864" y="1693864"/>
              <a:ext cx="157163" cy="0"/>
            </a:xfrm>
            <a:prstGeom prst="line">
              <a:avLst/>
            </a:prstGeom>
            <a:noFill/>
            <a:ln w="14288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395">
              <a:extLst>
                <a:ext uri="{FF2B5EF4-FFF2-40B4-BE49-F238E27FC236}">
                  <a16:creationId xmlns:a16="http://schemas.microsoft.com/office/drawing/2014/main" id="{1A412886-B370-7A99-2C02-5C7D63A91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9" y="1419226"/>
              <a:ext cx="77788" cy="544513"/>
            </a:xfrm>
            <a:custGeom>
              <a:avLst/>
              <a:gdLst>
                <a:gd name="T0" fmla="*/ 2147483646 w 49"/>
                <a:gd name="T1" fmla="*/ 2147483646 h 343"/>
                <a:gd name="T2" fmla="*/ 0 w 49"/>
                <a:gd name="T3" fmla="*/ 2147483646 h 343"/>
                <a:gd name="T4" fmla="*/ 0 w 49"/>
                <a:gd name="T5" fmla="*/ 0 h 343"/>
                <a:gd name="T6" fmla="*/ 2147483646 w 49"/>
                <a:gd name="T7" fmla="*/ 0 h 3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343">
                  <a:moveTo>
                    <a:pt x="49" y="343"/>
                  </a:moveTo>
                  <a:lnTo>
                    <a:pt x="0" y="343"/>
                  </a:lnTo>
                  <a:lnTo>
                    <a:pt x="0" y="0"/>
                  </a:lnTo>
                  <a:lnTo>
                    <a:pt x="49" y="0"/>
                  </a:lnTo>
                </a:path>
              </a:pathLst>
            </a:custGeom>
            <a:noFill/>
            <a:ln w="142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2" name="Rectangle 396">
              <a:extLst>
                <a:ext uri="{FF2B5EF4-FFF2-40B4-BE49-F238E27FC236}">
                  <a16:creationId xmlns:a16="http://schemas.microsoft.com/office/drawing/2014/main" id="{3D0B340A-D294-5541-F1F2-F5BF5D065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626" y="1603376"/>
              <a:ext cx="173038" cy="176213"/>
            </a:xfrm>
            <a:prstGeom prst="rect">
              <a:avLst/>
            </a:prstGeom>
            <a:noFill/>
            <a:ln w="14288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ru-RU" altLang="ru-RU" sz="1800">
                <a:latin typeface="Calibri" panose="020F0502020204030204" pitchFamily="34" charset="0"/>
              </a:endParaRPr>
            </a:p>
          </p:txBody>
        </p:sp>
        <p:sp>
          <p:nvSpPr>
            <p:cNvPr id="63" name="Rectangle 397">
              <a:extLst>
                <a:ext uri="{FF2B5EF4-FFF2-40B4-BE49-F238E27FC236}">
                  <a16:creationId xmlns:a16="http://schemas.microsoft.com/office/drawing/2014/main" id="{9F3BC7AC-64E1-C075-7444-203A5D3D2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626" y="1333501"/>
              <a:ext cx="173038" cy="176213"/>
            </a:xfrm>
            <a:prstGeom prst="rect">
              <a:avLst/>
            </a:prstGeom>
            <a:noFill/>
            <a:ln w="14288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ru-RU" altLang="ru-RU" sz="1800">
                <a:latin typeface="Calibri" panose="020F0502020204030204" pitchFamily="34" charset="0"/>
              </a:endParaRPr>
            </a:p>
          </p:txBody>
        </p:sp>
        <p:sp>
          <p:nvSpPr>
            <p:cNvPr id="64" name="Rectangle 398">
              <a:extLst>
                <a:ext uri="{FF2B5EF4-FFF2-40B4-BE49-F238E27FC236}">
                  <a16:creationId xmlns:a16="http://schemas.microsoft.com/office/drawing/2014/main" id="{14F8C9FB-367E-84F0-CE19-05D5B2D86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626" y="1878014"/>
              <a:ext cx="173038" cy="176213"/>
            </a:xfrm>
            <a:prstGeom prst="rect">
              <a:avLst/>
            </a:prstGeom>
            <a:noFill/>
            <a:ln w="14288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ru-RU" altLang="ru-RU" sz="1800">
                <a:latin typeface="Calibri" panose="020F0502020204030204" pitchFamily="34" charset="0"/>
              </a:endParaRPr>
            </a:p>
          </p:txBody>
        </p:sp>
        <p:sp>
          <p:nvSpPr>
            <p:cNvPr id="65" name="Line 399">
              <a:extLst>
                <a:ext uri="{FF2B5EF4-FFF2-40B4-BE49-F238E27FC236}">
                  <a16:creationId xmlns:a16="http://schemas.microsoft.com/office/drawing/2014/main" id="{DEEFB7EF-5C6F-EA19-21EE-3FE85E872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1664" y="1693864"/>
              <a:ext cx="157163" cy="0"/>
            </a:xfrm>
            <a:prstGeom prst="line">
              <a:avLst/>
            </a:prstGeom>
            <a:noFill/>
            <a:ln w="14288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6" name="Freeform 400">
              <a:extLst>
                <a:ext uri="{FF2B5EF4-FFF2-40B4-BE49-F238E27FC236}">
                  <a16:creationId xmlns:a16="http://schemas.microsoft.com/office/drawing/2014/main" id="{143B3E52-DFF1-FAD0-2E14-240CCB2D5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419226"/>
              <a:ext cx="77788" cy="544513"/>
            </a:xfrm>
            <a:custGeom>
              <a:avLst/>
              <a:gdLst>
                <a:gd name="T0" fmla="*/ 0 w 49"/>
                <a:gd name="T1" fmla="*/ 2147483646 h 343"/>
                <a:gd name="T2" fmla="*/ 2147483646 w 49"/>
                <a:gd name="T3" fmla="*/ 2147483646 h 343"/>
                <a:gd name="T4" fmla="*/ 2147483646 w 49"/>
                <a:gd name="T5" fmla="*/ 0 h 343"/>
                <a:gd name="T6" fmla="*/ 0 w 49"/>
                <a:gd name="T7" fmla="*/ 0 h 3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343">
                  <a:moveTo>
                    <a:pt x="0" y="343"/>
                  </a:moveTo>
                  <a:lnTo>
                    <a:pt x="49" y="343"/>
                  </a:lnTo>
                  <a:lnTo>
                    <a:pt x="49" y="0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CE46F0E-33B4-A7CD-BC5F-3889249BF203}"/>
              </a:ext>
            </a:extLst>
          </p:cNvPr>
          <p:cNvSpPr txBox="1"/>
          <p:nvPr/>
        </p:nvSpPr>
        <p:spPr>
          <a:xfrm>
            <a:off x="2749888" y="1677601"/>
            <a:ext cx="53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IDF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E7239B-2C2C-2817-542F-A93B1AA1E5E5}"/>
              </a:ext>
            </a:extLst>
          </p:cNvPr>
          <p:cNvSpPr txBox="1"/>
          <p:nvPr/>
        </p:nvSpPr>
        <p:spPr>
          <a:xfrm>
            <a:off x="2691440" y="4126339"/>
            <a:ext cx="66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EPW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B881FB-4E6B-57CA-8A00-FB4FF3A7B9B4}"/>
              </a:ext>
            </a:extLst>
          </p:cNvPr>
          <p:cNvSpPr txBox="1"/>
          <p:nvPr/>
        </p:nvSpPr>
        <p:spPr>
          <a:xfrm>
            <a:off x="4799228" y="4956162"/>
            <a:ext cx="454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Surrogate Design Optimization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9C7507-95A9-6D65-C43F-FFC35D392691}"/>
              </a:ext>
            </a:extLst>
          </p:cNvPr>
          <p:cNvSpPr txBox="1"/>
          <p:nvPr/>
        </p:nvSpPr>
        <p:spPr>
          <a:xfrm>
            <a:off x="8175348" y="1621583"/>
            <a:ext cx="1542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Parameter Optimization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FB5D8F-196F-D946-A91C-C645C2CE6BF1}"/>
              </a:ext>
            </a:extLst>
          </p:cNvPr>
          <p:cNvSpPr txBox="1"/>
          <p:nvPr/>
        </p:nvSpPr>
        <p:spPr>
          <a:xfrm>
            <a:off x="6067945" y="1621583"/>
            <a:ext cx="19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Surrogate Model Deployment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BBEA1A-9041-9F85-F7A3-6F3685B7F4F9}"/>
              </a:ext>
            </a:extLst>
          </p:cNvPr>
          <p:cNvSpPr txBox="1"/>
          <p:nvPr/>
        </p:nvSpPr>
        <p:spPr>
          <a:xfrm>
            <a:off x="4398175" y="1621583"/>
            <a:ext cx="1509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Design of Experiment</a:t>
            </a:r>
          </a:p>
        </p:txBody>
      </p:sp>
      <p:cxnSp>
        <p:nvCxnSpPr>
          <p:cNvPr id="76" name="Google Shape;972;p58">
            <a:extLst>
              <a:ext uri="{FF2B5EF4-FFF2-40B4-BE49-F238E27FC236}">
                <a16:creationId xmlns:a16="http://schemas.microsoft.com/office/drawing/2014/main" id="{FD467C30-FF0C-9D10-C8BF-1B98825FD9E8}"/>
              </a:ext>
            </a:extLst>
          </p:cNvPr>
          <p:cNvCxnSpPr>
            <a:cxnSpLocks/>
          </p:cNvCxnSpPr>
          <p:nvPr/>
        </p:nvCxnSpPr>
        <p:spPr>
          <a:xfrm flipH="1">
            <a:off x="8039379" y="1798598"/>
            <a:ext cx="2362" cy="2624737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EC9A26A-200B-C95E-1604-EBA00EB3364A}"/>
              </a:ext>
            </a:extLst>
          </p:cNvPr>
          <p:cNvSpPr/>
          <p:nvPr/>
        </p:nvSpPr>
        <p:spPr>
          <a:xfrm>
            <a:off x="4167018" y="1314013"/>
            <a:ext cx="5728544" cy="359618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Google Shape;972;p58">
            <a:extLst>
              <a:ext uri="{FF2B5EF4-FFF2-40B4-BE49-F238E27FC236}">
                <a16:creationId xmlns:a16="http://schemas.microsoft.com/office/drawing/2014/main" id="{709A21F0-5622-99A6-F3FF-19BB22F2BACA}"/>
              </a:ext>
            </a:extLst>
          </p:cNvPr>
          <p:cNvCxnSpPr>
            <a:cxnSpLocks/>
          </p:cNvCxnSpPr>
          <p:nvPr/>
        </p:nvCxnSpPr>
        <p:spPr>
          <a:xfrm flipH="1">
            <a:off x="5937099" y="1788160"/>
            <a:ext cx="2362" cy="2624737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2628C3-39E9-B643-66B0-CE0E8632D6E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906670" y="2431503"/>
            <a:ext cx="7646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756CB8A-82AE-9197-79FC-AF404ABA8E75}"/>
              </a:ext>
            </a:extLst>
          </p:cNvPr>
          <p:cNvCxnSpPr>
            <a:cxnSpLocks/>
          </p:cNvCxnSpPr>
          <p:nvPr/>
        </p:nvCxnSpPr>
        <p:spPr>
          <a:xfrm flipV="1">
            <a:off x="3353098" y="2413190"/>
            <a:ext cx="7646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6748AEC-7633-305F-479C-E8B6750E93CE}"/>
              </a:ext>
            </a:extLst>
          </p:cNvPr>
          <p:cNvCxnSpPr>
            <a:cxnSpLocks/>
          </p:cNvCxnSpPr>
          <p:nvPr/>
        </p:nvCxnSpPr>
        <p:spPr>
          <a:xfrm flipV="1">
            <a:off x="3342467" y="3699773"/>
            <a:ext cx="7646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50AE7EE-E2B1-9A22-6876-C1F734410066}"/>
              </a:ext>
            </a:extLst>
          </p:cNvPr>
          <p:cNvCxnSpPr>
            <a:cxnSpLocks/>
          </p:cNvCxnSpPr>
          <p:nvPr/>
        </p:nvCxnSpPr>
        <p:spPr>
          <a:xfrm flipV="1">
            <a:off x="9962255" y="3093556"/>
            <a:ext cx="7646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Shape 2532">
            <a:extLst>
              <a:ext uri="{FF2B5EF4-FFF2-40B4-BE49-F238E27FC236}">
                <a16:creationId xmlns:a16="http://schemas.microsoft.com/office/drawing/2014/main" id="{B20D92D6-88B5-B50A-F0EC-657ECCC843EB}"/>
              </a:ext>
            </a:extLst>
          </p:cNvPr>
          <p:cNvSpPr/>
          <p:nvPr/>
        </p:nvSpPr>
        <p:spPr>
          <a:xfrm>
            <a:off x="10954241" y="2721621"/>
            <a:ext cx="553975" cy="677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1D68B8-223D-E73C-9A76-7BED2D52234D}"/>
              </a:ext>
            </a:extLst>
          </p:cNvPr>
          <p:cNvSpPr txBox="1"/>
          <p:nvPr/>
        </p:nvSpPr>
        <p:spPr>
          <a:xfrm>
            <a:off x="10585252" y="3488417"/>
            <a:ext cx="1297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Optimized</a:t>
            </a:r>
          </a:p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IDF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41880A-AE63-A6D1-11CB-21C79EF89735}"/>
              </a:ext>
            </a:extLst>
          </p:cNvPr>
          <p:cNvSpPr txBox="1"/>
          <p:nvPr/>
        </p:nvSpPr>
        <p:spPr>
          <a:xfrm>
            <a:off x="3944288" y="228600"/>
            <a:ext cx="432341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en-US" sz="3200" b="1" dirty="0"/>
              <a:t>System Framework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121112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54" grpId="0" animBg="1"/>
      <p:bldP spid="67" grpId="0"/>
      <p:bldP spid="68" grpId="0"/>
      <p:bldP spid="69" grpId="0"/>
      <p:bldP spid="70" grpId="0"/>
      <p:bldP spid="71" grpId="0"/>
      <p:bldP spid="72" grpId="0"/>
      <p:bldP spid="77" grpId="0" animBg="1"/>
      <p:bldP spid="86" grpId="0" animBg="1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84B9BA37-026A-4F06-B4D2-AD4847948E1A}"/>
              </a:ext>
            </a:extLst>
          </p:cNvPr>
          <p:cNvSpPr>
            <a:spLocks/>
          </p:cNvSpPr>
          <p:nvPr/>
        </p:nvSpPr>
        <p:spPr bwMode="auto">
          <a:xfrm>
            <a:off x="0" y="5286595"/>
            <a:ext cx="12192000" cy="1571405"/>
          </a:xfrm>
          <a:custGeom>
            <a:avLst/>
            <a:gdLst>
              <a:gd name="T0" fmla="*/ 0 w 15650"/>
              <a:gd name="T1" fmla="*/ 416 h 2023"/>
              <a:gd name="T2" fmla="*/ 1971 w 15650"/>
              <a:gd name="T3" fmla="*/ 710 h 2023"/>
              <a:gd name="T4" fmla="*/ 3361 w 15650"/>
              <a:gd name="T5" fmla="*/ 551 h 2023"/>
              <a:gd name="T6" fmla="*/ 5062 w 15650"/>
              <a:gd name="T7" fmla="*/ 852 h 2023"/>
              <a:gd name="T8" fmla="*/ 6958 w 15650"/>
              <a:gd name="T9" fmla="*/ 278 h 2023"/>
              <a:gd name="T10" fmla="*/ 9380 w 15650"/>
              <a:gd name="T11" fmla="*/ 781 h 2023"/>
              <a:gd name="T12" fmla="*/ 10573 w 15650"/>
              <a:gd name="T13" fmla="*/ 318 h 2023"/>
              <a:gd name="T14" fmla="*/ 13680 w 15650"/>
              <a:gd name="T15" fmla="*/ 755 h 2023"/>
              <a:gd name="T16" fmla="*/ 14250 w 15650"/>
              <a:gd name="T17" fmla="*/ 737 h 2023"/>
              <a:gd name="T18" fmla="*/ 14644 w 15650"/>
              <a:gd name="T19" fmla="*/ 505 h 2023"/>
              <a:gd name="T20" fmla="*/ 15650 w 15650"/>
              <a:gd name="T21" fmla="*/ 385 h 2023"/>
              <a:gd name="T22" fmla="*/ 15650 w 15650"/>
              <a:gd name="T23" fmla="*/ 2023 h 2023"/>
              <a:gd name="T24" fmla="*/ 0 w 15650"/>
              <a:gd name="T25" fmla="*/ 2023 h 2023"/>
              <a:gd name="T26" fmla="*/ 0 w 15650"/>
              <a:gd name="T27" fmla="*/ 41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50" h="2023">
                <a:moveTo>
                  <a:pt x="0" y="416"/>
                </a:moveTo>
                <a:cubicBezTo>
                  <a:pt x="616" y="685"/>
                  <a:pt x="1304" y="787"/>
                  <a:pt x="1971" y="710"/>
                </a:cubicBezTo>
                <a:cubicBezTo>
                  <a:pt x="2436" y="657"/>
                  <a:pt x="2895" y="518"/>
                  <a:pt x="3361" y="551"/>
                </a:cubicBezTo>
                <a:cubicBezTo>
                  <a:pt x="3938" y="592"/>
                  <a:pt x="4486" y="893"/>
                  <a:pt x="5062" y="852"/>
                </a:cubicBezTo>
                <a:cubicBezTo>
                  <a:pt x="5725" y="805"/>
                  <a:pt x="6295" y="315"/>
                  <a:pt x="6958" y="278"/>
                </a:cubicBezTo>
                <a:cubicBezTo>
                  <a:pt x="7790" y="231"/>
                  <a:pt x="8557" y="908"/>
                  <a:pt x="9380" y="781"/>
                </a:cubicBezTo>
                <a:cubicBezTo>
                  <a:pt x="9803" y="716"/>
                  <a:pt x="10165" y="447"/>
                  <a:pt x="10573" y="318"/>
                </a:cubicBezTo>
                <a:cubicBezTo>
                  <a:pt x="11584" y="0"/>
                  <a:pt x="12634" y="581"/>
                  <a:pt x="13680" y="755"/>
                </a:cubicBezTo>
                <a:cubicBezTo>
                  <a:pt x="13870" y="787"/>
                  <a:pt x="14070" y="804"/>
                  <a:pt x="14250" y="737"/>
                </a:cubicBezTo>
                <a:cubicBezTo>
                  <a:pt x="14393" y="684"/>
                  <a:pt x="14512" y="583"/>
                  <a:pt x="14644" y="505"/>
                </a:cubicBezTo>
                <a:cubicBezTo>
                  <a:pt x="14943" y="329"/>
                  <a:pt x="15317" y="285"/>
                  <a:pt x="15650" y="385"/>
                </a:cubicBezTo>
                <a:cubicBezTo>
                  <a:pt x="15650" y="2023"/>
                  <a:pt x="15650" y="2023"/>
                  <a:pt x="15650" y="2023"/>
                </a:cubicBezTo>
                <a:cubicBezTo>
                  <a:pt x="0" y="2023"/>
                  <a:pt x="0" y="2023"/>
                  <a:pt x="0" y="2023"/>
                </a:cubicBezTo>
                <a:lnTo>
                  <a:pt x="0" y="41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07AE0-A093-6B3D-63F9-D59E37C81510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rgbClr val="F8F8F8"/>
                </a:solidFill>
                <a:latin typeface="+mj-lt"/>
              </a:rPr>
              <a:pPr algn="ctr"/>
              <a:t>6</a:t>
            </a:fld>
            <a:endParaRPr lang="en-US" sz="1200" b="1">
              <a:solidFill>
                <a:srgbClr val="F8F8F8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128435C5-59F6-EEA7-9EF1-93C3200A91B2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926DF-84F9-64FC-9453-E3D3BF6D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92" y="5768624"/>
            <a:ext cx="1059594" cy="1049243"/>
          </a:xfrm>
          <a:prstGeom prst="rect">
            <a:avLst/>
          </a:prstGeom>
        </p:spPr>
      </p:pic>
      <p:pic>
        <p:nvPicPr>
          <p:cNvPr id="7" name="Picture 6" descr="A red and blue logo&#10;&#10;Description automatically generated">
            <a:extLst>
              <a:ext uri="{FF2B5EF4-FFF2-40B4-BE49-F238E27FC236}">
                <a16:creationId xmlns:a16="http://schemas.microsoft.com/office/drawing/2014/main" id="{5D274D97-2EFE-8D5A-2CF6-878A37391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4" y="3686381"/>
            <a:ext cx="1055279" cy="760309"/>
          </a:xfrm>
          <a:prstGeom prst="rect">
            <a:avLst/>
          </a:prstGeom>
        </p:spPr>
      </p:pic>
      <p:sp>
        <p:nvSpPr>
          <p:cNvPr id="19" name="Shape 2532">
            <a:extLst>
              <a:ext uri="{FF2B5EF4-FFF2-40B4-BE49-F238E27FC236}">
                <a16:creationId xmlns:a16="http://schemas.microsoft.com/office/drawing/2014/main" id="{76B9D170-94E9-5EF7-4DA4-7BD94C100CF0}"/>
              </a:ext>
            </a:extLst>
          </p:cNvPr>
          <p:cNvSpPr/>
          <p:nvPr/>
        </p:nvSpPr>
        <p:spPr>
          <a:xfrm>
            <a:off x="858811" y="2282210"/>
            <a:ext cx="553975" cy="677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4" name="Shape 2532">
            <a:extLst>
              <a:ext uri="{FF2B5EF4-FFF2-40B4-BE49-F238E27FC236}">
                <a16:creationId xmlns:a16="http://schemas.microsoft.com/office/drawing/2014/main" id="{53E469B7-2E54-9200-8DD7-9D7B9B115874}"/>
              </a:ext>
            </a:extLst>
          </p:cNvPr>
          <p:cNvSpPr/>
          <p:nvPr/>
        </p:nvSpPr>
        <p:spPr>
          <a:xfrm>
            <a:off x="1876048" y="2276239"/>
            <a:ext cx="553975" cy="677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E46F0E-33B4-A7CD-BC5F-3889249BF203}"/>
              </a:ext>
            </a:extLst>
          </p:cNvPr>
          <p:cNvSpPr txBox="1"/>
          <p:nvPr/>
        </p:nvSpPr>
        <p:spPr>
          <a:xfrm>
            <a:off x="498235" y="1577392"/>
            <a:ext cx="124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Optimized</a:t>
            </a:r>
          </a:p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IDF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E7239B-2C2C-2817-542F-A93B1AA1E5E5}"/>
              </a:ext>
            </a:extLst>
          </p:cNvPr>
          <p:cNvSpPr txBox="1"/>
          <p:nvPr/>
        </p:nvSpPr>
        <p:spPr>
          <a:xfrm>
            <a:off x="1846393" y="1738406"/>
            <a:ext cx="66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EPW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B881FB-4E6B-57CA-8A00-FB4FF3A7B9B4}"/>
              </a:ext>
            </a:extLst>
          </p:cNvPr>
          <p:cNvSpPr txBox="1"/>
          <p:nvPr/>
        </p:nvSpPr>
        <p:spPr>
          <a:xfrm>
            <a:off x="5773031" y="5062052"/>
            <a:ext cx="445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Building Management System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EC9A26A-200B-C95E-1604-EBA00EB3364A}"/>
              </a:ext>
            </a:extLst>
          </p:cNvPr>
          <p:cNvSpPr/>
          <p:nvPr/>
        </p:nvSpPr>
        <p:spPr>
          <a:xfrm>
            <a:off x="413026" y="1219975"/>
            <a:ext cx="3523974" cy="359618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Shape 2532">
            <a:extLst>
              <a:ext uri="{FF2B5EF4-FFF2-40B4-BE49-F238E27FC236}">
                <a16:creationId xmlns:a16="http://schemas.microsoft.com/office/drawing/2014/main" id="{B20D92D6-88B5-B50A-F0EC-657ECCC843EB}"/>
              </a:ext>
            </a:extLst>
          </p:cNvPr>
          <p:cNvSpPr/>
          <p:nvPr/>
        </p:nvSpPr>
        <p:spPr>
          <a:xfrm>
            <a:off x="2939013" y="2276239"/>
            <a:ext cx="553975" cy="677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1D68B8-223D-E73C-9A76-7BED2D52234D}"/>
              </a:ext>
            </a:extLst>
          </p:cNvPr>
          <p:cNvSpPr txBox="1"/>
          <p:nvPr/>
        </p:nvSpPr>
        <p:spPr>
          <a:xfrm>
            <a:off x="2568936" y="1508828"/>
            <a:ext cx="1297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Sensors</a:t>
            </a:r>
          </a:p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Actuator 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665847D-FC93-1DB8-3E30-13EFA6F7E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73" y="3837112"/>
            <a:ext cx="1536765" cy="41660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662261-894C-D9FF-9528-64FE1C4E6FAC}"/>
              </a:ext>
            </a:extLst>
          </p:cNvPr>
          <p:cNvSpPr/>
          <p:nvPr/>
        </p:nvSpPr>
        <p:spPr>
          <a:xfrm>
            <a:off x="590234" y="3463834"/>
            <a:ext cx="3152189" cy="11780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3B94-5111-B522-FEFA-E89E3596DE5D}"/>
              </a:ext>
            </a:extLst>
          </p:cNvPr>
          <p:cNvSpPr/>
          <p:nvPr/>
        </p:nvSpPr>
        <p:spPr>
          <a:xfrm>
            <a:off x="563644" y="1462022"/>
            <a:ext cx="3178779" cy="17002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1576FE8F-0AA5-9E22-BD84-E6FC5270F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1577" y="2244512"/>
            <a:ext cx="2870425" cy="7313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BDFEF-F887-0168-1DA4-86EDF20A8C7E}"/>
              </a:ext>
            </a:extLst>
          </p:cNvPr>
          <p:cNvSpPr txBox="1"/>
          <p:nvPr/>
        </p:nvSpPr>
        <p:spPr>
          <a:xfrm>
            <a:off x="5439135" y="4118252"/>
            <a:ext cx="104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Device Connector</a:t>
            </a:r>
          </a:p>
        </p:txBody>
      </p:sp>
      <p:pic>
        <p:nvPicPr>
          <p:cNvPr id="22" name="Picture 21" descr="A blue logo with black background&#10;&#10;Description automatically generated">
            <a:extLst>
              <a:ext uri="{FF2B5EF4-FFF2-40B4-BE49-F238E27FC236}">
                <a16:creationId xmlns:a16="http://schemas.microsoft.com/office/drawing/2014/main" id="{BA6ADC5A-593E-B6B8-A4C0-31C12EFAE8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8" t="32201" r="23723" b="27685"/>
          <a:stretch/>
        </p:blipFill>
        <p:spPr>
          <a:xfrm>
            <a:off x="6697649" y="1780453"/>
            <a:ext cx="1527936" cy="428848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21A1B034-F0B8-7E2D-5B1C-67A99022F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59" y="1741951"/>
            <a:ext cx="1527936" cy="394717"/>
          </a:xfrm>
          <a:prstGeom prst="rect">
            <a:avLst/>
          </a:prstGeom>
        </p:spPr>
      </p:pic>
      <p:pic>
        <p:nvPicPr>
          <p:cNvPr id="34" name="Picture 33" descr="A line graph with dots&#10;&#10;Description automatically generated">
            <a:extLst>
              <a:ext uri="{FF2B5EF4-FFF2-40B4-BE49-F238E27FC236}">
                <a16:creationId xmlns:a16="http://schemas.microsoft.com/office/drawing/2014/main" id="{EEB84AF8-9FDC-B6D0-D02A-B5E1F7679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68" y="2513175"/>
            <a:ext cx="925828" cy="925828"/>
          </a:xfrm>
          <a:prstGeom prst="rect">
            <a:avLst/>
          </a:prstGeom>
        </p:spPr>
      </p:pic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2F3E1C-BDFB-B568-D117-52AAC36F95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68" y="3878731"/>
            <a:ext cx="664884" cy="66488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6C8BE4B-E63E-F50F-C517-E7BF0EF156F2}"/>
              </a:ext>
            </a:extLst>
          </p:cNvPr>
          <p:cNvSpPr txBox="1"/>
          <p:nvPr/>
        </p:nvSpPr>
        <p:spPr>
          <a:xfrm>
            <a:off x="6929400" y="1207796"/>
            <a:ext cx="3144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Data Storage and Dashboard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2AF30E-C0EC-7125-C27E-0477BDE20A9E}"/>
              </a:ext>
            </a:extLst>
          </p:cNvPr>
          <p:cNvSpPr/>
          <p:nvPr/>
        </p:nvSpPr>
        <p:spPr>
          <a:xfrm>
            <a:off x="6664667" y="1140029"/>
            <a:ext cx="3673981" cy="111455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E883F3D-ED4B-52D4-21DB-B640BB7F9B50}"/>
              </a:ext>
            </a:extLst>
          </p:cNvPr>
          <p:cNvSpPr/>
          <p:nvPr/>
        </p:nvSpPr>
        <p:spPr>
          <a:xfrm>
            <a:off x="6664667" y="3661309"/>
            <a:ext cx="3673981" cy="111455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CEB5C8-E30E-3212-17A7-F612CDDF225D}"/>
              </a:ext>
            </a:extLst>
          </p:cNvPr>
          <p:cNvSpPr txBox="1"/>
          <p:nvPr/>
        </p:nvSpPr>
        <p:spPr>
          <a:xfrm>
            <a:off x="6848801" y="3845837"/>
            <a:ext cx="1545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Prediction Algorithm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5D31A4C-CE0B-F01F-7E3B-537B7FA97796}"/>
              </a:ext>
            </a:extLst>
          </p:cNvPr>
          <p:cNvSpPr/>
          <p:nvPr/>
        </p:nvSpPr>
        <p:spPr>
          <a:xfrm>
            <a:off x="6664667" y="2406479"/>
            <a:ext cx="3673981" cy="111455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3DAE9C-6DCD-A3E4-46C3-2233643002E9}"/>
              </a:ext>
            </a:extLst>
          </p:cNvPr>
          <p:cNvSpPr txBox="1"/>
          <p:nvPr/>
        </p:nvSpPr>
        <p:spPr>
          <a:xfrm>
            <a:off x="6785301" y="2614779"/>
            <a:ext cx="1545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Energy Signature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FDB5D4D-0709-0D66-FA7B-F8F67A21F351}"/>
              </a:ext>
            </a:extLst>
          </p:cNvPr>
          <p:cNvSpPr/>
          <p:nvPr/>
        </p:nvSpPr>
        <p:spPr>
          <a:xfrm rot="16200000">
            <a:off x="4143094" y="2490106"/>
            <a:ext cx="3635836" cy="93567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45E6AB7-62FB-53B6-39CA-508BD9D5E214}"/>
              </a:ext>
            </a:extLst>
          </p:cNvPr>
          <p:cNvSpPr/>
          <p:nvPr/>
        </p:nvSpPr>
        <p:spPr>
          <a:xfrm>
            <a:off x="5187950" y="1036007"/>
            <a:ext cx="5568950" cy="3856620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CF02243-6591-64B4-39F2-0E6681AC3118}"/>
              </a:ext>
            </a:extLst>
          </p:cNvPr>
          <p:cNvSpPr txBox="1"/>
          <p:nvPr/>
        </p:nvSpPr>
        <p:spPr>
          <a:xfrm>
            <a:off x="212869" y="5043960"/>
            <a:ext cx="413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ea typeface="Lato Medium" panose="020F0502020204030203" pitchFamily="34" charset="0"/>
                <a:cs typeface="Lato Medium" panose="020F0502020204030203" pitchFamily="34" charset="0"/>
              </a:rPr>
              <a:t>Stepped Simulation with I/O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70AEA-6A80-AE33-BD5A-87EAC10F619E}"/>
              </a:ext>
            </a:extLst>
          </p:cNvPr>
          <p:cNvSpPr txBox="1"/>
          <p:nvPr/>
        </p:nvSpPr>
        <p:spPr>
          <a:xfrm>
            <a:off x="3944288" y="228600"/>
            <a:ext cx="432341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en-US" sz="3200" b="1" dirty="0"/>
              <a:t>System Framework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11478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54" grpId="0" animBg="1"/>
      <p:bldP spid="67" grpId="0"/>
      <p:bldP spid="68" grpId="0"/>
      <p:bldP spid="69" grpId="0"/>
      <p:bldP spid="77" grpId="0" animBg="1"/>
      <p:bldP spid="86" grpId="0" animBg="1"/>
      <p:bldP spid="87" grpId="0"/>
      <p:bldP spid="12" grpId="0" animBg="1"/>
      <p:bldP spid="13" grpId="0" animBg="1"/>
      <p:bldP spid="17" grpId="0"/>
      <p:bldP spid="40" grpId="0"/>
      <p:bldP spid="42" grpId="0" animBg="1"/>
      <p:bldP spid="43" grpId="0" animBg="1"/>
      <p:bldP spid="46" grpId="0"/>
      <p:bldP spid="73" grpId="0" animBg="1"/>
      <p:bldP spid="74" grpId="0"/>
      <p:bldP spid="75" grpId="0" animBg="1"/>
      <p:bldP spid="78" grpId="0" animBg="1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925D1B1-C6C7-D22D-9481-72768E167AD7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7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1AB0FC62-6D6A-0946-23DC-6E6446DEB4E7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A7FF19C-2292-2386-212E-6BD269257C5E}"/>
              </a:ext>
            </a:extLst>
          </p:cNvPr>
          <p:cNvGrpSpPr/>
          <p:nvPr/>
        </p:nvGrpSpPr>
        <p:grpSpPr>
          <a:xfrm>
            <a:off x="7330891" y="651255"/>
            <a:ext cx="4744241" cy="5881556"/>
            <a:chOff x="8006083" y="980280"/>
            <a:chExt cx="4133510" cy="5124417"/>
          </a:xfrm>
        </p:grpSpPr>
        <p:pic>
          <p:nvPicPr>
            <p:cNvPr id="4" name="Picture 3" descr="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95F1189F-4285-21D6-A28D-D7DED307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350" y="980280"/>
              <a:ext cx="4132242" cy="2974061"/>
            </a:xfrm>
            <a:prstGeom prst="rect">
              <a:avLst/>
            </a:prstGeom>
          </p:spPr>
        </p:pic>
        <p:pic>
          <p:nvPicPr>
            <p:cNvPr id="7" name="Picture 6" descr="A drawing of a room&#10;&#10;Description automatically generated">
              <a:extLst>
                <a:ext uri="{FF2B5EF4-FFF2-40B4-BE49-F238E27FC236}">
                  <a16:creationId xmlns:a16="http://schemas.microsoft.com/office/drawing/2014/main" id="{5B117E81-31E7-F6EE-3B96-C4215AF8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083" y="3193222"/>
              <a:ext cx="4133510" cy="2911475"/>
            </a:xfrm>
            <a:prstGeom prst="rect">
              <a:avLst/>
            </a:prstGeom>
          </p:spPr>
        </p:pic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A5F4F59-0797-CE04-1FD8-DD07E21A2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94707"/>
              </p:ext>
            </p:extLst>
          </p:nvPr>
        </p:nvGraphicFramePr>
        <p:xfrm>
          <a:off x="61088" y="1247094"/>
          <a:ext cx="6034912" cy="16396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641786">
                  <a:extLst>
                    <a:ext uri="{9D8B030D-6E8A-4147-A177-3AD203B41FA5}">
                      <a16:colId xmlns:a16="http://schemas.microsoft.com/office/drawing/2014/main" val="1737845902"/>
                    </a:ext>
                  </a:extLst>
                </a:gridCol>
                <a:gridCol w="4393126">
                  <a:extLst>
                    <a:ext uri="{9D8B030D-6E8A-4147-A177-3AD203B41FA5}">
                      <a16:colId xmlns:a16="http://schemas.microsoft.com/office/drawing/2014/main" val="1401967286"/>
                    </a:ext>
                  </a:extLst>
                </a:gridCol>
              </a:tblGrid>
              <a:tr h="511840">
                <a:tc>
                  <a:txBody>
                    <a:bodyPr/>
                    <a:lstStyle/>
                    <a:p>
                      <a:pPr algn="ctr"/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School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48293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Location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Turin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237161"/>
                  </a:ext>
                </a:extLst>
              </a:tr>
              <a:tr h="614857">
                <a:tc>
                  <a:txBody>
                    <a:bodyPr/>
                    <a:lstStyle/>
                    <a:p>
                      <a:pPr algn="ctr"/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Details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4 Classrooms, 2 Offices, 3 Toilets, 1 Corridor,</a:t>
                      </a:r>
                    </a:p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1 Storage Room, 1 Reception Room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379034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2D122C-7F73-7259-6068-AECE8BBF78EC}"/>
              </a:ext>
            </a:extLst>
          </p:cNvPr>
          <p:cNvSpPr/>
          <p:nvPr/>
        </p:nvSpPr>
        <p:spPr>
          <a:xfrm>
            <a:off x="48392" y="2952456"/>
            <a:ext cx="6883308" cy="2753149"/>
          </a:xfrm>
          <a:prstGeom prst="roundRect">
            <a:avLst>
              <a:gd name="adj" fmla="val 2403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65200" sx="86000" sy="86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B83023-AA11-2089-8787-985960E4AAF6}"/>
              </a:ext>
            </a:extLst>
          </p:cNvPr>
          <p:cNvGrpSpPr/>
          <p:nvPr/>
        </p:nvGrpSpPr>
        <p:grpSpPr>
          <a:xfrm>
            <a:off x="419179" y="2952769"/>
            <a:ext cx="3040899" cy="2622919"/>
            <a:chOff x="7464174" y="1661477"/>
            <a:chExt cx="3040899" cy="262291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0A232-CC39-2536-AF35-D844909B8CFC}"/>
                </a:ext>
              </a:extLst>
            </p:cNvPr>
            <p:cNvSpPr/>
            <p:nvPr/>
          </p:nvSpPr>
          <p:spPr>
            <a:xfrm>
              <a:off x="7464174" y="1661477"/>
              <a:ext cx="2890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latin typeface="+mj-lt"/>
                  <a:ea typeface="Roboto Condensed" panose="02000000000000000000" pitchFamily="2" charset="0"/>
                  <a:cs typeface="Rajdhani Bold" panose="02000000000000000000" pitchFamily="2" charset="0"/>
                </a:rPr>
                <a:t>Specified Parameters</a:t>
              </a:r>
              <a:endParaRPr lang="en-US" sz="2000" b="1" i="0" dirty="0">
                <a:effectLst/>
                <a:latin typeface="+mj-lt"/>
                <a:ea typeface="Roboto Condensed" panose="02000000000000000000" pitchFamily="2" charset="0"/>
                <a:cs typeface="Rajdhani Bold" panose="02000000000000000000" pitchFamily="2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DDB8B52-628A-E707-E939-1DE905B997CC}"/>
                </a:ext>
              </a:extLst>
            </p:cNvPr>
            <p:cNvGrpSpPr/>
            <p:nvPr/>
          </p:nvGrpSpPr>
          <p:grpSpPr>
            <a:xfrm>
              <a:off x="7464175" y="2196679"/>
              <a:ext cx="3040898" cy="2087717"/>
              <a:chOff x="7464175" y="2196679"/>
              <a:chExt cx="3040898" cy="208771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EA2662B-CF34-8311-4DB1-387FD93EEE58}"/>
                  </a:ext>
                </a:extLst>
              </p:cNvPr>
              <p:cNvGrpSpPr/>
              <p:nvPr/>
            </p:nvGrpSpPr>
            <p:grpSpPr>
              <a:xfrm>
                <a:off x="7464175" y="2196679"/>
                <a:ext cx="2973441" cy="380947"/>
                <a:chOff x="7464175" y="2196679"/>
                <a:chExt cx="2973441" cy="38094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C69EE1D-6D6D-9F92-DB83-52020AB50875}"/>
                    </a:ext>
                  </a:extLst>
                </p:cNvPr>
                <p:cNvGrpSpPr/>
                <p:nvPr/>
              </p:nvGrpSpPr>
              <p:grpSpPr>
                <a:xfrm>
                  <a:off x="7464175" y="2224950"/>
                  <a:ext cx="352676" cy="352676"/>
                  <a:chOff x="1502335" y="2984546"/>
                  <a:chExt cx="494357" cy="494357"/>
                </a:xfrm>
              </p:grpSpPr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FBB5EA9-F9C9-DB21-4E85-5448597BC91E}"/>
                      </a:ext>
                    </a:extLst>
                  </p:cNvPr>
                  <p:cNvSpPr/>
                  <p:nvPr/>
                </p:nvSpPr>
                <p:spPr>
                  <a:xfrm>
                    <a:off x="1502335" y="2984546"/>
                    <a:ext cx="494357" cy="49435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66" name="Freeform 229">
                    <a:extLst>
                      <a:ext uri="{FF2B5EF4-FFF2-40B4-BE49-F238E27FC236}">
                        <a16:creationId xmlns:a16="http://schemas.microsoft.com/office/drawing/2014/main" id="{51B0037C-15CD-B8B2-3165-EAB88252B4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36947" y="3154385"/>
                    <a:ext cx="225131" cy="154675"/>
                  </a:xfrm>
                  <a:custGeom>
                    <a:avLst/>
                    <a:gdLst>
                      <a:gd name="T0" fmla="*/ 124 w 16128"/>
                      <a:gd name="T1" fmla="*/ 7223 h 11872"/>
                      <a:gd name="T2" fmla="*/ 59 w 16128"/>
                      <a:gd name="T3" fmla="*/ 7113 h 11872"/>
                      <a:gd name="T4" fmla="*/ 18 w 16128"/>
                      <a:gd name="T5" fmla="*/ 6994 h 11872"/>
                      <a:gd name="T6" fmla="*/ 1 w 16128"/>
                      <a:gd name="T7" fmla="*/ 6871 h 11872"/>
                      <a:gd name="T8" fmla="*/ 7 w 16128"/>
                      <a:gd name="T9" fmla="*/ 6747 h 11872"/>
                      <a:gd name="T10" fmla="*/ 36 w 16128"/>
                      <a:gd name="T11" fmla="*/ 6626 h 11872"/>
                      <a:gd name="T12" fmla="*/ 90 w 16128"/>
                      <a:gd name="T13" fmla="*/ 6512 h 11872"/>
                      <a:gd name="T14" fmla="*/ 165 w 16128"/>
                      <a:gd name="T15" fmla="*/ 6408 h 11872"/>
                      <a:gd name="T16" fmla="*/ 1850 w 16128"/>
                      <a:gd name="T17" fmla="*/ 4727 h 11872"/>
                      <a:gd name="T18" fmla="*/ 1957 w 16128"/>
                      <a:gd name="T19" fmla="*/ 4656 h 11872"/>
                      <a:gd name="T20" fmla="*/ 2073 w 16128"/>
                      <a:gd name="T21" fmla="*/ 4609 h 11872"/>
                      <a:gd name="T22" fmla="*/ 2195 w 16128"/>
                      <a:gd name="T23" fmla="*/ 4586 h 11872"/>
                      <a:gd name="T24" fmla="*/ 2319 w 16128"/>
                      <a:gd name="T25" fmla="*/ 4586 h 11872"/>
                      <a:gd name="T26" fmla="*/ 2441 w 16128"/>
                      <a:gd name="T27" fmla="*/ 4609 h 11872"/>
                      <a:gd name="T28" fmla="*/ 2558 w 16128"/>
                      <a:gd name="T29" fmla="*/ 4656 h 11872"/>
                      <a:gd name="T30" fmla="*/ 2665 w 16128"/>
                      <a:gd name="T31" fmla="*/ 4727 h 11872"/>
                      <a:gd name="T32" fmla="*/ 5357 w 16128"/>
                      <a:gd name="T33" fmla="*/ 7406 h 11872"/>
                      <a:gd name="T34" fmla="*/ 5460 w 16128"/>
                      <a:gd name="T35" fmla="*/ 7483 h 11872"/>
                      <a:gd name="T36" fmla="*/ 5575 w 16128"/>
                      <a:gd name="T37" fmla="*/ 7535 h 11872"/>
                      <a:gd name="T38" fmla="*/ 5696 w 16128"/>
                      <a:gd name="T39" fmla="*/ 7565 h 11872"/>
                      <a:gd name="T40" fmla="*/ 5819 w 16128"/>
                      <a:gd name="T41" fmla="*/ 7571 h 11872"/>
                      <a:gd name="T42" fmla="*/ 5942 w 16128"/>
                      <a:gd name="T43" fmla="*/ 7552 h 11872"/>
                      <a:gd name="T44" fmla="*/ 6060 w 16128"/>
                      <a:gd name="T45" fmla="*/ 7512 h 11872"/>
                      <a:gd name="T46" fmla="*/ 6170 w 16128"/>
                      <a:gd name="T47" fmla="*/ 7447 h 11872"/>
                      <a:gd name="T48" fmla="*/ 13421 w 16128"/>
                      <a:gd name="T49" fmla="*/ 190 h 11872"/>
                      <a:gd name="T50" fmla="*/ 13521 w 16128"/>
                      <a:gd name="T51" fmla="*/ 107 h 11872"/>
                      <a:gd name="T52" fmla="*/ 13634 w 16128"/>
                      <a:gd name="T53" fmla="*/ 47 h 11872"/>
                      <a:gd name="T54" fmla="*/ 13753 w 16128"/>
                      <a:gd name="T55" fmla="*/ 12 h 11872"/>
                      <a:gd name="T56" fmla="*/ 13877 w 16128"/>
                      <a:gd name="T57" fmla="*/ 0 h 11872"/>
                      <a:gd name="T58" fmla="*/ 14000 w 16128"/>
                      <a:gd name="T59" fmla="*/ 11 h 11872"/>
                      <a:gd name="T60" fmla="*/ 14120 w 16128"/>
                      <a:gd name="T61" fmla="*/ 46 h 11872"/>
                      <a:gd name="T62" fmla="*/ 14233 w 16128"/>
                      <a:gd name="T63" fmla="*/ 105 h 11872"/>
                      <a:gd name="T64" fmla="*/ 14334 w 16128"/>
                      <a:gd name="T65" fmla="*/ 186 h 11872"/>
                      <a:gd name="T66" fmla="*/ 16003 w 16128"/>
                      <a:gd name="T67" fmla="*/ 1855 h 11872"/>
                      <a:gd name="T68" fmla="*/ 16068 w 16128"/>
                      <a:gd name="T69" fmla="*/ 1964 h 11872"/>
                      <a:gd name="T70" fmla="*/ 16109 w 16128"/>
                      <a:gd name="T71" fmla="*/ 2082 h 11872"/>
                      <a:gd name="T72" fmla="*/ 16127 w 16128"/>
                      <a:gd name="T73" fmla="*/ 2205 h 11872"/>
                      <a:gd name="T74" fmla="*/ 16122 w 16128"/>
                      <a:gd name="T75" fmla="*/ 2328 h 11872"/>
                      <a:gd name="T76" fmla="*/ 16093 w 16128"/>
                      <a:gd name="T77" fmla="*/ 2449 h 11872"/>
                      <a:gd name="T78" fmla="*/ 16039 w 16128"/>
                      <a:gd name="T79" fmla="*/ 2564 h 11872"/>
                      <a:gd name="T80" fmla="*/ 15964 w 16128"/>
                      <a:gd name="T81" fmla="*/ 2667 h 11872"/>
                      <a:gd name="T82" fmla="*/ 7188 w 16128"/>
                      <a:gd name="T83" fmla="*/ 11462 h 11872"/>
                      <a:gd name="T84" fmla="*/ 7074 w 16128"/>
                      <a:gd name="T85" fmla="*/ 11550 h 11872"/>
                      <a:gd name="T86" fmla="*/ 6943 w 16128"/>
                      <a:gd name="T87" fmla="*/ 11632 h 11872"/>
                      <a:gd name="T88" fmla="*/ 6801 w 16128"/>
                      <a:gd name="T89" fmla="*/ 11706 h 11872"/>
                      <a:gd name="T90" fmla="*/ 6652 w 16128"/>
                      <a:gd name="T91" fmla="*/ 11767 h 11872"/>
                      <a:gd name="T92" fmla="*/ 6500 w 16128"/>
                      <a:gd name="T93" fmla="*/ 11817 h 11872"/>
                      <a:gd name="T94" fmla="*/ 6349 w 16128"/>
                      <a:gd name="T95" fmla="*/ 11852 h 11872"/>
                      <a:gd name="T96" fmla="*/ 6205 w 16128"/>
                      <a:gd name="T97" fmla="*/ 11870 h 11872"/>
                      <a:gd name="T98" fmla="*/ 5352 w 16128"/>
                      <a:gd name="T99" fmla="*/ 11871 h 11872"/>
                      <a:gd name="T100" fmla="*/ 5210 w 16128"/>
                      <a:gd name="T101" fmla="*/ 11858 h 11872"/>
                      <a:gd name="T102" fmla="*/ 5062 w 16128"/>
                      <a:gd name="T103" fmla="*/ 11827 h 11872"/>
                      <a:gd name="T104" fmla="*/ 4910 w 16128"/>
                      <a:gd name="T105" fmla="*/ 11780 h 11872"/>
                      <a:gd name="T106" fmla="*/ 4760 w 16128"/>
                      <a:gd name="T107" fmla="*/ 11722 h 11872"/>
                      <a:gd name="T108" fmla="*/ 4615 w 16128"/>
                      <a:gd name="T109" fmla="*/ 11651 h 11872"/>
                      <a:gd name="T110" fmla="*/ 4481 w 16128"/>
                      <a:gd name="T111" fmla="*/ 11572 h 11872"/>
                      <a:gd name="T112" fmla="*/ 4363 w 16128"/>
                      <a:gd name="T113" fmla="*/ 11484 h 11872"/>
                      <a:gd name="T114" fmla="*/ 187 w 16128"/>
                      <a:gd name="T115" fmla="*/ 7297 h 118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6128" h="11872">
                        <a:moveTo>
                          <a:pt x="187" y="7297"/>
                        </a:moveTo>
                        <a:lnTo>
                          <a:pt x="164" y="7273"/>
                        </a:lnTo>
                        <a:lnTo>
                          <a:pt x="143" y="7248"/>
                        </a:lnTo>
                        <a:lnTo>
                          <a:pt x="124" y="7223"/>
                        </a:lnTo>
                        <a:lnTo>
                          <a:pt x="106" y="7196"/>
                        </a:lnTo>
                        <a:lnTo>
                          <a:pt x="89" y="7168"/>
                        </a:lnTo>
                        <a:lnTo>
                          <a:pt x="74" y="7141"/>
                        </a:lnTo>
                        <a:lnTo>
                          <a:pt x="59" y="7113"/>
                        </a:lnTo>
                        <a:lnTo>
                          <a:pt x="46" y="7084"/>
                        </a:lnTo>
                        <a:lnTo>
                          <a:pt x="35" y="7054"/>
                        </a:lnTo>
                        <a:lnTo>
                          <a:pt x="26" y="7024"/>
                        </a:lnTo>
                        <a:lnTo>
                          <a:pt x="18" y="6994"/>
                        </a:lnTo>
                        <a:lnTo>
                          <a:pt x="12" y="6964"/>
                        </a:lnTo>
                        <a:lnTo>
                          <a:pt x="6" y="6933"/>
                        </a:lnTo>
                        <a:lnTo>
                          <a:pt x="3" y="6902"/>
                        </a:lnTo>
                        <a:lnTo>
                          <a:pt x="1" y="6871"/>
                        </a:lnTo>
                        <a:lnTo>
                          <a:pt x="0" y="6841"/>
                        </a:lnTo>
                        <a:lnTo>
                          <a:pt x="1" y="6809"/>
                        </a:lnTo>
                        <a:lnTo>
                          <a:pt x="3" y="6778"/>
                        </a:lnTo>
                        <a:lnTo>
                          <a:pt x="7" y="6747"/>
                        </a:lnTo>
                        <a:lnTo>
                          <a:pt x="12" y="6717"/>
                        </a:lnTo>
                        <a:lnTo>
                          <a:pt x="18" y="6687"/>
                        </a:lnTo>
                        <a:lnTo>
                          <a:pt x="26" y="6656"/>
                        </a:lnTo>
                        <a:lnTo>
                          <a:pt x="36" y="6626"/>
                        </a:lnTo>
                        <a:lnTo>
                          <a:pt x="47" y="6597"/>
                        </a:lnTo>
                        <a:lnTo>
                          <a:pt x="59" y="6569"/>
                        </a:lnTo>
                        <a:lnTo>
                          <a:pt x="74" y="6539"/>
                        </a:lnTo>
                        <a:lnTo>
                          <a:pt x="90" y="6512"/>
                        </a:lnTo>
                        <a:lnTo>
                          <a:pt x="106" y="6485"/>
                        </a:lnTo>
                        <a:lnTo>
                          <a:pt x="125" y="6459"/>
                        </a:lnTo>
                        <a:lnTo>
                          <a:pt x="144" y="6432"/>
                        </a:lnTo>
                        <a:lnTo>
                          <a:pt x="165" y="6408"/>
                        </a:lnTo>
                        <a:lnTo>
                          <a:pt x="188" y="6384"/>
                        </a:lnTo>
                        <a:lnTo>
                          <a:pt x="1801" y="4771"/>
                        </a:lnTo>
                        <a:lnTo>
                          <a:pt x="1824" y="4748"/>
                        </a:lnTo>
                        <a:lnTo>
                          <a:pt x="1850" y="4727"/>
                        </a:lnTo>
                        <a:lnTo>
                          <a:pt x="1876" y="4707"/>
                        </a:lnTo>
                        <a:lnTo>
                          <a:pt x="1902" y="4689"/>
                        </a:lnTo>
                        <a:lnTo>
                          <a:pt x="1929" y="4671"/>
                        </a:lnTo>
                        <a:lnTo>
                          <a:pt x="1957" y="4656"/>
                        </a:lnTo>
                        <a:lnTo>
                          <a:pt x="1985" y="4642"/>
                        </a:lnTo>
                        <a:lnTo>
                          <a:pt x="2014" y="4630"/>
                        </a:lnTo>
                        <a:lnTo>
                          <a:pt x="2043" y="4619"/>
                        </a:lnTo>
                        <a:lnTo>
                          <a:pt x="2073" y="4609"/>
                        </a:lnTo>
                        <a:lnTo>
                          <a:pt x="2104" y="4601"/>
                        </a:lnTo>
                        <a:lnTo>
                          <a:pt x="2134" y="4595"/>
                        </a:lnTo>
                        <a:lnTo>
                          <a:pt x="2164" y="4590"/>
                        </a:lnTo>
                        <a:lnTo>
                          <a:pt x="2195" y="4586"/>
                        </a:lnTo>
                        <a:lnTo>
                          <a:pt x="2227" y="4584"/>
                        </a:lnTo>
                        <a:lnTo>
                          <a:pt x="2257" y="4583"/>
                        </a:lnTo>
                        <a:lnTo>
                          <a:pt x="2288" y="4584"/>
                        </a:lnTo>
                        <a:lnTo>
                          <a:pt x="2319" y="4586"/>
                        </a:lnTo>
                        <a:lnTo>
                          <a:pt x="2350" y="4590"/>
                        </a:lnTo>
                        <a:lnTo>
                          <a:pt x="2381" y="4595"/>
                        </a:lnTo>
                        <a:lnTo>
                          <a:pt x="2411" y="4601"/>
                        </a:lnTo>
                        <a:lnTo>
                          <a:pt x="2441" y="4609"/>
                        </a:lnTo>
                        <a:lnTo>
                          <a:pt x="2472" y="4619"/>
                        </a:lnTo>
                        <a:lnTo>
                          <a:pt x="2501" y="4630"/>
                        </a:lnTo>
                        <a:lnTo>
                          <a:pt x="2529" y="4642"/>
                        </a:lnTo>
                        <a:lnTo>
                          <a:pt x="2558" y="4656"/>
                        </a:lnTo>
                        <a:lnTo>
                          <a:pt x="2586" y="4671"/>
                        </a:lnTo>
                        <a:lnTo>
                          <a:pt x="2613" y="4689"/>
                        </a:lnTo>
                        <a:lnTo>
                          <a:pt x="2639" y="4707"/>
                        </a:lnTo>
                        <a:lnTo>
                          <a:pt x="2665" y="4727"/>
                        </a:lnTo>
                        <a:lnTo>
                          <a:pt x="2689" y="4748"/>
                        </a:lnTo>
                        <a:lnTo>
                          <a:pt x="2714" y="4770"/>
                        </a:lnTo>
                        <a:lnTo>
                          <a:pt x="5332" y="7384"/>
                        </a:lnTo>
                        <a:lnTo>
                          <a:pt x="5357" y="7406"/>
                        </a:lnTo>
                        <a:lnTo>
                          <a:pt x="5382" y="7427"/>
                        </a:lnTo>
                        <a:lnTo>
                          <a:pt x="5407" y="7448"/>
                        </a:lnTo>
                        <a:lnTo>
                          <a:pt x="5433" y="7466"/>
                        </a:lnTo>
                        <a:lnTo>
                          <a:pt x="5460" y="7483"/>
                        </a:lnTo>
                        <a:lnTo>
                          <a:pt x="5489" y="7498"/>
                        </a:lnTo>
                        <a:lnTo>
                          <a:pt x="5517" y="7512"/>
                        </a:lnTo>
                        <a:lnTo>
                          <a:pt x="5546" y="7524"/>
                        </a:lnTo>
                        <a:lnTo>
                          <a:pt x="5575" y="7535"/>
                        </a:lnTo>
                        <a:lnTo>
                          <a:pt x="5604" y="7545"/>
                        </a:lnTo>
                        <a:lnTo>
                          <a:pt x="5635" y="7553"/>
                        </a:lnTo>
                        <a:lnTo>
                          <a:pt x="5665" y="7559"/>
                        </a:lnTo>
                        <a:lnTo>
                          <a:pt x="5696" y="7565"/>
                        </a:lnTo>
                        <a:lnTo>
                          <a:pt x="5726" y="7569"/>
                        </a:lnTo>
                        <a:lnTo>
                          <a:pt x="5758" y="7571"/>
                        </a:lnTo>
                        <a:lnTo>
                          <a:pt x="5789" y="7572"/>
                        </a:lnTo>
                        <a:lnTo>
                          <a:pt x="5819" y="7571"/>
                        </a:lnTo>
                        <a:lnTo>
                          <a:pt x="5850" y="7569"/>
                        </a:lnTo>
                        <a:lnTo>
                          <a:pt x="5882" y="7565"/>
                        </a:lnTo>
                        <a:lnTo>
                          <a:pt x="5912" y="7559"/>
                        </a:lnTo>
                        <a:lnTo>
                          <a:pt x="5942" y="7552"/>
                        </a:lnTo>
                        <a:lnTo>
                          <a:pt x="5972" y="7544"/>
                        </a:lnTo>
                        <a:lnTo>
                          <a:pt x="6003" y="7535"/>
                        </a:lnTo>
                        <a:lnTo>
                          <a:pt x="6032" y="7524"/>
                        </a:lnTo>
                        <a:lnTo>
                          <a:pt x="6060" y="7512"/>
                        </a:lnTo>
                        <a:lnTo>
                          <a:pt x="6089" y="7498"/>
                        </a:lnTo>
                        <a:lnTo>
                          <a:pt x="6117" y="7482"/>
                        </a:lnTo>
                        <a:lnTo>
                          <a:pt x="6144" y="7465"/>
                        </a:lnTo>
                        <a:lnTo>
                          <a:pt x="6170" y="7447"/>
                        </a:lnTo>
                        <a:lnTo>
                          <a:pt x="6196" y="7426"/>
                        </a:lnTo>
                        <a:lnTo>
                          <a:pt x="6220" y="7405"/>
                        </a:lnTo>
                        <a:lnTo>
                          <a:pt x="6245" y="7383"/>
                        </a:lnTo>
                        <a:lnTo>
                          <a:pt x="13421" y="190"/>
                        </a:lnTo>
                        <a:lnTo>
                          <a:pt x="13445" y="166"/>
                        </a:lnTo>
                        <a:lnTo>
                          <a:pt x="13470" y="145"/>
                        </a:lnTo>
                        <a:lnTo>
                          <a:pt x="13495" y="125"/>
                        </a:lnTo>
                        <a:lnTo>
                          <a:pt x="13521" y="107"/>
                        </a:lnTo>
                        <a:lnTo>
                          <a:pt x="13549" y="90"/>
                        </a:lnTo>
                        <a:lnTo>
                          <a:pt x="13577" y="75"/>
                        </a:lnTo>
                        <a:lnTo>
                          <a:pt x="13605" y="60"/>
                        </a:lnTo>
                        <a:lnTo>
                          <a:pt x="13634" y="47"/>
                        </a:lnTo>
                        <a:lnTo>
                          <a:pt x="13663" y="36"/>
                        </a:lnTo>
                        <a:lnTo>
                          <a:pt x="13693" y="27"/>
                        </a:lnTo>
                        <a:lnTo>
                          <a:pt x="13723" y="19"/>
                        </a:lnTo>
                        <a:lnTo>
                          <a:pt x="13753" y="12"/>
                        </a:lnTo>
                        <a:lnTo>
                          <a:pt x="13784" y="7"/>
                        </a:lnTo>
                        <a:lnTo>
                          <a:pt x="13815" y="3"/>
                        </a:lnTo>
                        <a:lnTo>
                          <a:pt x="13846" y="1"/>
                        </a:lnTo>
                        <a:lnTo>
                          <a:pt x="13877" y="0"/>
                        </a:lnTo>
                        <a:lnTo>
                          <a:pt x="13908" y="1"/>
                        </a:lnTo>
                        <a:lnTo>
                          <a:pt x="13939" y="3"/>
                        </a:lnTo>
                        <a:lnTo>
                          <a:pt x="13970" y="6"/>
                        </a:lnTo>
                        <a:lnTo>
                          <a:pt x="14000" y="11"/>
                        </a:lnTo>
                        <a:lnTo>
                          <a:pt x="14031" y="18"/>
                        </a:lnTo>
                        <a:lnTo>
                          <a:pt x="14062" y="26"/>
                        </a:lnTo>
                        <a:lnTo>
                          <a:pt x="14091" y="35"/>
                        </a:lnTo>
                        <a:lnTo>
                          <a:pt x="14120" y="46"/>
                        </a:lnTo>
                        <a:lnTo>
                          <a:pt x="14149" y="58"/>
                        </a:lnTo>
                        <a:lnTo>
                          <a:pt x="14178" y="73"/>
                        </a:lnTo>
                        <a:lnTo>
                          <a:pt x="14206" y="88"/>
                        </a:lnTo>
                        <a:lnTo>
                          <a:pt x="14233" y="105"/>
                        </a:lnTo>
                        <a:lnTo>
                          <a:pt x="14259" y="123"/>
                        </a:lnTo>
                        <a:lnTo>
                          <a:pt x="14285" y="143"/>
                        </a:lnTo>
                        <a:lnTo>
                          <a:pt x="14310" y="164"/>
                        </a:lnTo>
                        <a:lnTo>
                          <a:pt x="14334" y="186"/>
                        </a:lnTo>
                        <a:lnTo>
                          <a:pt x="15938" y="1780"/>
                        </a:lnTo>
                        <a:lnTo>
                          <a:pt x="15962" y="1804"/>
                        </a:lnTo>
                        <a:lnTo>
                          <a:pt x="15983" y="1829"/>
                        </a:lnTo>
                        <a:lnTo>
                          <a:pt x="16003" y="1855"/>
                        </a:lnTo>
                        <a:lnTo>
                          <a:pt x="16021" y="1881"/>
                        </a:lnTo>
                        <a:lnTo>
                          <a:pt x="16038" y="1908"/>
                        </a:lnTo>
                        <a:lnTo>
                          <a:pt x="16053" y="1935"/>
                        </a:lnTo>
                        <a:lnTo>
                          <a:pt x="16068" y="1964"/>
                        </a:lnTo>
                        <a:lnTo>
                          <a:pt x="16081" y="1993"/>
                        </a:lnTo>
                        <a:lnTo>
                          <a:pt x="16092" y="2022"/>
                        </a:lnTo>
                        <a:lnTo>
                          <a:pt x="16101" y="2051"/>
                        </a:lnTo>
                        <a:lnTo>
                          <a:pt x="16109" y="2082"/>
                        </a:lnTo>
                        <a:lnTo>
                          <a:pt x="16116" y="2112"/>
                        </a:lnTo>
                        <a:lnTo>
                          <a:pt x="16121" y="2143"/>
                        </a:lnTo>
                        <a:lnTo>
                          <a:pt x="16125" y="2173"/>
                        </a:lnTo>
                        <a:lnTo>
                          <a:pt x="16127" y="2205"/>
                        </a:lnTo>
                        <a:lnTo>
                          <a:pt x="16128" y="2236"/>
                        </a:lnTo>
                        <a:lnTo>
                          <a:pt x="16127" y="2266"/>
                        </a:lnTo>
                        <a:lnTo>
                          <a:pt x="16125" y="2297"/>
                        </a:lnTo>
                        <a:lnTo>
                          <a:pt x="16122" y="2328"/>
                        </a:lnTo>
                        <a:lnTo>
                          <a:pt x="16117" y="2359"/>
                        </a:lnTo>
                        <a:lnTo>
                          <a:pt x="16110" y="2389"/>
                        </a:lnTo>
                        <a:lnTo>
                          <a:pt x="16102" y="2419"/>
                        </a:lnTo>
                        <a:lnTo>
                          <a:pt x="16093" y="2449"/>
                        </a:lnTo>
                        <a:lnTo>
                          <a:pt x="16082" y="2478"/>
                        </a:lnTo>
                        <a:lnTo>
                          <a:pt x="16069" y="2507"/>
                        </a:lnTo>
                        <a:lnTo>
                          <a:pt x="16055" y="2535"/>
                        </a:lnTo>
                        <a:lnTo>
                          <a:pt x="16039" y="2564"/>
                        </a:lnTo>
                        <a:lnTo>
                          <a:pt x="16023" y="2591"/>
                        </a:lnTo>
                        <a:lnTo>
                          <a:pt x="16004" y="2617"/>
                        </a:lnTo>
                        <a:lnTo>
                          <a:pt x="15985" y="2642"/>
                        </a:lnTo>
                        <a:lnTo>
                          <a:pt x="15964" y="2667"/>
                        </a:lnTo>
                        <a:lnTo>
                          <a:pt x="15941" y="2692"/>
                        </a:lnTo>
                        <a:lnTo>
                          <a:pt x="7238" y="11415"/>
                        </a:lnTo>
                        <a:lnTo>
                          <a:pt x="7214" y="11439"/>
                        </a:lnTo>
                        <a:lnTo>
                          <a:pt x="7188" y="11462"/>
                        </a:lnTo>
                        <a:lnTo>
                          <a:pt x="7162" y="11485"/>
                        </a:lnTo>
                        <a:lnTo>
                          <a:pt x="7134" y="11507"/>
                        </a:lnTo>
                        <a:lnTo>
                          <a:pt x="7104" y="11529"/>
                        </a:lnTo>
                        <a:lnTo>
                          <a:pt x="7074" y="11550"/>
                        </a:lnTo>
                        <a:lnTo>
                          <a:pt x="7043" y="11572"/>
                        </a:lnTo>
                        <a:lnTo>
                          <a:pt x="7011" y="11593"/>
                        </a:lnTo>
                        <a:lnTo>
                          <a:pt x="6977" y="11613"/>
                        </a:lnTo>
                        <a:lnTo>
                          <a:pt x="6943" y="11632"/>
                        </a:lnTo>
                        <a:lnTo>
                          <a:pt x="6909" y="11651"/>
                        </a:lnTo>
                        <a:lnTo>
                          <a:pt x="6874" y="11670"/>
                        </a:lnTo>
                        <a:lnTo>
                          <a:pt x="6837" y="11688"/>
                        </a:lnTo>
                        <a:lnTo>
                          <a:pt x="6801" y="11706"/>
                        </a:lnTo>
                        <a:lnTo>
                          <a:pt x="6765" y="11722"/>
                        </a:lnTo>
                        <a:lnTo>
                          <a:pt x="6727" y="11738"/>
                        </a:lnTo>
                        <a:lnTo>
                          <a:pt x="6689" y="11753"/>
                        </a:lnTo>
                        <a:lnTo>
                          <a:pt x="6652" y="11767"/>
                        </a:lnTo>
                        <a:lnTo>
                          <a:pt x="6613" y="11781"/>
                        </a:lnTo>
                        <a:lnTo>
                          <a:pt x="6576" y="11793"/>
                        </a:lnTo>
                        <a:lnTo>
                          <a:pt x="6538" y="11805"/>
                        </a:lnTo>
                        <a:lnTo>
                          <a:pt x="6500" y="11817"/>
                        </a:lnTo>
                        <a:lnTo>
                          <a:pt x="6461" y="11827"/>
                        </a:lnTo>
                        <a:lnTo>
                          <a:pt x="6424" y="11836"/>
                        </a:lnTo>
                        <a:lnTo>
                          <a:pt x="6387" y="11844"/>
                        </a:lnTo>
                        <a:lnTo>
                          <a:pt x="6349" y="11852"/>
                        </a:lnTo>
                        <a:lnTo>
                          <a:pt x="6313" y="11858"/>
                        </a:lnTo>
                        <a:lnTo>
                          <a:pt x="6277" y="11863"/>
                        </a:lnTo>
                        <a:lnTo>
                          <a:pt x="6241" y="11867"/>
                        </a:lnTo>
                        <a:lnTo>
                          <a:pt x="6205" y="11870"/>
                        </a:lnTo>
                        <a:lnTo>
                          <a:pt x="6171" y="11871"/>
                        </a:lnTo>
                        <a:lnTo>
                          <a:pt x="6138" y="11872"/>
                        </a:lnTo>
                        <a:lnTo>
                          <a:pt x="5386" y="11872"/>
                        </a:lnTo>
                        <a:lnTo>
                          <a:pt x="5352" y="11871"/>
                        </a:lnTo>
                        <a:lnTo>
                          <a:pt x="5318" y="11870"/>
                        </a:lnTo>
                        <a:lnTo>
                          <a:pt x="5283" y="11867"/>
                        </a:lnTo>
                        <a:lnTo>
                          <a:pt x="5247" y="11863"/>
                        </a:lnTo>
                        <a:lnTo>
                          <a:pt x="5210" y="11858"/>
                        </a:lnTo>
                        <a:lnTo>
                          <a:pt x="5174" y="11851"/>
                        </a:lnTo>
                        <a:lnTo>
                          <a:pt x="5137" y="11844"/>
                        </a:lnTo>
                        <a:lnTo>
                          <a:pt x="5099" y="11836"/>
                        </a:lnTo>
                        <a:lnTo>
                          <a:pt x="5062" y="11827"/>
                        </a:lnTo>
                        <a:lnTo>
                          <a:pt x="5024" y="11817"/>
                        </a:lnTo>
                        <a:lnTo>
                          <a:pt x="4986" y="11805"/>
                        </a:lnTo>
                        <a:lnTo>
                          <a:pt x="4948" y="11793"/>
                        </a:lnTo>
                        <a:lnTo>
                          <a:pt x="4910" y="11780"/>
                        </a:lnTo>
                        <a:lnTo>
                          <a:pt x="4872" y="11767"/>
                        </a:lnTo>
                        <a:lnTo>
                          <a:pt x="4834" y="11753"/>
                        </a:lnTo>
                        <a:lnTo>
                          <a:pt x="4796" y="11738"/>
                        </a:lnTo>
                        <a:lnTo>
                          <a:pt x="4760" y="11722"/>
                        </a:lnTo>
                        <a:lnTo>
                          <a:pt x="4722" y="11705"/>
                        </a:lnTo>
                        <a:lnTo>
                          <a:pt x="4686" y="11688"/>
                        </a:lnTo>
                        <a:lnTo>
                          <a:pt x="4650" y="11669"/>
                        </a:lnTo>
                        <a:lnTo>
                          <a:pt x="4615" y="11651"/>
                        </a:lnTo>
                        <a:lnTo>
                          <a:pt x="4580" y="11632"/>
                        </a:lnTo>
                        <a:lnTo>
                          <a:pt x="4546" y="11612"/>
                        </a:lnTo>
                        <a:lnTo>
                          <a:pt x="4513" y="11592"/>
                        </a:lnTo>
                        <a:lnTo>
                          <a:pt x="4481" y="11572"/>
                        </a:lnTo>
                        <a:lnTo>
                          <a:pt x="4449" y="11550"/>
                        </a:lnTo>
                        <a:lnTo>
                          <a:pt x="4419" y="11528"/>
                        </a:lnTo>
                        <a:lnTo>
                          <a:pt x="4390" y="11506"/>
                        </a:lnTo>
                        <a:lnTo>
                          <a:pt x="4363" y="11484"/>
                        </a:lnTo>
                        <a:lnTo>
                          <a:pt x="4335" y="11462"/>
                        </a:lnTo>
                        <a:lnTo>
                          <a:pt x="4310" y="11439"/>
                        </a:lnTo>
                        <a:lnTo>
                          <a:pt x="4286" y="11414"/>
                        </a:lnTo>
                        <a:lnTo>
                          <a:pt x="187" y="729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9050"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3947491-41FD-073C-0A3A-E6E90F208E9B}"/>
                    </a:ext>
                  </a:extLst>
                </p:cNvPr>
                <p:cNvSpPr/>
                <p:nvPr/>
              </p:nvSpPr>
              <p:spPr>
                <a:xfrm>
                  <a:off x="7816850" y="2196679"/>
                  <a:ext cx="2620766" cy="349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b="1" dirty="0" err="1">
                      <a:solidFill>
                        <a:srgbClr val="FF0000"/>
                      </a:solidFill>
                      <a:latin typeface="+mj-lt"/>
                      <a:cs typeface="Segoe UI Light" panose="020B0502040204020203" pitchFamily="34" charset="0"/>
                    </a:rPr>
                    <a:t>CoolingFuel</a:t>
                  </a:r>
                  <a:r>
                    <a:rPr lang="en-US" sz="1400" b="1" dirty="0">
                      <a:solidFill>
                        <a:srgbClr val="FF0000"/>
                      </a:solidFill>
                      <a:latin typeface="+mj-lt"/>
                      <a:cs typeface="Segoe UI Light" panose="020B0502040204020203" pitchFamily="34" charset="0"/>
                    </a:rPr>
                    <a:t>: </a:t>
                  </a:r>
                  <a:r>
                    <a:rPr lang="en-US" sz="1400" b="1" dirty="0">
                      <a:latin typeface="+mj-lt"/>
                      <a:cs typeface="Segoe UI Light" panose="020B0502040204020203" pitchFamily="34" charset="0"/>
                    </a:rPr>
                    <a:t>Electricity from grid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9A029DB-AA7E-3AE6-F45B-52E2A12A42C3}"/>
                  </a:ext>
                </a:extLst>
              </p:cNvPr>
              <p:cNvGrpSpPr/>
              <p:nvPr/>
            </p:nvGrpSpPr>
            <p:grpSpPr>
              <a:xfrm>
                <a:off x="7464175" y="2614868"/>
                <a:ext cx="2829392" cy="399579"/>
                <a:chOff x="7464175" y="2091052"/>
                <a:chExt cx="2829392" cy="399579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F88D7CC-B81F-6888-6716-05508ECA0AC9}"/>
                    </a:ext>
                  </a:extLst>
                </p:cNvPr>
                <p:cNvGrpSpPr/>
                <p:nvPr/>
              </p:nvGrpSpPr>
              <p:grpSpPr>
                <a:xfrm>
                  <a:off x="7464175" y="2137955"/>
                  <a:ext cx="352676" cy="352676"/>
                  <a:chOff x="1502335" y="2862603"/>
                  <a:chExt cx="494357" cy="494357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71ECD9DE-6F6E-4465-0427-28D89199B981}"/>
                      </a:ext>
                    </a:extLst>
                  </p:cNvPr>
                  <p:cNvSpPr/>
                  <p:nvPr/>
                </p:nvSpPr>
                <p:spPr>
                  <a:xfrm>
                    <a:off x="1502335" y="2862603"/>
                    <a:ext cx="494357" cy="49435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62" name="Freeform 229">
                    <a:extLst>
                      <a:ext uri="{FF2B5EF4-FFF2-40B4-BE49-F238E27FC236}">
                        <a16:creationId xmlns:a16="http://schemas.microsoft.com/office/drawing/2014/main" id="{BDEA4373-1591-4566-9A22-F73B4F6480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36947" y="3032442"/>
                    <a:ext cx="225131" cy="154675"/>
                  </a:xfrm>
                  <a:custGeom>
                    <a:avLst/>
                    <a:gdLst>
                      <a:gd name="T0" fmla="*/ 124 w 16128"/>
                      <a:gd name="T1" fmla="*/ 7223 h 11872"/>
                      <a:gd name="T2" fmla="*/ 59 w 16128"/>
                      <a:gd name="T3" fmla="*/ 7113 h 11872"/>
                      <a:gd name="T4" fmla="*/ 18 w 16128"/>
                      <a:gd name="T5" fmla="*/ 6994 h 11872"/>
                      <a:gd name="T6" fmla="*/ 1 w 16128"/>
                      <a:gd name="T7" fmla="*/ 6871 h 11872"/>
                      <a:gd name="T8" fmla="*/ 7 w 16128"/>
                      <a:gd name="T9" fmla="*/ 6747 h 11872"/>
                      <a:gd name="T10" fmla="*/ 36 w 16128"/>
                      <a:gd name="T11" fmla="*/ 6626 h 11872"/>
                      <a:gd name="T12" fmla="*/ 90 w 16128"/>
                      <a:gd name="T13" fmla="*/ 6512 h 11872"/>
                      <a:gd name="T14" fmla="*/ 165 w 16128"/>
                      <a:gd name="T15" fmla="*/ 6408 h 11872"/>
                      <a:gd name="T16" fmla="*/ 1850 w 16128"/>
                      <a:gd name="T17" fmla="*/ 4727 h 11872"/>
                      <a:gd name="T18" fmla="*/ 1957 w 16128"/>
                      <a:gd name="T19" fmla="*/ 4656 h 11872"/>
                      <a:gd name="T20" fmla="*/ 2073 w 16128"/>
                      <a:gd name="T21" fmla="*/ 4609 h 11872"/>
                      <a:gd name="T22" fmla="*/ 2195 w 16128"/>
                      <a:gd name="T23" fmla="*/ 4586 h 11872"/>
                      <a:gd name="T24" fmla="*/ 2319 w 16128"/>
                      <a:gd name="T25" fmla="*/ 4586 h 11872"/>
                      <a:gd name="T26" fmla="*/ 2441 w 16128"/>
                      <a:gd name="T27" fmla="*/ 4609 h 11872"/>
                      <a:gd name="T28" fmla="*/ 2558 w 16128"/>
                      <a:gd name="T29" fmla="*/ 4656 h 11872"/>
                      <a:gd name="T30" fmla="*/ 2665 w 16128"/>
                      <a:gd name="T31" fmla="*/ 4727 h 11872"/>
                      <a:gd name="T32" fmla="*/ 5357 w 16128"/>
                      <a:gd name="T33" fmla="*/ 7406 h 11872"/>
                      <a:gd name="T34" fmla="*/ 5460 w 16128"/>
                      <a:gd name="T35" fmla="*/ 7483 h 11872"/>
                      <a:gd name="T36" fmla="*/ 5575 w 16128"/>
                      <a:gd name="T37" fmla="*/ 7535 h 11872"/>
                      <a:gd name="T38" fmla="*/ 5696 w 16128"/>
                      <a:gd name="T39" fmla="*/ 7565 h 11872"/>
                      <a:gd name="T40" fmla="*/ 5819 w 16128"/>
                      <a:gd name="T41" fmla="*/ 7571 h 11872"/>
                      <a:gd name="T42" fmla="*/ 5942 w 16128"/>
                      <a:gd name="T43" fmla="*/ 7552 h 11872"/>
                      <a:gd name="T44" fmla="*/ 6060 w 16128"/>
                      <a:gd name="T45" fmla="*/ 7512 h 11872"/>
                      <a:gd name="T46" fmla="*/ 6170 w 16128"/>
                      <a:gd name="T47" fmla="*/ 7447 h 11872"/>
                      <a:gd name="T48" fmla="*/ 13421 w 16128"/>
                      <a:gd name="T49" fmla="*/ 190 h 11872"/>
                      <a:gd name="T50" fmla="*/ 13521 w 16128"/>
                      <a:gd name="T51" fmla="*/ 107 h 11872"/>
                      <a:gd name="T52" fmla="*/ 13634 w 16128"/>
                      <a:gd name="T53" fmla="*/ 47 h 11872"/>
                      <a:gd name="T54" fmla="*/ 13753 w 16128"/>
                      <a:gd name="T55" fmla="*/ 12 h 11872"/>
                      <a:gd name="T56" fmla="*/ 13877 w 16128"/>
                      <a:gd name="T57" fmla="*/ 0 h 11872"/>
                      <a:gd name="T58" fmla="*/ 14000 w 16128"/>
                      <a:gd name="T59" fmla="*/ 11 h 11872"/>
                      <a:gd name="T60" fmla="*/ 14120 w 16128"/>
                      <a:gd name="T61" fmla="*/ 46 h 11872"/>
                      <a:gd name="T62" fmla="*/ 14233 w 16128"/>
                      <a:gd name="T63" fmla="*/ 105 h 11872"/>
                      <a:gd name="T64" fmla="*/ 14334 w 16128"/>
                      <a:gd name="T65" fmla="*/ 186 h 11872"/>
                      <a:gd name="T66" fmla="*/ 16003 w 16128"/>
                      <a:gd name="T67" fmla="*/ 1855 h 11872"/>
                      <a:gd name="T68" fmla="*/ 16068 w 16128"/>
                      <a:gd name="T69" fmla="*/ 1964 h 11872"/>
                      <a:gd name="T70" fmla="*/ 16109 w 16128"/>
                      <a:gd name="T71" fmla="*/ 2082 h 11872"/>
                      <a:gd name="T72" fmla="*/ 16127 w 16128"/>
                      <a:gd name="T73" fmla="*/ 2205 h 11872"/>
                      <a:gd name="T74" fmla="*/ 16122 w 16128"/>
                      <a:gd name="T75" fmla="*/ 2328 h 11872"/>
                      <a:gd name="T76" fmla="*/ 16093 w 16128"/>
                      <a:gd name="T77" fmla="*/ 2449 h 11872"/>
                      <a:gd name="T78" fmla="*/ 16039 w 16128"/>
                      <a:gd name="T79" fmla="*/ 2564 h 11872"/>
                      <a:gd name="T80" fmla="*/ 15964 w 16128"/>
                      <a:gd name="T81" fmla="*/ 2667 h 11872"/>
                      <a:gd name="T82" fmla="*/ 7188 w 16128"/>
                      <a:gd name="T83" fmla="*/ 11462 h 11872"/>
                      <a:gd name="T84" fmla="*/ 7074 w 16128"/>
                      <a:gd name="T85" fmla="*/ 11550 h 11872"/>
                      <a:gd name="T86" fmla="*/ 6943 w 16128"/>
                      <a:gd name="T87" fmla="*/ 11632 h 11872"/>
                      <a:gd name="T88" fmla="*/ 6801 w 16128"/>
                      <a:gd name="T89" fmla="*/ 11706 h 11872"/>
                      <a:gd name="T90" fmla="*/ 6652 w 16128"/>
                      <a:gd name="T91" fmla="*/ 11767 h 11872"/>
                      <a:gd name="T92" fmla="*/ 6500 w 16128"/>
                      <a:gd name="T93" fmla="*/ 11817 h 11872"/>
                      <a:gd name="T94" fmla="*/ 6349 w 16128"/>
                      <a:gd name="T95" fmla="*/ 11852 h 11872"/>
                      <a:gd name="T96" fmla="*/ 6205 w 16128"/>
                      <a:gd name="T97" fmla="*/ 11870 h 11872"/>
                      <a:gd name="T98" fmla="*/ 5352 w 16128"/>
                      <a:gd name="T99" fmla="*/ 11871 h 11872"/>
                      <a:gd name="T100" fmla="*/ 5210 w 16128"/>
                      <a:gd name="T101" fmla="*/ 11858 h 11872"/>
                      <a:gd name="T102" fmla="*/ 5062 w 16128"/>
                      <a:gd name="T103" fmla="*/ 11827 h 11872"/>
                      <a:gd name="T104" fmla="*/ 4910 w 16128"/>
                      <a:gd name="T105" fmla="*/ 11780 h 11872"/>
                      <a:gd name="T106" fmla="*/ 4760 w 16128"/>
                      <a:gd name="T107" fmla="*/ 11722 h 11872"/>
                      <a:gd name="T108" fmla="*/ 4615 w 16128"/>
                      <a:gd name="T109" fmla="*/ 11651 h 11872"/>
                      <a:gd name="T110" fmla="*/ 4481 w 16128"/>
                      <a:gd name="T111" fmla="*/ 11572 h 11872"/>
                      <a:gd name="T112" fmla="*/ 4363 w 16128"/>
                      <a:gd name="T113" fmla="*/ 11484 h 11872"/>
                      <a:gd name="T114" fmla="*/ 187 w 16128"/>
                      <a:gd name="T115" fmla="*/ 7297 h 118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6128" h="11872">
                        <a:moveTo>
                          <a:pt x="187" y="7297"/>
                        </a:moveTo>
                        <a:lnTo>
                          <a:pt x="164" y="7273"/>
                        </a:lnTo>
                        <a:lnTo>
                          <a:pt x="143" y="7248"/>
                        </a:lnTo>
                        <a:lnTo>
                          <a:pt x="124" y="7223"/>
                        </a:lnTo>
                        <a:lnTo>
                          <a:pt x="106" y="7196"/>
                        </a:lnTo>
                        <a:lnTo>
                          <a:pt x="89" y="7168"/>
                        </a:lnTo>
                        <a:lnTo>
                          <a:pt x="74" y="7141"/>
                        </a:lnTo>
                        <a:lnTo>
                          <a:pt x="59" y="7113"/>
                        </a:lnTo>
                        <a:lnTo>
                          <a:pt x="46" y="7084"/>
                        </a:lnTo>
                        <a:lnTo>
                          <a:pt x="35" y="7054"/>
                        </a:lnTo>
                        <a:lnTo>
                          <a:pt x="26" y="7024"/>
                        </a:lnTo>
                        <a:lnTo>
                          <a:pt x="18" y="6994"/>
                        </a:lnTo>
                        <a:lnTo>
                          <a:pt x="12" y="6964"/>
                        </a:lnTo>
                        <a:lnTo>
                          <a:pt x="6" y="6933"/>
                        </a:lnTo>
                        <a:lnTo>
                          <a:pt x="3" y="6902"/>
                        </a:lnTo>
                        <a:lnTo>
                          <a:pt x="1" y="6871"/>
                        </a:lnTo>
                        <a:lnTo>
                          <a:pt x="0" y="6841"/>
                        </a:lnTo>
                        <a:lnTo>
                          <a:pt x="1" y="6809"/>
                        </a:lnTo>
                        <a:lnTo>
                          <a:pt x="3" y="6778"/>
                        </a:lnTo>
                        <a:lnTo>
                          <a:pt x="7" y="6747"/>
                        </a:lnTo>
                        <a:lnTo>
                          <a:pt x="12" y="6717"/>
                        </a:lnTo>
                        <a:lnTo>
                          <a:pt x="18" y="6687"/>
                        </a:lnTo>
                        <a:lnTo>
                          <a:pt x="26" y="6656"/>
                        </a:lnTo>
                        <a:lnTo>
                          <a:pt x="36" y="6626"/>
                        </a:lnTo>
                        <a:lnTo>
                          <a:pt x="47" y="6597"/>
                        </a:lnTo>
                        <a:lnTo>
                          <a:pt x="59" y="6569"/>
                        </a:lnTo>
                        <a:lnTo>
                          <a:pt x="74" y="6539"/>
                        </a:lnTo>
                        <a:lnTo>
                          <a:pt x="90" y="6512"/>
                        </a:lnTo>
                        <a:lnTo>
                          <a:pt x="106" y="6485"/>
                        </a:lnTo>
                        <a:lnTo>
                          <a:pt x="125" y="6459"/>
                        </a:lnTo>
                        <a:lnTo>
                          <a:pt x="144" y="6432"/>
                        </a:lnTo>
                        <a:lnTo>
                          <a:pt x="165" y="6408"/>
                        </a:lnTo>
                        <a:lnTo>
                          <a:pt x="188" y="6384"/>
                        </a:lnTo>
                        <a:lnTo>
                          <a:pt x="1801" y="4771"/>
                        </a:lnTo>
                        <a:lnTo>
                          <a:pt x="1824" y="4748"/>
                        </a:lnTo>
                        <a:lnTo>
                          <a:pt x="1850" y="4727"/>
                        </a:lnTo>
                        <a:lnTo>
                          <a:pt x="1876" y="4707"/>
                        </a:lnTo>
                        <a:lnTo>
                          <a:pt x="1902" y="4689"/>
                        </a:lnTo>
                        <a:lnTo>
                          <a:pt x="1929" y="4671"/>
                        </a:lnTo>
                        <a:lnTo>
                          <a:pt x="1957" y="4656"/>
                        </a:lnTo>
                        <a:lnTo>
                          <a:pt x="1985" y="4642"/>
                        </a:lnTo>
                        <a:lnTo>
                          <a:pt x="2014" y="4630"/>
                        </a:lnTo>
                        <a:lnTo>
                          <a:pt x="2043" y="4619"/>
                        </a:lnTo>
                        <a:lnTo>
                          <a:pt x="2073" y="4609"/>
                        </a:lnTo>
                        <a:lnTo>
                          <a:pt x="2104" y="4601"/>
                        </a:lnTo>
                        <a:lnTo>
                          <a:pt x="2134" y="4595"/>
                        </a:lnTo>
                        <a:lnTo>
                          <a:pt x="2164" y="4590"/>
                        </a:lnTo>
                        <a:lnTo>
                          <a:pt x="2195" y="4586"/>
                        </a:lnTo>
                        <a:lnTo>
                          <a:pt x="2227" y="4584"/>
                        </a:lnTo>
                        <a:lnTo>
                          <a:pt x="2257" y="4583"/>
                        </a:lnTo>
                        <a:lnTo>
                          <a:pt x="2288" y="4584"/>
                        </a:lnTo>
                        <a:lnTo>
                          <a:pt x="2319" y="4586"/>
                        </a:lnTo>
                        <a:lnTo>
                          <a:pt x="2350" y="4590"/>
                        </a:lnTo>
                        <a:lnTo>
                          <a:pt x="2381" y="4595"/>
                        </a:lnTo>
                        <a:lnTo>
                          <a:pt x="2411" y="4601"/>
                        </a:lnTo>
                        <a:lnTo>
                          <a:pt x="2441" y="4609"/>
                        </a:lnTo>
                        <a:lnTo>
                          <a:pt x="2472" y="4619"/>
                        </a:lnTo>
                        <a:lnTo>
                          <a:pt x="2501" y="4630"/>
                        </a:lnTo>
                        <a:lnTo>
                          <a:pt x="2529" y="4642"/>
                        </a:lnTo>
                        <a:lnTo>
                          <a:pt x="2558" y="4656"/>
                        </a:lnTo>
                        <a:lnTo>
                          <a:pt x="2586" y="4671"/>
                        </a:lnTo>
                        <a:lnTo>
                          <a:pt x="2613" y="4689"/>
                        </a:lnTo>
                        <a:lnTo>
                          <a:pt x="2639" y="4707"/>
                        </a:lnTo>
                        <a:lnTo>
                          <a:pt x="2665" y="4727"/>
                        </a:lnTo>
                        <a:lnTo>
                          <a:pt x="2689" y="4748"/>
                        </a:lnTo>
                        <a:lnTo>
                          <a:pt x="2714" y="4770"/>
                        </a:lnTo>
                        <a:lnTo>
                          <a:pt x="5332" y="7384"/>
                        </a:lnTo>
                        <a:lnTo>
                          <a:pt x="5357" y="7406"/>
                        </a:lnTo>
                        <a:lnTo>
                          <a:pt x="5382" y="7427"/>
                        </a:lnTo>
                        <a:lnTo>
                          <a:pt x="5407" y="7448"/>
                        </a:lnTo>
                        <a:lnTo>
                          <a:pt x="5433" y="7466"/>
                        </a:lnTo>
                        <a:lnTo>
                          <a:pt x="5460" y="7483"/>
                        </a:lnTo>
                        <a:lnTo>
                          <a:pt x="5489" y="7498"/>
                        </a:lnTo>
                        <a:lnTo>
                          <a:pt x="5517" y="7512"/>
                        </a:lnTo>
                        <a:lnTo>
                          <a:pt x="5546" y="7524"/>
                        </a:lnTo>
                        <a:lnTo>
                          <a:pt x="5575" y="7535"/>
                        </a:lnTo>
                        <a:lnTo>
                          <a:pt x="5604" y="7545"/>
                        </a:lnTo>
                        <a:lnTo>
                          <a:pt x="5635" y="7553"/>
                        </a:lnTo>
                        <a:lnTo>
                          <a:pt x="5665" y="7559"/>
                        </a:lnTo>
                        <a:lnTo>
                          <a:pt x="5696" y="7565"/>
                        </a:lnTo>
                        <a:lnTo>
                          <a:pt x="5726" y="7569"/>
                        </a:lnTo>
                        <a:lnTo>
                          <a:pt x="5758" y="7571"/>
                        </a:lnTo>
                        <a:lnTo>
                          <a:pt x="5789" y="7572"/>
                        </a:lnTo>
                        <a:lnTo>
                          <a:pt x="5819" y="7571"/>
                        </a:lnTo>
                        <a:lnTo>
                          <a:pt x="5850" y="7569"/>
                        </a:lnTo>
                        <a:lnTo>
                          <a:pt x="5882" y="7565"/>
                        </a:lnTo>
                        <a:lnTo>
                          <a:pt x="5912" y="7559"/>
                        </a:lnTo>
                        <a:lnTo>
                          <a:pt x="5942" y="7552"/>
                        </a:lnTo>
                        <a:lnTo>
                          <a:pt x="5972" y="7544"/>
                        </a:lnTo>
                        <a:lnTo>
                          <a:pt x="6003" y="7535"/>
                        </a:lnTo>
                        <a:lnTo>
                          <a:pt x="6032" y="7524"/>
                        </a:lnTo>
                        <a:lnTo>
                          <a:pt x="6060" y="7512"/>
                        </a:lnTo>
                        <a:lnTo>
                          <a:pt x="6089" y="7498"/>
                        </a:lnTo>
                        <a:lnTo>
                          <a:pt x="6117" y="7482"/>
                        </a:lnTo>
                        <a:lnTo>
                          <a:pt x="6144" y="7465"/>
                        </a:lnTo>
                        <a:lnTo>
                          <a:pt x="6170" y="7447"/>
                        </a:lnTo>
                        <a:lnTo>
                          <a:pt x="6196" y="7426"/>
                        </a:lnTo>
                        <a:lnTo>
                          <a:pt x="6220" y="7405"/>
                        </a:lnTo>
                        <a:lnTo>
                          <a:pt x="6245" y="7383"/>
                        </a:lnTo>
                        <a:lnTo>
                          <a:pt x="13421" y="190"/>
                        </a:lnTo>
                        <a:lnTo>
                          <a:pt x="13445" y="166"/>
                        </a:lnTo>
                        <a:lnTo>
                          <a:pt x="13470" y="145"/>
                        </a:lnTo>
                        <a:lnTo>
                          <a:pt x="13495" y="125"/>
                        </a:lnTo>
                        <a:lnTo>
                          <a:pt x="13521" y="107"/>
                        </a:lnTo>
                        <a:lnTo>
                          <a:pt x="13549" y="90"/>
                        </a:lnTo>
                        <a:lnTo>
                          <a:pt x="13577" y="75"/>
                        </a:lnTo>
                        <a:lnTo>
                          <a:pt x="13605" y="60"/>
                        </a:lnTo>
                        <a:lnTo>
                          <a:pt x="13634" y="47"/>
                        </a:lnTo>
                        <a:lnTo>
                          <a:pt x="13663" y="36"/>
                        </a:lnTo>
                        <a:lnTo>
                          <a:pt x="13693" y="27"/>
                        </a:lnTo>
                        <a:lnTo>
                          <a:pt x="13723" y="19"/>
                        </a:lnTo>
                        <a:lnTo>
                          <a:pt x="13753" y="12"/>
                        </a:lnTo>
                        <a:lnTo>
                          <a:pt x="13784" y="7"/>
                        </a:lnTo>
                        <a:lnTo>
                          <a:pt x="13815" y="3"/>
                        </a:lnTo>
                        <a:lnTo>
                          <a:pt x="13846" y="1"/>
                        </a:lnTo>
                        <a:lnTo>
                          <a:pt x="13877" y="0"/>
                        </a:lnTo>
                        <a:lnTo>
                          <a:pt x="13908" y="1"/>
                        </a:lnTo>
                        <a:lnTo>
                          <a:pt x="13939" y="3"/>
                        </a:lnTo>
                        <a:lnTo>
                          <a:pt x="13970" y="6"/>
                        </a:lnTo>
                        <a:lnTo>
                          <a:pt x="14000" y="11"/>
                        </a:lnTo>
                        <a:lnTo>
                          <a:pt x="14031" y="18"/>
                        </a:lnTo>
                        <a:lnTo>
                          <a:pt x="14062" y="26"/>
                        </a:lnTo>
                        <a:lnTo>
                          <a:pt x="14091" y="35"/>
                        </a:lnTo>
                        <a:lnTo>
                          <a:pt x="14120" y="46"/>
                        </a:lnTo>
                        <a:lnTo>
                          <a:pt x="14149" y="58"/>
                        </a:lnTo>
                        <a:lnTo>
                          <a:pt x="14178" y="73"/>
                        </a:lnTo>
                        <a:lnTo>
                          <a:pt x="14206" y="88"/>
                        </a:lnTo>
                        <a:lnTo>
                          <a:pt x="14233" y="105"/>
                        </a:lnTo>
                        <a:lnTo>
                          <a:pt x="14259" y="123"/>
                        </a:lnTo>
                        <a:lnTo>
                          <a:pt x="14285" y="143"/>
                        </a:lnTo>
                        <a:lnTo>
                          <a:pt x="14310" y="164"/>
                        </a:lnTo>
                        <a:lnTo>
                          <a:pt x="14334" y="186"/>
                        </a:lnTo>
                        <a:lnTo>
                          <a:pt x="15938" y="1780"/>
                        </a:lnTo>
                        <a:lnTo>
                          <a:pt x="15962" y="1804"/>
                        </a:lnTo>
                        <a:lnTo>
                          <a:pt x="15983" y="1829"/>
                        </a:lnTo>
                        <a:lnTo>
                          <a:pt x="16003" y="1855"/>
                        </a:lnTo>
                        <a:lnTo>
                          <a:pt x="16021" y="1881"/>
                        </a:lnTo>
                        <a:lnTo>
                          <a:pt x="16038" y="1908"/>
                        </a:lnTo>
                        <a:lnTo>
                          <a:pt x="16053" y="1935"/>
                        </a:lnTo>
                        <a:lnTo>
                          <a:pt x="16068" y="1964"/>
                        </a:lnTo>
                        <a:lnTo>
                          <a:pt x="16081" y="1993"/>
                        </a:lnTo>
                        <a:lnTo>
                          <a:pt x="16092" y="2022"/>
                        </a:lnTo>
                        <a:lnTo>
                          <a:pt x="16101" y="2051"/>
                        </a:lnTo>
                        <a:lnTo>
                          <a:pt x="16109" y="2082"/>
                        </a:lnTo>
                        <a:lnTo>
                          <a:pt x="16116" y="2112"/>
                        </a:lnTo>
                        <a:lnTo>
                          <a:pt x="16121" y="2143"/>
                        </a:lnTo>
                        <a:lnTo>
                          <a:pt x="16125" y="2173"/>
                        </a:lnTo>
                        <a:lnTo>
                          <a:pt x="16127" y="2205"/>
                        </a:lnTo>
                        <a:lnTo>
                          <a:pt x="16128" y="2236"/>
                        </a:lnTo>
                        <a:lnTo>
                          <a:pt x="16127" y="2266"/>
                        </a:lnTo>
                        <a:lnTo>
                          <a:pt x="16125" y="2297"/>
                        </a:lnTo>
                        <a:lnTo>
                          <a:pt x="16122" y="2328"/>
                        </a:lnTo>
                        <a:lnTo>
                          <a:pt x="16117" y="2359"/>
                        </a:lnTo>
                        <a:lnTo>
                          <a:pt x="16110" y="2389"/>
                        </a:lnTo>
                        <a:lnTo>
                          <a:pt x="16102" y="2419"/>
                        </a:lnTo>
                        <a:lnTo>
                          <a:pt x="16093" y="2449"/>
                        </a:lnTo>
                        <a:lnTo>
                          <a:pt x="16082" y="2478"/>
                        </a:lnTo>
                        <a:lnTo>
                          <a:pt x="16069" y="2507"/>
                        </a:lnTo>
                        <a:lnTo>
                          <a:pt x="16055" y="2535"/>
                        </a:lnTo>
                        <a:lnTo>
                          <a:pt x="16039" y="2564"/>
                        </a:lnTo>
                        <a:lnTo>
                          <a:pt x="16023" y="2591"/>
                        </a:lnTo>
                        <a:lnTo>
                          <a:pt x="16004" y="2617"/>
                        </a:lnTo>
                        <a:lnTo>
                          <a:pt x="15985" y="2642"/>
                        </a:lnTo>
                        <a:lnTo>
                          <a:pt x="15964" y="2667"/>
                        </a:lnTo>
                        <a:lnTo>
                          <a:pt x="15941" y="2692"/>
                        </a:lnTo>
                        <a:lnTo>
                          <a:pt x="7238" y="11415"/>
                        </a:lnTo>
                        <a:lnTo>
                          <a:pt x="7214" y="11439"/>
                        </a:lnTo>
                        <a:lnTo>
                          <a:pt x="7188" y="11462"/>
                        </a:lnTo>
                        <a:lnTo>
                          <a:pt x="7162" y="11485"/>
                        </a:lnTo>
                        <a:lnTo>
                          <a:pt x="7134" y="11507"/>
                        </a:lnTo>
                        <a:lnTo>
                          <a:pt x="7104" y="11529"/>
                        </a:lnTo>
                        <a:lnTo>
                          <a:pt x="7074" y="11550"/>
                        </a:lnTo>
                        <a:lnTo>
                          <a:pt x="7043" y="11572"/>
                        </a:lnTo>
                        <a:lnTo>
                          <a:pt x="7011" y="11593"/>
                        </a:lnTo>
                        <a:lnTo>
                          <a:pt x="6977" y="11613"/>
                        </a:lnTo>
                        <a:lnTo>
                          <a:pt x="6943" y="11632"/>
                        </a:lnTo>
                        <a:lnTo>
                          <a:pt x="6909" y="11651"/>
                        </a:lnTo>
                        <a:lnTo>
                          <a:pt x="6874" y="11670"/>
                        </a:lnTo>
                        <a:lnTo>
                          <a:pt x="6837" y="11688"/>
                        </a:lnTo>
                        <a:lnTo>
                          <a:pt x="6801" y="11706"/>
                        </a:lnTo>
                        <a:lnTo>
                          <a:pt x="6765" y="11722"/>
                        </a:lnTo>
                        <a:lnTo>
                          <a:pt x="6727" y="11738"/>
                        </a:lnTo>
                        <a:lnTo>
                          <a:pt x="6689" y="11753"/>
                        </a:lnTo>
                        <a:lnTo>
                          <a:pt x="6652" y="11767"/>
                        </a:lnTo>
                        <a:lnTo>
                          <a:pt x="6613" y="11781"/>
                        </a:lnTo>
                        <a:lnTo>
                          <a:pt x="6576" y="11793"/>
                        </a:lnTo>
                        <a:lnTo>
                          <a:pt x="6538" y="11805"/>
                        </a:lnTo>
                        <a:lnTo>
                          <a:pt x="6500" y="11817"/>
                        </a:lnTo>
                        <a:lnTo>
                          <a:pt x="6461" y="11827"/>
                        </a:lnTo>
                        <a:lnTo>
                          <a:pt x="6424" y="11836"/>
                        </a:lnTo>
                        <a:lnTo>
                          <a:pt x="6387" y="11844"/>
                        </a:lnTo>
                        <a:lnTo>
                          <a:pt x="6349" y="11852"/>
                        </a:lnTo>
                        <a:lnTo>
                          <a:pt x="6313" y="11858"/>
                        </a:lnTo>
                        <a:lnTo>
                          <a:pt x="6277" y="11863"/>
                        </a:lnTo>
                        <a:lnTo>
                          <a:pt x="6241" y="11867"/>
                        </a:lnTo>
                        <a:lnTo>
                          <a:pt x="6205" y="11870"/>
                        </a:lnTo>
                        <a:lnTo>
                          <a:pt x="6171" y="11871"/>
                        </a:lnTo>
                        <a:lnTo>
                          <a:pt x="6138" y="11872"/>
                        </a:lnTo>
                        <a:lnTo>
                          <a:pt x="5386" y="11872"/>
                        </a:lnTo>
                        <a:lnTo>
                          <a:pt x="5352" y="11871"/>
                        </a:lnTo>
                        <a:lnTo>
                          <a:pt x="5318" y="11870"/>
                        </a:lnTo>
                        <a:lnTo>
                          <a:pt x="5283" y="11867"/>
                        </a:lnTo>
                        <a:lnTo>
                          <a:pt x="5247" y="11863"/>
                        </a:lnTo>
                        <a:lnTo>
                          <a:pt x="5210" y="11858"/>
                        </a:lnTo>
                        <a:lnTo>
                          <a:pt x="5174" y="11851"/>
                        </a:lnTo>
                        <a:lnTo>
                          <a:pt x="5137" y="11844"/>
                        </a:lnTo>
                        <a:lnTo>
                          <a:pt x="5099" y="11836"/>
                        </a:lnTo>
                        <a:lnTo>
                          <a:pt x="5062" y="11827"/>
                        </a:lnTo>
                        <a:lnTo>
                          <a:pt x="5024" y="11817"/>
                        </a:lnTo>
                        <a:lnTo>
                          <a:pt x="4986" y="11805"/>
                        </a:lnTo>
                        <a:lnTo>
                          <a:pt x="4948" y="11793"/>
                        </a:lnTo>
                        <a:lnTo>
                          <a:pt x="4910" y="11780"/>
                        </a:lnTo>
                        <a:lnTo>
                          <a:pt x="4872" y="11767"/>
                        </a:lnTo>
                        <a:lnTo>
                          <a:pt x="4834" y="11753"/>
                        </a:lnTo>
                        <a:lnTo>
                          <a:pt x="4796" y="11738"/>
                        </a:lnTo>
                        <a:lnTo>
                          <a:pt x="4760" y="11722"/>
                        </a:lnTo>
                        <a:lnTo>
                          <a:pt x="4722" y="11705"/>
                        </a:lnTo>
                        <a:lnTo>
                          <a:pt x="4686" y="11688"/>
                        </a:lnTo>
                        <a:lnTo>
                          <a:pt x="4650" y="11669"/>
                        </a:lnTo>
                        <a:lnTo>
                          <a:pt x="4615" y="11651"/>
                        </a:lnTo>
                        <a:lnTo>
                          <a:pt x="4580" y="11632"/>
                        </a:lnTo>
                        <a:lnTo>
                          <a:pt x="4546" y="11612"/>
                        </a:lnTo>
                        <a:lnTo>
                          <a:pt x="4513" y="11592"/>
                        </a:lnTo>
                        <a:lnTo>
                          <a:pt x="4481" y="11572"/>
                        </a:lnTo>
                        <a:lnTo>
                          <a:pt x="4449" y="11550"/>
                        </a:lnTo>
                        <a:lnTo>
                          <a:pt x="4419" y="11528"/>
                        </a:lnTo>
                        <a:lnTo>
                          <a:pt x="4390" y="11506"/>
                        </a:lnTo>
                        <a:lnTo>
                          <a:pt x="4363" y="11484"/>
                        </a:lnTo>
                        <a:lnTo>
                          <a:pt x="4335" y="11462"/>
                        </a:lnTo>
                        <a:lnTo>
                          <a:pt x="4310" y="11439"/>
                        </a:lnTo>
                        <a:lnTo>
                          <a:pt x="4286" y="11414"/>
                        </a:lnTo>
                        <a:lnTo>
                          <a:pt x="187" y="729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9050"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85C6564-108E-2723-5BC7-8CC78F455A2E}"/>
                    </a:ext>
                  </a:extLst>
                </p:cNvPr>
                <p:cNvSpPr/>
                <p:nvPr/>
              </p:nvSpPr>
              <p:spPr>
                <a:xfrm>
                  <a:off x="7826689" y="2091052"/>
                  <a:ext cx="2466878" cy="349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b="1" dirty="0">
                      <a:solidFill>
                        <a:srgbClr val="FF0000"/>
                      </a:solidFill>
                      <a:latin typeface="+mj-lt"/>
                      <a:cs typeface="Segoe UI Light" panose="020B0502040204020203" pitchFamily="34" charset="0"/>
                    </a:rPr>
                    <a:t>Cooling Set Point: </a:t>
                  </a:r>
                  <a:r>
                    <a:rPr lang="en-US" sz="1400" b="1" dirty="0">
                      <a:latin typeface="+mj-lt"/>
                      <a:cs typeface="Segoe UI Light" panose="020B0502040204020203" pitchFamily="34" charset="0"/>
                    </a:rPr>
                    <a:t>26-30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090EBCF-E2B2-138C-1935-30D83C1A9C29}"/>
                  </a:ext>
                </a:extLst>
              </p:cNvPr>
              <p:cNvGrpSpPr/>
              <p:nvPr/>
            </p:nvGrpSpPr>
            <p:grpSpPr>
              <a:xfrm>
                <a:off x="7464175" y="3039972"/>
                <a:ext cx="2746821" cy="399579"/>
                <a:chOff x="7464175" y="1992340"/>
                <a:chExt cx="2746821" cy="39957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965D7FFF-BC2B-2852-BE22-6EA750A439C9}"/>
                    </a:ext>
                  </a:extLst>
                </p:cNvPr>
                <p:cNvGrpSpPr/>
                <p:nvPr/>
              </p:nvGrpSpPr>
              <p:grpSpPr>
                <a:xfrm>
                  <a:off x="7464175" y="2039243"/>
                  <a:ext cx="352676" cy="352676"/>
                  <a:chOff x="1502335" y="2724244"/>
                  <a:chExt cx="494357" cy="494357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B4B46AE7-5743-F657-467E-C960C352A8D8}"/>
                      </a:ext>
                    </a:extLst>
                  </p:cNvPr>
                  <p:cNvSpPr/>
                  <p:nvPr/>
                </p:nvSpPr>
                <p:spPr>
                  <a:xfrm>
                    <a:off x="1502335" y="2724244"/>
                    <a:ext cx="494357" cy="49435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58" name="Freeform 229">
                    <a:extLst>
                      <a:ext uri="{FF2B5EF4-FFF2-40B4-BE49-F238E27FC236}">
                        <a16:creationId xmlns:a16="http://schemas.microsoft.com/office/drawing/2014/main" id="{7E4D956A-1918-462B-9196-39DBD38A0E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36947" y="2894083"/>
                    <a:ext cx="225131" cy="154675"/>
                  </a:xfrm>
                  <a:custGeom>
                    <a:avLst/>
                    <a:gdLst>
                      <a:gd name="T0" fmla="*/ 124 w 16128"/>
                      <a:gd name="T1" fmla="*/ 7223 h 11872"/>
                      <a:gd name="T2" fmla="*/ 59 w 16128"/>
                      <a:gd name="T3" fmla="*/ 7113 h 11872"/>
                      <a:gd name="T4" fmla="*/ 18 w 16128"/>
                      <a:gd name="T5" fmla="*/ 6994 h 11872"/>
                      <a:gd name="T6" fmla="*/ 1 w 16128"/>
                      <a:gd name="T7" fmla="*/ 6871 h 11872"/>
                      <a:gd name="T8" fmla="*/ 7 w 16128"/>
                      <a:gd name="T9" fmla="*/ 6747 h 11872"/>
                      <a:gd name="T10" fmla="*/ 36 w 16128"/>
                      <a:gd name="T11" fmla="*/ 6626 h 11872"/>
                      <a:gd name="T12" fmla="*/ 90 w 16128"/>
                      <a:gd name="T13" fmla="*/ 6512 h 11872"/>
                      <a:gd name="T14" fmla="*/ 165 w 16128"/>
                      <a:gd name="T15" fmla="*/ 6408 h 11872"/>
                      <a:gd name="T16" fmla="*/ 1850 w 16128"/>
                      <a:gd name="T17" fmla="*/ 4727 h 11872"/>
                      <a:gd name="T18" fmla="*/ 1957 w 16128"/>
                      <a:gd name="T19" fmla="*/ 4656 h 11872"/>
                      <a:gd name="T20" fmla="*/ 2073 w 16128"/>
                      <a:gd name="T21" fmla="*/ 4609 h 11872"/>
                      <a:gd name="T22" fmla="*/ 2195 w 16128"/>
                      <a:gd name="T23" fmla="*/ 4586 h 11872"/>
                      <a:gd name="T24" fmla="*/ 2319 w 16128"/>
                      <a:gd name="T25" fmla="*/ 4586 h 11872"/>
                      <a:gd name="T26" fmla="*/ 2441 w 16128"/>
                      <a:gd name="T27" fmla="*/ 4609 h 11872"/>
                      <a:gd name="T28" fmla="*/ 2558 w 16128"/>
                      <a:gd name="T29" fmla="*/ 4656 h 11872"/>
                      <a:gd name="T30" fmla="*/ 2665 w 16128"/>
                      <a:gd name="T31" fmla="*/ 4727 h 11872"/>
                      <a:gd name="T32" fmla="*/ 5357 w 16128"/>
                      <a:gd name="T33" fmla="*/ 7406 h 11872"/>
                      <a:gd name="T34" fmla="*/ 5460 w 16128"/>
                      <a:gd name="T35" fmla="*/ 7483 h 11872"/>
                      <a:gd name="T36" fmla="*/ 5575 w 16128"/>
                      <a:gd name="T37" fmla="*/ 7535 h 11872"/>
                      <a:gd name="T38" fmla="*/ 5696 w 16128"/>
                      <a:gd name="T39" fmla="*/ 7565 h 11872"/>
                      <a:gd name="T40" fmla="*/ 5819 w 16128"/>
                      <a:gd name="T41" fmla="*/ 7571 h 11872"/>
                      <a:gd name="T42" fmla="*/ 5942 w 16128"/>
                      <a:gd name="T43" fmla="*/ 7552 h 11872"/>
                      <a:gd name="T44" fmla="*/ 6060 w 16128"/>
                      <a:gd name="T45" fmla="*/ 7512 h 11872"/>
                      <a:gd name="T46" fmla="*/ 6170 w 16128"/>
                      <a:gd name="T47" fmla="*/ 7447 h 11872"/>
                      <a:gd name="T48" fmla="*/ 13421 w 16128"/>
                      <a:gd name="T49" fmla="*/ 190 h 11872"/>
                      <a:gd name="T50" fmla="*/ 13521 w 16128"/>
                      <a:gd name="T51" fmla="*/ 107 h 11872"/>
                      <a:gd name="T52" fmla="*/ 13634 w 16128"/>
                      <a:gd name="T53" fmla="*/ 47 h 11872"/>
                      <a:gd name="T54" fmla="*/ 13753 w 16128"/>
                      <a:gd name="T55" fmla="*/ 12 h 11872"/>
                      <a:gd name="T56" fmla="*/ 13877 w 16128"/>
                      <a:gd name="T57" fmla="*/ 0 h 11872"/>
                      <a:gd name="T58" fmla="*/ 14000 w 16128"/>
                      <a:gd name="T59" fmla="*/ 11 h 11872"/>
                      <a:gd name="T60" fmla="*/ 14120 w 16128"/>
                      <a:gd name="T61" fmla="*/ 46 h 11872"/>
                      <a:gd name="T62" fmla="*/ 14233 w 16128"/>
                      <a:gd name="T63" fmla="*/ 105 h 11872"/>
                      <a:gd name="T64" fmla="*/ 14334 w 16128"/>
                      <a:gd name="T65" fmla="*/ 186 h 11872"/>
                      <a:gd name="T66" fmla="*/ 16003 w 16128"/>
                      <a:gd name="T67" fmla="*/ 1855 h 11872"/>
                      <a:gd name="T68" fmla="*/ 16068 w 16128"/>
                      <a:gd name="T69" fmla="*/ 1964 h 11872"/>
                      <a:gd name="T70" fmla="*/ 16109 w 16128"/>
                      <a:gd name="T71" fmla="*/ 2082 h 11872"/>
                      <a:gd name="T72" fmla="*/ 16127 w 16128"/>
                      <a:gd name="T73" fmla="*/ 2205 h 11872"/>
                      <a:gd name="T74" fmla="*/ 16122 w 16128"/>
                      <a:gd name="T75" fmla="*/ 2328 h 11872"/>
                      <a:gd name="T76" fmla="*/ 16093 w 16128"/>
                      <a:gd name="T77" fmla="*/ 2449 h 11872"/>
                      <a:gd name="T78" fmla="*/ 16039 w 16128"/>
                      <a:gd name="T79" fmla="*/ 2564 h 11872"/>
                      <a:gd name="T80" fmla="*/ 15964 w 16128"/>
                      <a:gd name="T81" fmla="*/ 2667 h 11872"/>
                      <a:gd name="T82" fmla="*/ 7188 w 16128"/>
                      <a:gd name="T83" fmla="*/ 11462 h 11872"/>
                      <a:gd name="T84" fmla="*/ 7074 w 16128"/>
                      <a:gd name="T85" fmla="*/ 11550 h 11872"/>
                      <a:gd name="T86" fmla="*/ 6943 w 16128"/>
                      <a:gd name="T87" fmla="*/ 11632 h 11872"/>
                      <a:gd name="T88" fmla="*/ 6801 w 16128"/>
                      <a:gd name="T89" fmla="*/ 11706 h 11872"/>
                      <a:gd name="T90" fmla="*/ 6652 w 16128"/>
                      <a:gd name="T91" fmla="*/ 11767 h 11872"/>
                      <a:gd name="T92" fmla="*/ 6500 w 16128"/>
                      <a:gd name="T93" fmla="*/ 11817 h 11872"/>
                      <a:gd name="T94" fmla="*/ 6349 w 16128"/>
                      <a:gd name="T95" fmla="*/ 11852 h 11872"/>
                      <a:gd name="T96" fmla="*/ 6205 w 16128"/>
                      <a:gd name="T97" fmla="*/ 11870 h 11872"/>
                      <a:gd name="T98" fmla="*/ 5352 w 16128"/>
                      <a:gd name="T99" fmla="*/ 11871 h 11872"/>
                      <a:gd name="T100" fmla="*/ 5210 w 16128"/>
                      <a:gd name="T101" fmla="*/ 11858 h 11872"/>
                      <a:gd name="T102" fmla="*/ 5062 w 16128"/>
                      <a:gd name="T103" fmla="*/ 11827 h 11872"/>
                      <a:gd name="T104" fmla="*/ 4910 w 16128"/>
                      <a:gd name="T105" fmla="*/ 11780 h 11872"/>
                      <a:gd name="T106" fmla="*/ 4760 w 16128"/>
                      <a:gd name="T107" fmla="*/ 11722 h 11872"/>
                      <a:gd name="T108" fmla="*/ 4615 w 16128"/>
                      <a:gd name="T109" fmla="*/ 11651 h 11872"/>
                      <a:gd name="T110" fmla="*/ 4481 w 16128"/>
                      <a:gd name="T111" fmla="*/ 11572 h 11872"/>
                      <a:gd name="T112" fmla="*/ 4363 w 16128"/>
                      <a:gd name="T113" fmla="*/ 11484 h 11872"/>
                      <a:gd name="T114" fmla="*/ 187 w 16128"/>
                      <a:gd name="T115" fmla="*/ 7297 h 118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6128" h="11872">
                        <a:moveTo>
                          <a:pt x="187" y="7297"/>
                        </a:moveTo>
                        <a:lnTo>
                          <a:pt x="164" y="7273"/>
                        </a:lnTo>
                        <a:lnTo>
                          <a:pt x="143" y="7248"/>
                        </a:lnTo>
                        <a:lnTo>
                          <a:pt x="124" y="7223"/>
                        </a:lnTo>
                        <a:lnTo>
                          <a:pt x="106" y="7196"/>
                        </a:lnTo>
                        <a:lnTo>
                          <a:pt x="89" y="7168"/>
                        </a:lnTo>
                        <a:lnTo>
                          <a:pt x="74" y="7141"/>
                        </a:lnTo>
                        <a:lnTo>
                          <a:pt x="59" y="7113"/>
                        </a:lnTo>
                        <a:lnTo>
                          <a:pt x="46" y="7084"/>
                        </a:lnTo>
                        <a:lnTo>
                          <a:pt x="35" y="7054"/>
                        </a:lnTo>
                        <a:lnTo>
                          <a:pt x="26" y="7024"/>
                        </a:lnTo>
                        <a:lnTo>
                          <a:pt x="18" y="6994"/>
                        </a:lnTo>
                        <a:lnTo>
                          <a:pt x="12" y="6964"/>
                        </a:lnTo>
                        <a:lnTo>
                          <a:pt x="6" y="6933"/>
                        </a:lnTo>
                        <a:lnTo>
                          <a:pt x="3" y="6902"/>
                        </a:lnTo>
                        <a:lnTo>
                          <a:pt x="1" y="6871"/>
                        </a:lnTo>
                        <a:lnTo>
                          <a:pt x="0" y="6841"/>
                        </a:lnTo>
                        <a:lnTo>
                          <a:pt x="1" y="6809"/>
                        </a:lnTo>
                        <a:lnTo>
                          <a:pt x="3" y="6778"/>
                        </a:lnTo>
                        <a:lnTo>
                          <a:pt x="7" y="6747"/>
                        </a:lnTo>
                        <a:lnTo>
                          <a:pt x="12" y="6717"/>
                        </a:lnTo>
                        <a:lnTo>
                          <a:pt x="18" y="6687"/>
                        </a:lnTo>
                        <a:lnTo>
                          <a:pt x="26" y="6656"/>
                        </a:lnTo>
                        <a:lnTo>
                          <a:pt x="36" y="6626"/>
                        </a:lnTo>
                        <a:lnTo>
                          <a:pt x="47" y="6597"/>
                        </a:lnTo>
                        <a:lnTo>
                          <a:pt x="59" y="6569"/>
                        </a:lnTo>
                        <a:lnTo>
                          <a:pt x="74" y="6539"/>
                        </a:lnTo>
                        <a:lnTo>
                          <a:pt x="90" y="6512"/>
                        </a:lnTo>
                        <a:lnTo>
                          <a:pt x="106" y="6485"/>
                        </a:lnTo>
                        <a:lnTo>
                          <a:pt x="125" y="6459"/>
                        </a:lnTo>
                        <a:lnTo>
                          <a:pt x="144" y="6432"/>
                        </a:lnTo>
                        <a:lnTo>
                          <a:pt x="165" y="6408"/>
                        </a:lnTo>
                        <a:lnTo>
                          <a:pt x="188" y="6384"/>
                        </a:lnTo>
                        <a:lnTo>
                          <a:pt x="1801" y="4771"/>
                        </a:lnTo>
                        <a:lnTo>
                          <a:pt x="1824" y="4748"/>
                        </a:lnTo>
                        <a:lnTo>
                          <a:pt x="1850" y="4727"/>
                        </a:lnTo>
                        <a:lnTo>
                          <a:pt x="1876" y="4707"/>
                        </a:lnTo>
                        <a:lnTo>
                          <a:pt x="1902" y="4689"/>
                        </a:lnTo>
                        <a:lnTo>
                          <a:pt x="1929" y="4671"/>
                        </a:lnTo>
                        <a:lnTo>
                          <a:pt x="1957" y="4656"/>
                        </a:lnTo>
                        <a:lnTo>
                          <a:pt x="1985" y="4642"/>
                        </a:lnTo>
                        <a:lnTo>
                          <a:pt x="2014" y="4630"/>
                        </a:lnTo>
                        <a:lnTo>
                          <a:pt x="2043" y="4619"/>
                        </a:lnTo>
                        <a:lnTo>
                          <a:pt x="2073" y="4609"/>
                        </a:lnTo>
                        <a:lnTo>
                          <a:pt x="2104" y="4601"/>
                        </a:lnTo>
                        <a:lnTo>
                          <a:pt x="2134" y="4595"/>
                        </a:lnTo>
                        <a:lnTo>
                          <a:pt x="2164" y="4590"/>
                        </a:lnTo>
                        <a:lnTo>
                          <a:pt x="2195" y="4586"/>
                        </a:lnTo>
                        <a:lnTo>
                          <a:pt x="2227" y="4584"/>
                        </a:lnTo>
                        <a:lnTo>
                          <a:pt x="2257" y="4583"/>
                        </a:lnTo>
                        <a:lnTo>
                          <a:pt x="2288" y="4584"/>
                        </a:lnTo>
                        <a:lnTo>
                          <a:pt x="2319" y="4586"/>
                        </a:lnTo>
                        <a:lnTo>
                          <a:pt x="2350" y="4590"/>
                        </a:lnTo>
                        <a:lnTo>
                          <a:pt x="2381" y="4595"/>
                        </a:lnTo>
                        <a:lnTo>
                          <a:pt x="2411" y="4601"/>
                        </a:lnTo>
                        <a:lnTo>
                          <a:pt x="2441" y="4609"/>
                        </a:lnTo>
                        <a:lnTo>
                          <a:pt x="2472" y="4619"/>
                        </a:lnTo>
                        <a:lnTo>
                          <a:pt x="2501" y="4630"/>
                        </a:lnTo>
                        <a:lnTo>
                          <a:pt x="2529" y="4642"/>
                        </a:lnTo>
                        <a:lnTo>
                          <a:pt x="2558" y="4656"/>
                        </a:lnTo>
                        <a:lnTo>
                          <a:pt x="2586" y="4671"/>
                        </a:lnTo>
                        <a:lnTo>
                          <a:pt x="2613" y="4689"/>
                        </a:lnTo>
                        <a:lnTo>
                          <a:pt x="2639" y="4707"/>
                        </a:lnTo>
                        <a:lnTo>
                          <a:pt x="2665" y="4727"/>
                        </a:lnTo>
                        <a:lnTo>
                          <a:pt x="2689" y="4748"/>
                        </a:lnTo>
                        <a:lnTo>
                          <a:pt x="2714" y="4770"/>
                        </a:lnTo>
                        <a:lnTo>
                          <a:pt x="5332" y="7384"/>
                        </a:lnTo>
                        <a:lnTo>
                          <a:pt x="5357" y="7406"/>
                        </a:lnTo>
                        <a:lnTo>
                          <a:pt x="5382" y="7427"/>
                        </a:lnTo>
                        <a:lnTo>
                          <a:pt x="5407" y="7448"/>
                        </a:lnTo>
                        <a:lnTo>
                          <a:pt x="5433" y="7466"/>
                        </a:lnTo>
                        <a:lnTo>
                          <a:pt x="5460" y="7483"/>
                        </a:lnTo>
                        <a:lnTo>
                          <a:pt x="5489" y="7498"/>
                        </a:lnTo>
                        <a:lnTo>
                          <a:pt x="5517" y="7512"/>
                        </a:lnTo>
                        <a:lnTo>
                          <a:pt x="5546" y="7524"/>
                        </a:lnTo>
                        <a:lnTo>
                          <a:pt x="5575" y="7535"/>
                        </a:lnTo>
                        <a:lnTo>
                          <a:pt x="5604" y="7545"/>
                        </a:lnTo>
                        <a:lnTo>
                          <a:pt x="5635" y="7553"/>
                        </a:lnTo>
                        <a:lnTo>
                          <a:pt x="5665" y="7559"/>
                        </a:lnTo>
                        <a:lnTo>
                          <a:pt x="5696" y="7565"/>
                        </a:lnTo>
                        <a:lnTo>
                          <a:pt x="5726" y="7569"/>
                        </a:lnTo>
                        <a:lnTo>
                          <a:pt x="5758" y="7571"/>
                        </a:lnTo>
                        <a:lnTo>
                          <a:pt x="5789" y="7572"/>
                        </a:lnTo>
                        <a:lnTo>
                          <a:pt x="5819" y="7571"/>
                        </a:lnTo>
                        <a:lnTo>
                          <a:pt x="5850" y="7569"/>
                        </a:lnTo>
                        <a:lnTo>
                          <a:pt x="5882" y="7565"/>
                        </a:lnTo>
                        <a:lnTo>
                          <a:pt x="5912" y="7559"/>
                        </a:lnTo>
                        <a:lnTo>
                          <a:pt x="5942" y="7552"/>
                        </a:lnTo>
                        <a:lnTo>
                          <a:pt x="5972" y="7544"/>
                        </a:lnTo>
                        <a:lnTo>
                          <a:pt x="6003" y="7535"/>
                        </a:lnTo>
                        <a:lnTo>
                          <a:pt x="6032" y="7524"/>
                        </a:lnTo>
                        <a:lnTo>
                          <a:pt x="6060" y="7512"/>
                        </a:lnTo>
                        <a:lnTo>
                          <a:pt x="6089" y="7498"/>
                        </a:lnTo>
                        <a:lnTo>
                          <a:pt x="6117" y="7482"/>
                        </a:lnTo>
                        <a:lnTo>
                          <a:pt x="6144" y="7465"/>
                        </a:lnTo>
                        <a:lnTo>
                          <a:pt x="6170" y="7447"/>
                        </a:lnTo>
                        <a:lnTo>
                          <a:pt x="6196" y="7426"/>
                        </a:lnTo>
                        <a:lnTo>
                          <a:pt x="6220" y="7405"/>
                        </a:lnTo>
                        <a:lnTo>
                          <a:pt x="6245" y="7383"/>
                        </a:lnTo>
                        <a:lnTo>
                          <a:pt x="13421" y="190"/>
                        </a:lnTo>
                        <a:lnTo>
                          <a:pt x="13445" y="166"/>
                        </a:lnTo>
                        <a:lnTo>
                          <a:pt x="13470" y="145"/>
                        </a:lnTo>
                        <a:lnTo>
                          <a:pt x="13495" y="125"/>
                        </a:lnTo>
                        <a:lnTo>
                          <a:pt x="13521" y="107"/>
                        </a:lnTo>
                        <a:lnTo>
                          <a:pt x="13549" y="90"/>
                        </a:lnTo>
                        <a:lnTo>
                          <a:pt x="13577" y="75"/>
                        </a:lnTo>
                        <a:lnTo>
                          <a:pt x="13605" y="60"/>
                        </a:lnTo>
                        <a:lnTo>
                          <a:pt x="13634" y="47"/>
                        </a:lnTo>
                        <a:lnTo>
                          <a:pt x="13663" y="36"/>
                        </a:lnTo>
                        <a:lnTo>
                          <a:pt x="13693" y="27"/>
                        </a:lnTo>
                        <a:lnTo>
                          <a:pt x="13723" y="19"/>
                        </a:lnTo>
                        <a:lnTo>
                          <a:pt x="13753" y="12"/>
                        </a:lnTo>
                        <a:lnTo>
                          <a:pt x="13784" y="7"/>
                        </a:lnTo>
                        <a:lnTo>
                          <a:pt x="13815" y="3"/>
                        </a:lnTo>
                        <a:lnTo>
                          <a:pt x="13846" y="1"/>
                        </a:lnTo>
                        <a:lnTo>
                          <a:pt x="13877" y="0"/>
                        </a:lnTo>
                        <a:lnTo>
                          <a:pt x="13908" y="1"/>
                        </a:lnTo>
                        <a:lnTo>
                          <a:pt x="13939" y="3"/>
                        </a:lnTo>
                        <a:lnTo>
                          <a:pt x="13970" y="6"/>
                        </a:lnTo>
                        <a:lnTo>
                          <a:pt x="14000" y="11"/>
                        </a:lnTo>
                        <a:lnTo>
                          <a:pt x="14031" y="18"/>
                        </a:lnTo>
                        <a:lnTo>
                          <a:pt x="14062" y="26"/>
                        </a:lnTo>
                        <a:lnTo>
                          <a:pt x="14091" y="35"/>
                        </a:lnTo>
                        <a:lnTo>
                          <a:pt x="14120" y="46"/>
                        </a:lnTo>
                        <a:lnTo>
                          <a:pt x="14149" y="58"/>
                        </a:lnTo>
                        <a:lnTo>
                          <a:pt x="14178" y="73"/>
                        </a:lnTo>
                        <a:lnTo>
                          <a:pt x="14206" y="88"/>
                        </a:lnTo>
                        <a:lnTo>
                          <a:pt x="14233" y="105"/>
                        </a:lnTo>
                        <a:lnTo>
                          <a:pt x="14259" y="123"/>
                        </a:lnTo>
                        <a:lnTo>
                          <a:pt x="14285" y="143"/>
                        </a:lnTo>
                        <a:lnTo>
                          <a:pt x="14310" y="164"/>
                        </a:lnTo>
                        <a:lnTo>
                          <a:pt x="14334" y="186"/>
                        </a:lnTo>
                        <a:lnTo>
                          <a:pt x="15938" y="1780"/>
                        </a:lnTo>
                        <a:lnTo>
                          <a:pt x="15962" y="1804"/>
                        </a:lnTo>
                        <a:lnTo>
                          <a:pt x="15983" y="1829"/>
                        </a:lnTo>
                        <a:lnTo>
                          <a:pt x="16003" y="1855"/>
                        </a:lnTo>
                        <a:lnTo>
                          <a:pt x="16021" y="1881"/>
                        </a:lnTo>
                        <a:lnTo>
                          <a:pt x="16038" y="1908"/>
                        </a:lnTo>
                        <a:lnTo>
                          <a:pt x="16053" y="1935"/>
                        </a:lnTo>
                        <a:lnTo>
                          <a:pt x="16068" y="1964"/>
                        </a:lnTo>
                        <a:lnTo>
                          <a:pt x="16081" y="1993"/>
                        </a:lnTo>
                        <a:lnTo>
                          <a:pt x="16092" y="2022"/>
                        </a:lnTo>
                        <a:lnTo>
                          <a:pt x="16101" y="2051"/>
                        </a:lnTo>
                        <a:lnTo>
                          <a:pt x="16109" y="2082"/>
                        </a:lnTo>
                        <a:lnTo>
                          <a:pt x="16116" y="2112"/>
                        </a:lnTo>
                        <a:lnTo>
                          <a:pt x="16121" y="2143"/>
                        </a:lnTo>
                        <a:lnTo>
                          <a:pt x="16125" y="2173"/>
                        </a:lnTo>
                        <a:lnTo>
                          <a:pt x="16127" y="2205"/>
                        </a:lnTo>
                        <a:lnTo>
                          <a:pt x="16128" y="2236"/>
                        </a:lnTo>
                        <a:lnTo>
                          <a:pt x="16127" y="2266"/>
                        </a:lnTo>
                        <a:lnTo>
                          <a:pt x="16125" y="2297"/>
                        </a:lnTo>
                        <a:lnTo>
                          <a:pt x="16122" y="2328"/>
                        </a:lnTo>
                        <a:lnTo>
                          <a:pt x="16117" y="2359"/>
                        </a:lnTo>
                        <a:lnTo>
                          <a:pt x="16110" y="2389"/>
                        </a:lnTo>
                        <a:lnTo>
                          <a:pt x="16102" y="2419"/>
                        </a:lnTo>
                        <a:lnTo>
                          <a:pt x="16093" y="2449"/>
                        </a:lnTo>
                        <a:lnTo>
                          <a:pt x="16082" y="2478"/>
                        </a:lnTo>
                        <a:lnTo>
                          <a:pt x="16069" y="2507"/>
                        </a:lnTo>
                        <a:lnTo>
                          <a:pt x="16055" y="2535"/>
                        </a:lnTo>
                        <a:lnTo>
                          <a:pt x="16039" y="2564"/>
                        </a:lnTo>
                        <a:lnTo>
                          <a:pt x="16023" y="2591"/>
                        </a:lnTo>
                        <a:lnTo>
                          <a:pt x="16004" y="2617"/>
                        </a:lnTo>
                        <a:lnTo>
                          <a:pt x="15985" y="2642"/>
                        </a:lnTo>
                        <a:lnTo>
                          <a:pt x="15964" y="2667"/>
                        </a:lnTo>
                        <a:lnTo>
                          <a:pt x="15941" y="2692"/>
                        </a:lnTo>
                        <a:lnTo>
                          <a:pt x="7238" y="11415"/>
                        </a:lnTo>
                        <a:lnTo>
                          <a:pt x="7214" y="11439"/>
                        </a:lnTo>
                        <a:lnTo>
                          <a:pt x="7188" y="11462"/>
                        </a:lnTo>
                        <a:lnTo>
                          <a:pt x="7162" y="11485"/>
                        </a:lnTo>
                        <a:lnTo>
                          <a:pt x="7134" y="11507"/>
                        </a:lnTo>
                        <a:lnTo>
                          <a:pt x="7104" y="11529"/>
                        </a:lnTo>
                        <a:lnTo>
                          <a:pt x="7074" y="11550"/>
                        </a:lnTo>
                        <a:lnTo>
                          <a:pt x="7043" y="11572"/>
                        </a:lnTo>
                        <a:lnTo>
                          <a:pt x="7011" y="11593"/>
                        </a:lnTo>
                        <a:lnTo>
                          <a:pt x="6977" y="11613"/>
                        </a:lnTo>
                        <a:lnTo>
                          <a:pt x="6943" y="11632"/>
                        </a:lnTo>
                        <a:lnTo>
                          <a:pt x="6909" y="11651"/>
                        </a:lnTo>
                        <a:lnTo>
                          <a:pt x="6874" y="11670"/>
                        </a:lnTo>
                        <a:lnTo>
                          <a:pt x="6837" y="11688"/>
                        </a:lnTo>
                        <a:lnTo>
                          <a:pt x="6801" y="11706"/>
                        </a:lnTo>
                        <a:lnTo>
                          <a:pt x="6765" y="11722"/>
                        </a:lnTo>
                        <a:lnTo>
                          <a:pt x="6727" y="11738"/>
                        </a:lnTo>
                        <a:lnTo>
                          <a:pt x="6689" y="11753"/>
                        </a:lnTo>
                        <a:lnTo>
                          <a:pt x="6652" y="11767"/>
                        </a:lnTo>
                        <a:lnTo>
                          <a:pt x="6613" y="11781"/>
                        </a:lnTo>
                        <a:lnTo>
                          <a:pt x="6576" y="11793"/>
                        </a:lnTo>
                        <a:lnTo>
                          <a:pt x="6538" y="11805"/>
                        </a:lnTo>
                        <a:lnTo>
                          <a:pt x="6500" y="11817"/>
                        </a:lnTo>
                        <a:lnTo>
                          <a:pt x="6461" y="11827"/>
                        </a:lnTo>
                        <a:lnTo>
                          <a:pt x="6424" y="11836"/>
                        </a:lnTo>
                        <a:lnTo>
                          <a:pt x="6387" y="11844"/>
                        </a:lnTo>
                        <a:lnTo>
                          <a:pt x="6349" y="11852"/>
                        </a:lnTo>
                        <a:lnTo>
                          <a:pt x="6313" y="11858"/>
                        </a:lnTo>
                        <a:lnTo>
                          <a:pt x="6277" y="11863"/>
                        </a:lnTo>
                        <a:lnTo>
                          <a:pt x="6241" y="11867"/>
                        </a:lnTo>
                        <a:lnTo>
                          <a:pt x="6205" y="11870"/>
                        </a:lnTo>
                        <a:lnTo>
                          <a:pt x="6171" y="11871"/>
                        </a:lnTo>
                        <a:lnTo>
                          <a:pt x="6138" y="11872"/>
                        </a:lnTo>
                        <a:lnTo>
                          <a:pt x="5386" y="11872"/>
                        </a:lnTo>
                        <a:lnTo>
                          <a:pt x="5352" y="11871"/>
                        </a:lnTo>
                        <a:lnTo>
                          <a:pt x="5318" y="11870"/>
                        </a:lnTo>
                        <a:lnTo>
                          <a:pt x="5283" y="11867"/>
                        </a:lnTo>
                        <a:lnTo>
                          <a:pt x="5247" y="11863"/>
                        </a:lnTo>
                        <a:lnTo>
                          <a:pt x="5210" y="11858"/>
                        </a:lnTo>
                        <a:lnTo>
                          <a:pt x="5174" y="11851"/>
                        </a:lnTo>
                        <a:lnTo>
                          <a:pt x="5137" y="11844"/>
                        </a:lnTo>
                        <a:lnTo>
                          <a:pt x="5099" y="11836"/>
                        </a:lnTo>
                        <a:lnTo>
                          <a:pt x="5062" y="11827"/>
                        </a:lnTo>
                        <a:lnTo>
                          <a:pt x="5024" y="11817"/>
                        </a:lnTo>
                        <a:lnTo>
                          <a:pt x="4986" y="11805"/>
                        </a:lnTo>
                        <a:lnTo>
                          <a:pt x="4948" y="11793"/>
                        </a:lnTo>
                        <a:lnTo>
                          <a:pt x="4910" y="11780"/>
                        </a:lnTo>
                        <a:lnTo>
                          <a:pt x="4872" y="11767"/>
                        </a:lnTo>
                        <a:lnTo>
                          <a:pt x="4834" y="11753"/>
                        </a:lnTo>
                        <a:lnTo>
                          <a:pt x="4796" y="11738"/>
                        </a:lnTo>
                        <a:lnTo>
                          <a:pt x="4760" y="11722"/>
                        </a:lnTo>
                        <a:lnTo>
                          <a:pt x="4722" y="11705"/>
                        </a:lnTo>
                        <a:lnTo>
                          <a:pt x="4686" y="11688"/>
                        </a:lnTo>
                        <a:lnTo>
                          <a:pt x="4650" y="11669"/>
                        </a:lnTo>
                        <a:lnTo>
                          <a:pt x="4615" y="11651"/>
                        </a:lnTo>
                        <a:lnTo>
                          <a:pt x="4580" y="11632"/>
                        </a:lnTo>
                        <a:lnTo>
                          <a:pt x="4546" y="11612"/>
                        </a:lnTo>
                        <a:lnTo>
                          <a:pt x="4513" y="11592"/>
                        </a:lnTo>
                        <a:lnTo>
                          <a:pt x="4481" y="11572"/>
                        </a:lnTo>
                        <a:lnTo>
                          <a:pt x="4449" y="11550"/>
                        </a:lnTo>
                        <a:lnTo>
                          <a:pt x="4419" y="11528"/>
                        </a:lnTo>
                        <a:lnTo>
                          <a:pt x="4390" y="11506"/>
                        </a:lnTo>
                        <a:lnTo>
                          <a:pt x="4363" y="11484"/>
                        </a:lnTo>
                        <a:lnTo>
                          <a:pt x="4335" y="11462"/>
                        </a:lnTo>
                        <a:lnTo>
                          <a:pt x="4310" y="11439"/>
                        </a:lnTo>
                        <a:lnTo>
                          <a:pt x="4286" y="11414"/>
                        </a:lnTo>
                        <a:lnTo>
                          <a:pt x="187" y="729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9050"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51C40B3-C707-CF83-FBC8-72D2DA5F83D3}"/>
                    </a:ext>
                  </a:extLst>
                </p:cNvPr>
                <p:cNvSpPr/>
                <p:nvPr/>
              </p:nvSpPr>
              <p:spPr>
                <a:xfrm>
                  <a:off x="7826689" y="1992340"/>
                  <a:ext cx="2384307" cy="349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b="1" dirty="0">
                      <a:solidFill>
                        <a:srgbClr val="FF0000"/>
                      </a:solidFill>
                      <a:latin typeface="+mj-lt"/>
                      <a:cs typeface="Segoe UI Light" panose="020B0502040204020203" pitchFamily="34" charset="0"/>
                    </a:rPr>
                    <a:t>Heating Fuel: </a:t>
                  </a:r>
                  <a:r>
                    <a:rPr lang="en-US" sz="1400" b="1" dirty="0">
                      <a:latin typeface="+mj-lt"/>
                      <a:cs typeface="Segoe UI Light" panose="020B0502040204020203" pitchFamily="34" charset="0"/>
                    </a:rPr>
                    <a:t>Natural Gas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FBF8AFC-E479-87B2-77F1-3E59C8B08FCE}"/>
                  </a:ext>
                </a:extLst>
              </p:cNvPr>
              <p:cNvGrpSpPr/>
              <p:nvPr/>
            </p:nvGrpSpPr>
            <p:grpSpPr>
              <a:xfrm>
                <a:off x="7464175" y="3478786"/>
                <a:ext cx="2746821" cy="374180"/>
                <a:chOff x="7464175" y="1383522"/>
                <a:chExt cx="2746821" cy="37418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27F1ADBC-AF16-B5BB-8977-5108FF41CF2E}"/>
                    </a:ext>
                  </a:extLst>
                </p:cNvPr>
                <p:cNvGrpSpPr/>
                <p:nvPr/>
              </p:nvGrpSpPr>
              <p:grpSpPr>
                <a:xfrm>
                  <a:off x="7464175" y="1405026"/>
                  <a:ext cx="352676" cy="352676"/>
                  <a:chOff x="1502335" y="1835250"/>
                  <a:chExt cx="494357" cy="494357"/>
                </a:xfrm>
              </p:grpSpPr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3B5E70C0-06FE-13E1-CB0A-F19C4348BF06}"/>
                      </a:ext>
                    </a:extLst>
                  </p:cNvPr>
                  <p:cNvSpPr/>
                  <p:nvPr/>
                </p:nvSpPr>
                <p:spPr>
                  <a:xfrm>
                    <a:off x="1502335" y="1835250"/>
                    <a:ext cx="494357" cy="49435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54" name="Freeform 229">
                    <a:extLst>
                      <a:ext uri="{FF2B5EF4-FFF2-40B4-BE49-F238E27FC236}">
                        <a16:creationId xmlns:a16="http://schemas.microsoft.com/office/drawing/2014/main" id="{F2A2A462-15C6-3AA9-49FF-18F245EC68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36947" y="2005089"/>
                    <a:ext cx="225131" cy="154675"/>
                  </a:xfrm>
                  <a:custGeom>
                    <a:avLst/>
                    <a:gdLst>
                      <a:gd name="T0" fmla="*/ 124 w 16128"/>
                      <a:gd name="T1" fmla="*/ 7223 h 11872"/>
                      <a:gd name="T2" fmla="*/ 59 w 16128"/>
                      <a:gd name="T3" fmla="*/ 7113 h 11872"/>
                      <a:gd name="T4" fmla="*/ 18 w 16128"/>
                      <a:gd name="T5" fmla="*/ 6994 h 11872"/>
                      <a:gd name="T6" fmla="*/ 1 w 16128"/>
                      <a:gd name="T7" fmla="*/ 6871 h 11872"/>
                      <a:gd name="T8" fmla="*/ 7 w 16128"/>
                      <a:gd name="T9" fmla="*/ 6747 h 11872"/>
                      <a:gd name="T10" fmla="*/ 36 w 16128"/>
                      <a:gd name="T11" fmla="*/ 6626 h 11872"/>
                      <a:gd name="T12" fmla="*/ 90 w 16128"/>
                      <a:gd name="T13" fmla="*/ 6512 h 11872"/>
                      <a:gd name="T14" fmla="*/ 165 w 16128"/>
                      <a:gd name="T15" fmla="*/ 6408 h 11872"/>
                      <a:gd name="T16" fmla="*/ 1850 w 16128"/>
                      <a:gd name="T17" fmla="*/ 4727 h 11872"/>
                      <a:gd name="T18" fmla="*/ 1957 w 16128"/>
                      <a:gd name="T19" fmla="*/ 4656 h 11872"/>
                      <a:gd name="T20" fmla="*/ 2073 w 16128"/>
                      <a:gd name="T21" fmla="*/ 4609 h 11872"/>
                      <a:gd name="T22" fmla="*/ 2195 w 16128"/>
                      <a:gd name="T23" fmla="*/ 4586 h 11872"/>
                      <a:gd name="T24" fmla="*/ 2319 w 16128"/>
                      <a:gd name="T25" fmla="*/ 4586 h 11872"/>
                      <a:gd name="T26" fmla="*/ 2441 w 16128"/>
                      <a:gd name="T27" fmla="*/ 4609 h 11872"/>
                      <a:gd name="T28" fmla="*/ 2558 w 16128"/>
                      <a:gd name="T29" fmla="*/ 4656 h 11872"/>
                      <a:gd name="T30" fmla="*/ 2665 w 16128"/>
                      <a:gd name="T31" fmla="*/ 4727 h 11872"/>
                      <a:gd name="T32" fmla="*/ 5357 w 16128"/>
                      <a:gd name="T33" fmla="*/ 7406 h 11872"/>
                      <a:gd name="T34" fmla="*/ 5460 w 16128"/>
                      <a:gd name="T35" fmla="*/ 7483 h 11872"/>
                      <a:gd name="T36" fmla="*/ 5575 w 16128"/>
                      <a:gd name="T37" fmla="*/ 7535 h 11872"/>
                      <a:gd name="T38" fmla="*/ 5696 w 16128"/>
                      <a:gd name="T39" fmla="*/ 7565 h 11872"/>
                      <a:gd name="T40" fmla="*/ 5819 w 16128"/>
                      <a:gd name="T41" fmla="*/ 7571 h 11872"/>
                      <a:gd name="T42" fmla="*/ 5942 w 16128"/>
                      <a:gd name="T43" fmla="*/ 7552 h 11872"/>
                      <a:gd name="T44" fmla="*/ 6060 w 16128"/>
                      <a:gd name="T45" fmla="*/ 7512 h 11872"/>
                      <a:gd name="T46" fmla="*/ 6170 w 16128"/>
                      <a:gd name="T47" fmla="*/ 7447 h 11872"/>
                      <a:gd name="T48" fmla="*/ 13421 w 16128"/>
                      <a:gd name="T49" fmla="*/ 190 h 11872"/>
                      <a:gd name="T50" fmla="*/ 13521 w 16128"/>
                      <a:gd name="T51" fmla="*/ 107 h 11872"/>
                      <a:gd name="T52" fmla="*/ 13634 w 16128"/>
                      <a:gd name="T53" fmla="*/ 47 h 11872"/>
                      <a:gd name="T54" fmla="*/ 13753 w 16128"/>
                      <a:gd name="T55" fmla="*/ 12 h 11872"/>
                      <a:gd name="T56" fmla="*/ 13877 w 16128"/>
                      <a:gd name="T57" fmla="*/ 0 h 11872"/>
                      <a:gd name="T58" fmla="*/ 14000 w 16128"/>
                      <a:gd name="T59" fmla="*/ 11 h 11872"/>
                      <a:gd name="T60" fmla="*/ 14120 w 16128"/>
                      <a:gd name="T61" fmla="*/ 46 h 11872"/>
                      <a:gd name="T62" fmla="*/ 14233 w 16128"/>
                      <a:gd name="T63" fmla="*/ 105 h 11872"/>
                      <a:gd name="T64" fmla="*/ 14334 w 16128"/>
                      <a:gd name="T65" fmla="*/ 186 h 11872"/>
                      <a:gd name="T66" fmla="*/ 16003 w 16128"/>
                      <a:gd name="T67" fmla="*/ 1855 h 11872"/>
                      <a:gd name="T68" fmla="*/ 16068 w 16128"/>
                      <a:gd name="T69" fmla="*/ 1964 h 11872"/>
                      <a:gd name="T70" fmla="*/ 16109 w 16128"/>
                      <a:gd name="T71" fmla="*/ 2082 h 11872"/>
                      <a:gd name="T72" fmla="*/ 16127 w 16128"/>
                      <a:gd name="T73" fmla="*/ 2205 h 11872"/>
                      <a:gd name="T74" fmla="*/ 16122 w 16128"/>
                      <a:gd name="T75" fmla="*/ 2328 h 11872"/>
                      <a:gd name="T76" fmla="*/ 16093 w 16128"/>
                      <a:gd name="T77" fmla="*/ 2449 h 11872"/>
                      <a:gd name="T78" fmla="*/ 16039 w 16128"/>
                      <a:gd name="T79" fmla="*/ 2564 h 11872"/>
                      <a:gd name="T80" fmla="*/ 15964 w 16128"/>
                      <a:gd name="T81" fmla="*/ 2667 h 11872"/>
                      <a:gd name="T82" fmla="*/ 7188 w 16128"/>
                      <a:gd name="T83" fmla="*/ 11462 h 11872"/>
                      <a:gd name="T84" fmla="*/ 7074 w 16128"/>
                      <a:gd name="T85" fmla="*/ 11550 h 11872"/>
                      <a:gd name="T86" fmla="*/ 6943 w 16128"/>
                      <a:gd name="T87" fmla="*/ 11632 h 11872"/>
                      <a:gd name="T88" fmla="*/ 6801 w 16128"/>
                      <a:gd name="T89" fmla="*/ 11706 h 11872"/>
                      <a:gd name="T90" fmla="*/ 6652 w 16128"/>
                      <a:gd name="T91" fmla="*/ 11767 h 11872"/>
                      <a:gd name="T92" fmla="*/ 6500 w 16128"/>
                      <a:gd name="T93" fmla="*/ 11817 h 11872"/>
                      <a:gd name="T94" fmla="*/ 6349 w 16128"/>
                      <a:gd name="T95" fmla="*/ 11852 h 11872"/>
                      <a:gd name="T96" fmla="*/ 6205 w 16128"/>
                      <a:gd name="T97" fmla="*/ 11870 h 11872"/>
                      <a:gd name="T98" fmla="*/ 5352 w 16128"/>
                      <a:gd name="T99" fmla="*/ 11871 h 11872"/>
                      <a:gd name="T100" fmla="*/ 5210 w 16128"/>
                      <a:gd name="T101" fmla="*/ 11858 h 11872"/>
                      <a:gd name="T102" fmla="*/ 5062 w 16128"/>
                      <a:gd name="T103" fmla="*/ 11827 h 11872"/>
                      <a:gd name="T104" fmla="*/ 4910 w 16128"/>
                      <a:gd name="T105" fmla="*/ 11780 h 11872"/>
                      <a:gd name="T106" fmla="*/ 4760 w 16128"/>
                      <a:gd name="T107" fmla="*/ 11722 h 11872"/>
                      <a:gd name="T108" fmla="*/ 4615 w 16128"/>
                      <a:gd name="T109" fmla="*/ 11651 h 11872"/>
                      <a:gd name="T110" fmla="*/ 4481 w 16128"/>
                      <a:gd name="T111" fmla="*/ 11572 h 11872"/>
                      <a:gd name="T112" fmla="*/ 4363 w 16128"/>
                      <a:gd name="T113" fmla="*/ 11484 h 11872"/>
                      <a:gd name="T114" fmla="*/ 187 w 16128"/>
                      <a:gd name="T115" fmla="*/ 7297 h 118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6128" h="11872">
                        <a:moveTo>
                          <a:pt x="187" y="7297"/>
                        </a:moveTo>
                        <a:lnTo>
                          <a:pt x="164" y="7273"/>
                        </a:lnTo>
                        <a:lnTo>
                          <a:pt x="143" y="7248"/>
                        </a:lnTo>
                        <a:lnTo>
                          <a:pt x="124" y="7223"/>
                        </a:lnTo>
                        <a:lnTo>
                          <a:pt x="106" y="7196"/>
                        </a:lnTo>
                        <a:lnTo>
                          <a:pt x="89" y="7168"/>
                        </a:lnTo>
                        <a:lnTo>
                          <a:pt x="74" y="7141"/>
                        </a:lnTo>
                        <a:lnTo>
                          <a:pt x="59" y="7113"/>
                        </a:lnTo>
                        <a:lnTo>
                          <a:pt x="46" y="7084"/>
                        </a:lnTo>
                        <a:lnTo>
                          <a:pt x="35" y="7054"/>
                        </a:lnTo>
                        <a:lnTo>
                          <a:pt x="26" y="7024"/>
                        </a:lnTo>
                        <a:lnTo>
                          <a:pt x="18" y="6994"/>
                        </a:lnTo>
                        <a:lnTo>
                          <a:pt x="12" y="6964"/>
                        </a:lnTo>
                        <a:lnTo>
                          <a:pt x="6" y="6933"/>
                        </a:lnTo>
                        <a:lnTo>
                          <a:pt x="3" y="6902"/>
                        </a:lnTo>
                        <a:lnTo>
                          <a:pt x="1" y="6871"/>
                        </a:lnTo>
                        <a:lnTo>
                          <a:pt x="0" y="6841"/>
                        </a:lnTo>
                        <a:lnTo>
                          <a:pt x="1" y="6809"/>
                        </a:lnTo>
                        <a:lnTo>
                          <a:pt x="3" y="6778"/>
                        </a:lnTo>
                        <a:lnTo>
                          <a:pt x="7" y="6747"/>
                        </a:lnTo>
                        <a:lnTo>
                          <a:pt x="12" y="6717"/>
                        </a:lnTo>
                        <a:lnTo>
                          <a:pt x="18" y="6687"/>
                        </a:lnTo>
                        <a:lnTo>
                          <a:pt x="26" y="6656"/>
                        </a:lnTo>
                        <a:lnTo>
                          <a:pt x="36" y="6626"/>
                        </a:lnTo>
                        <a:lnTo>
                          <a:pt x="47" y="6597"/>
                        </a:lnTo>
                        <a:lnTo>
                          <a:pt x="59" y="6569"/>
                        </a:lnTo>
                        <a:lnTo>
                          <a:pt x="74" y="6539"/>
                        </a:lnTo>
                        <a:lnTo>
                          <a:pt x="90" y="6512"/>
                        </a:lnTo>
                        <a:lnTo>
                          <a:pt x="106" y="6485"/>
                        </a:lnTo>
                        <a:lnTo>
                          <a:pt x="125" y="6459"/>
                        </a:lnTo>
                        <a:lnTo>
                          <a:pt x="144" y="6432"/>
                        </a:lnTo>
                        <a:lnTo>
                          <a:pt x="165" y="6408"/>
                        </a:lnTo>
                        <a:lnTo>
                          <a:pt x="188" y="6384"/>
                        </a:lnTo>
                        <a:lnTo>
                          <a:pt x="1801" y="4771"/>
                        </a:lnTo>
                        <a:lnTo>
                          <a:pt x="1824" y="4748"/>
                        </a:lnTo>
                        <a:lnTo>
                          <a:pt x="1850" y="4727"/>
                        </a:lnTo>
                        <a:lnTo>
                          <a:pt x="1876" y="4707"/>
                        </a:lnTo>
                        <a:lnTo>
                          <a:pt x="1902" y="4689"/>
                        </a:lnTo>
                        <a:lnTo>
                          <a:pt x="1929" y="4671"/>
                        </a:lnTo>
                        <a:lnTo>
                          <a:pt x="1957" y="4656"/>
                        </a:lnTo>
                        <a:lnTo>
                          <a:pt x="1985" y="4642"/>
                        </a:lnTo>
                        <a:lnTo>
                          <a:pt x="2014" y="4630"/>
                        </a:lnTo>
                        <a:lnTo>
                          <a:pt x="2043" y="4619"/>
                        </a:lnTo>
                        <a:lnTo>
                          <a:pt x="2073" y="4609"/>
                        </a:lnTo>
                        <a:lnTo>
                          <a:pt x="2104" y="4601"/>
                        </a:lnTo>
                        <a:lnTo>
                          <a:pt x="2134" y="4595"/>
                        </a:lnTo>
                        <a:lnTo>
                          <a:pt x="2164" y="4590"/>
                        </a:lnTo>
                        <a:lnTo>
                          <a:pt x="2195" y="4586"/>
                        </a:lnTo>
                        <a:lnTo>
                          <a:pt x="2227" y="4584"/>
                        </a:lnTo>
                        <a:lnTo>
                          <a:pt x="2257" y="4583"/>
                        </a:lnTo>
                        <a:lnTo>
                          <a:pt x="2288" y="4584"/>
                        </a:lnTo>
                        <a:lnTo>
                          <a:pt x="2319" y="4586"/>
                        </a:lnTo>
                        <a:lnTo>
                          <a:pt x="2350" y="4590"/>
                        </a:lnTo>
                        <a:lnTo>
                          <a:pt x="2381" y="4595"/>
                        </a:lnTo>
                        <a:lnTo>
                          <a:pt x="2411" y="4601"/>
                        </a:lnTo>
                        <a:lnTo>
                          <a:pt x="2441" y="4609"/>
                        </a:lnTo>
                        <a:lnTo>
                          <a:pt x="2472" y="4619"/>
                        </a:lnTo>
                        <a:lnTo>
                          <a:pt x="2501" y="4630"/>
                        </a:lnTo>
                        <a:lnTo>
                          <a:pt x="2529" y="4642"/>
                        </a:lnTo>
                        <a:lnTo>
                          <a:pt x="2558" y="4656"/>
                        </a:lnTo>
                        <a:lnTo>
                          <a:pt x="2586" y="4671"/>
                        </a:lnTo>
                        <a:lnTo>
                          <a:pt x="2613" y="4689"/>
                        </a:lnTo>
                        <a:lnTo>
                          <a:pt x="2639" y="4707"/>
                        </a:lnTo>
                        <a:lnTo>
                          <a:pt x="2665" y="4727"/>
                        </a:lnTo>
                        <a:lnTo>
                          <a:pt x="2689" y="4748"/>
                        </a:lnTo>
                        <a:lnTo>
                          <a:pt x="2714" y="4770"/>
                        </a:lnTo>
                        <a:lnTo>
                          <a:pt x="5332" y="7384"/>
                        </a:lnTo>
                        <a:lnTo>
                          <a:pt x="5357" y="7406"/>
                        </a:lnTo>
                        <a:lnTo>
                          <a:pt x="5382" y="7427"/>
                        </a:lnTo>
                        <a:lnTo>
                          <a:pt x="5407" y="7448"/>
                        </a:lnTo>
                        <a:lnTo>
                          <a:pt x="5433" y="7466"/>
                        </a:lnTo>
                        <a:lnTo>
                          <a:pt x="5460" y="7483"/>
                        </a:lnTo>
                        <a:lnTo>
                          <a:pt x="5489" y="7498"/>
                        </a:lnTo>
                        <a:lnTo>
                          <a:pt x="5517" y="7512"/>
                        </a:lnTo>
                        <a:lnTo>
                          <a:pt x="5546" y="7524"/>
                        </a:lnTo>
                        <a:lnTo>
                          <a:pt x="5575" y="7535"/>
                        </a:lnTo>
                        <a:lnTo>
                          <a:pt x="5604" y="7545"/>
                        </a:lnTo>
                        <a:lnTo>
                          <a:pt x="5635" y="7553"/>
                        </a:lnTo>
                        <a:lnTo>
                          <a:pt x="5665" y="7559"/>
                        </a:lnTo>
                        <a:lnTo>
                          <a:pt x="5696" y="7565"/>
                        </a:lnTo>
                        <a:lnTo>
                          <a:pt x="5726" y="7569"/>
                        </a:lnTo>
                        <a:lnTo>
                          <a:pt x="5758" y="7571"/>
                        </a:lnTo>
                        <a:lnTo>
                          <a:pt x="5789" y="7572"/>
                        </a:lnTo>
                        <a:lnTo>
                          <a:pt x="5819" y="7571"/>
                        </a:lnTo>
                        <a:lnTo>
                          <a:pt x="5850" y="7569"/>
                        </a:lnTo>
                        <a:lnTo>
                          <a:pt x="5882" y="7565"/>
                        </a:lnTo>
                        <a:lnTo>
                          <a:pt x="5912" y="7559"/>
                        </a:lnTo>
                        <a:lnTo>
                          <a:pt x="5942" y="7552"/>
                        </a:lnTo>
                        <a:lnTo>
                          <a:pt x="5972" y="7544"/>
                        </a:lnTo>
                        <a:lnTo>
                          <a:pt x="6003" y="7535"/>
                        </a:lnTo>
                        <a:lnTo>
                          <a:pt x="6032" y="7524"/>
                        </a:lnTo>
                        <a:lnTo>
                          <a:pt x="6060" y="7512"/>
                        </a:lnTo>
                        <a:lnTo>
                          <a:pt x="6089" y="7498"/>
                        </a:lnTo>
                        <a:lnTo>
                          <a:pt x="6117" y="7482"/>
                        </a:lnTo>
                        <a:lnTo>
                          <a:pt x="6144" y="7465"/>
                        </a:lnTo>
                        <a:lnTo>
                          <a:pt x="6170" y="7447"/>
                        </a:lnTo>
                        <a:lnTo>
                          <a:pt x="6196" y="7426"/>
                        </a:lnTo>
                        <a:lnTo>
                          <a:pt x="6220" y="7405"/>
                        </a:lnTo>
                        <a:lnTo>
                          <a:pt x="6245" y="7383"/>
                        </a:lnTo>
                        <a:lnTo>
                          <a:pt x="13421" y="190"/>
                        </a:lnTo>
                        <a:lnTo>
                          <a:pt x="13445" y="166"/>
                        </a:lnTo>
                        <a:lnTo>
                          <a:pt x="13470" y="145"/>
                        </a:lnTo>
                        <a:lnTo>
                          <a:pt x="13495" y="125"/>
                        </a:lnTo>
                        <a:lnTo>
                          <a:pt x="13521" y="107"/>
                        </a:lnTo>
                        <a:lnTo>
                          <a:pt x="13549" y="90"/>
                        </a:lnTo>
                        <a:lnTo>
                          <a:pt x="13577" y="75"/>
                        </a:lnTo>
                        <a:lnTo>
                          <a:pt x="13605" y="60"/>
                        </a:lnTo>
                        <a:lnTo>
                          <a:pt x="13634" y="47"/>
                        </a:lnTo>
                        <a:lnTo>
                          <a:pt x="13663" y="36"/>
                        </a:lnTo>
                        <a:lnTo>
                          <a:pt x="13693" y="27"/>
                        </a:lnTo>
                        <a:lnTo>
                          <a:pt x="13723" y="19"/>
                        </a:lnTo>
                        <a:lnTo>
                          <a:pt x="13753" y="12"/>
                        </a:lnTo>
                        <a:lnTo>
                          <a:pt x="13784" y="7"/>
                        </a:lnTo>
                        <a:lnTo>
                          <a:pt x="13815" y="3"/>
                        </a:lnTo>
                        <a:lnTo>
                          <a:pt x="13846" y="1"/>
                        </a:lnTo>
                        <a:lnTo>
                          <a:pt x="13877" y="0"/>
                        </a:lnTo>
                        <a:lnTo>
                          <a:pt x="13908" y="1"/>
                        </a:lnTo>
                        <a:lnTo>
                          <a:pt x="13939" y="3"/>
                        </a:lnTo>
                        <a:lnTo>
                          <a:pt x="13970" y="6"/>
                        </a:lnTo>
                        <a:lnTo>
                          <a:pt x="14000" y="11"/>
                        </a:lnTo>
                        <a:lnTo>
                          <a:pt x="14031" y="18"/>
                        </a:lnTo>
                        <a:lnTo>
                          <a:pt x="14062" y="26"/>
                        </a:lnTo>
                        <a:lnTo>
                          <a:pt x="14091" y="35"/>
                        </a:lnTo>
                        <a:lnTo>
                          <a:pt x="14120" y="46"/>
                        </a:lnTo>
                        <a:lnTo>
                          <a:pt x="14149" y="58"/>
                        </a:lnTo>
                        <a:lnTo>
                          <a:pt x="14178" y="73"/>
                        </a:lnTo>
                        <a:lnTo>
                          <a:pt x="14206" y="88"/>
                        </a:lnTo>
                        <a:lnTo>
                          <a:pt x="14233" y="105"/>
                        </a:lnTo>
                        <a:lnTo>
                          <a:pt x="14259" y="123"/>
                        </a:lnTo>
                        <a:lnTo>
                          <a:pt x="14285" y="143"/>
                        </a:lnTo>
                        <a:lnTo>
                          <a:pt x="14310" y="164"/>
                        </a:lnTo>
                        <a:lnTo>
                          <a:pt x="14334" y="186"/>
                        </a:lnTo>
                        <a:lnTo>
                          <a:pt x="15938" y="1780"/>
                        </a:lnTo>
                        <a:lnTo>
                          <a:pt x="15962" y="1804"/>
                        </a:lnTo>
                        <a:lnTo>
                          <a:pt x="15983" y="1829"/>
                        </a:lnTo>
                        <a:lnTo>
                          <a:pt x="16003" y="1855"/>
                        </a:lnTo>
                        <a:lnTo>
                          <a:pt x="16021" y="1881"/>
                        </a:lnTo>
                        <a:lnTo>
                          <a:pt x="16038" y="1908"/>
                        </a:lnTo>
                        <a:lnTo>
                          <a:pt x="16053" y="1935"/>
                        </a:lnTo>
                        <a:lnTo>
                          <a:pt x="16068" y="1964"/>
                        </a:lnTo>
                        <a:lnTo>
                          <a:pt x="16081" y="1993"/>
                        </a:lnTo>
                        <a:lnTo>
                          <a:pt x="16092" y="2022"/>
                        </a:lnTo>
                        <a:lnTo>
                          <a:pt x="16101" y="2051"/>
                        </a:lnTo>
                        <a:lnTo>
                          <a:pt x="16109" y="2082"/>
                        </a:lnTo>
                        <a:lnTo>
                          <a:pt x="16116" y="2112"/>
                        </a:lnTo>
                        <a:lnTo>
                          <a:pt x="16121" y="2143"/>
                        </a:lnTo>
                        <a:lnTo>
                          <a:pt x="16125" y="2173"/>
                        </a:lnTo>
                        <a:lnTo>
                          <a:pt x="16127" y="2205"/>
                        </a:lnTo>
                        <a:lnTo>
                          <a:pt x="16128" y="2236"/>
                        </a:lnTo>
                        <a:lnTo>
                          <a:pt x="16127" y="2266"/>
                        </a:lnTo>
                        <a:lnTo>
                          <a:pt x="16125" y="2297"/>
                        </a:lnTo>
                        <a:lnTo>
                          <a:pt x="16122" y="2328"/>
                        </a:lnTo>
                        <a:lnTo>
                          <a:pt x="16117" y="2359"/>
                        </a:lnTo>
                        <a:lnTo>
                          <a:pt x="16110" y="2389"/>
                        </a:lnTo>
                        <a:lnTo>
                          <a:pt x="16102" y="2419"/>
                        </a:lnTo>
                        <a:lnTo>
                          <a:pt x="16093" y="2449"/>
                        </a:lnTo>
                        <a:lnTo>
                          <a:pt x="16082" y="2478"/>
                        </a:lnTo>
                        <a:lnTo>
                          <a:pt x="16069" y="2507"/>
                        </a:lnTo>
                        <a:lnTo>
                          <a:pt x="16055" y="2535"/>
                        </a:lnTo>
                        <a:lnTo>
                          <a:pt x="16039" y="2564"/>
                        </a:lnTo>
                        <a:lnTo>
                          <a:pt x="16023" y="2591"/>
                        </a:lnTo>
                        <a:lnTo>
                          <a:pt x="16004" y="2617"/>
                        </a:lnTo>
                        <a:lnTo>
                          <a:pt x="15985" y="2642"/>
                        </a:lnTo>
                        <a:lnTo>
                          <a:pt x="15964" y="2667"/>
                        </a:lnTo>
                        <a:lnTo>
                          <a:pt x="15941" y="2692"/>
                        </a:lnTo>
                        <a:lnTo>
                          <a:pt x="7238" y="11415"/>
                        </a:lnTo>
                        <a:lnTo>
                          <a:pt x="7214" y="11439"/>
                        </a:lnTo>
                        <a:lnTo>
                          <a:pt x="7188" y="11462"/>
                        </a:lnTo>
                        <a:lnTo>
                          <a:pt x="7162" y="11485"/>
                        </a:lnTo>
                        <a:lnTo>
                          <a:pt x="7134" y="11507"/>
                        </a:lnTo>
                        <a:lnTo>
                          <a:pt x="7104" y="11529"/>
                        </a:lnTo>
                        <a:lnTo>
                          <a:pt x="7074" y="11550"/>
                        </a:lnTo>
                        <a:lnTo>
                          <a:pt x="7043" y="11572"/>
                        </a:lnTo>
                        <a:lnTo>
                          <a:pt x="7011" y="11593"/>
                        </a:lnTo>
                        <a:lnTo>
                          <a:pt x="6977" y="11613"/>
                        </a:lnTo>
                        <a:lnTo>
                          <a:pt x="6943" y="11632"/>
                        </a:lnTo>
                        <a:lnTo>
                          <a:pt x="6909" y="11651"/>
                        </a:lnTo>
                        <a:lnTo>
                          <a:pt x="6874" y="11670"/>
                        </a:lnTo>
                        <a:lnTo>
                          <a:pt x="6837" y="11688"/>
                        </a:lnTo>
                        <a:lnTo>
                          <a:pt x="6801" y="11706"/>
                        </a:lnTo>
                        <a:lnTo>
                          <a:pt x="6765" y="11722"/>
                        </a:lnTo>
                        <a:lnTo>
                          <a:pt x="6727" y="11738"/>
                        </a:lnTo>
                        <a:lnTo>
                          <a:pt x="6689" y="11753"/>
                        </a:lnTo>
                        <a:lnTo>
                          <a:pt x="6652" y="11767"/>
                        </a:lnTo>
                        <a:lnTo>
                          <a:pt x="6613" y="11781"/>
                        </a:lnTo>
                        <a:lnTo>
                          <a:pt x="6576" y="11793"/>
                        </a:lnTo>
                        <a:lnTo>
                          <a:pt x="6538" y="11805"/>
                        </a:lnTo>
                        <a:lnTo>
                          <a:pt x="6500" y="11817"/>
                        </a:lnTo>
                        <a:lnTo>
                          <a:pt x="6461" y="11827"/>
                        </a:lnTo>
                        <a:lnTo>
                          <a:pt x="6424" y="11836"/>
                        </a:lnTo>
                        <a:lnTo>
                          <a:pt x="6387" y="11844"/>
                        </a:lnTo>
                        <a:lnTo>
                          <a:pt x="6349" y="11852"/>
                        </a:lnTo>
                        <a:lnTo>
                          <a:pt x="6313" y="11858"/>
                        </a:lnTo>
                        <a:lnTo>
                          <a:pt x="6277" y="11863"/>
                        </a:lnTo>
                        <a:lnTo>
                          <a:pt x="6241" y="11867"/>
                        </a:lnTo>
                        <a:lnTo>
                          <a:pt x="6205" y="11870"/>
                        </a:lnTo>
                        <a:lnTo>
                          <a:pt x="6171" y="11871"/>
                        </a:lnTo>
                        <a:lnTo>
                          <a:pt x="6138" y="11872"/>
                        </a:lnTo>
                        <a:lnTo>
                          <a:pt x="5386" y="11872"/>
                        </a:lnTo>
                        <a:lnTo>
                          <a:pt x="5352" y="11871"/>
                        </a:lnTo>
                        <a:lnTo>
                          <a:pt x="5318" y="11870"/>
                        </a:lnTo>
                        <a:lnTo>
                          <a:pt x="5283" y="11867"/>
                        </a:lnTo>
                        <a:lnTo>
                          <a:pt x="5247" y="11863"/>
                        </a:lnTo>
                        <a:lnTo>
                          <a:pt x="5210" y="11858"/>
                        </a:lnTo>
                        <a:lnTo>
                          <a:pt x="5174" y="11851"/>
                        </a:lnTo>
                        <a:lnTo>
                          <a:pt x="5137" y="11844"/>
                        </a:lnTo>
                        <a:lnTo>
                          <a:pt x="5099" y="11836"/>
                        </a:lnTo>
                        <a:lnTo>
                          <a:pt x="5062" y="11827"/>
                        </a:lnTo>
                        <a:lnTo>
                          <a:pt x="5024" y="11817"/>
                        </a:lnTo>
                        <a:lnTo>
                          <a:pt x="4986" y="11805"/>
                        </a:lnTo>
                        <a:lnTo>
                          <a:pt x="4948" y="11793"/>
                        </a:lnTo>
                        <a:lnTo>
                          <a:pt x="4910" y="11780"/>
                        </a:lnTo>
                        <a:lnTo>
                          <a:pt x="4872" y="11767"/>
                        </a:lnTo>
                        <a:lnTo>
                          <a:pt x="4834" y="11753"/>
                        </a:lnTo>
                        <a:lnTo>
                          <a:pt x="4796" y="11738"/>
                        </a:lnTo>
                        <a:lnTo>
                          <a:pt x="4760" y="11722"/>
                        </a:lnTo>
                        <a:lnTo>
                          <a:pt x="4722" y="11705"/>
                        </a:lnTo>
                        <a:lnTo>
                          <a:pt x="4686" y="11688"/>
                        </a:lnTo>
                        <a:lnTo>
                          <a:pt x="4650" y="11669"/>
                        </a:lnTo>
                        <a:lnTo>
                          <a:pt x="4615" y="11651"/>
                        </a:lnTo>
                        <a:lnTo>
                          <a:pt x="4580" y="11632"/>
                        </a:lnTo>
                        <a:lnTo>
                          <a:pt x="4546" y="11612"/>
                        </a:lnTo>
                        <a:lnTo>
                          <a:pt x="4513" y="11592"/>
                        </a:lnTo>
                        <a:lnTo>
                          <a:pt x="4481" y="11572"/>
                        </a:lnTo>
                        <a:lnTo>
                          <a:pt x="4449" y="11550"/>
                        </a:lnTo>
                        <a:lnTo>
                          <a:pt x="4419" y="11528"/>
                        </a:lnTo>
                        <a:lnTo>
                          <a:pt x="4390" y="11506"/>
                        </a:lnTo>
                        <a:lnTo>
                          <a:pt x="4363" y="11484"/>
                        </a:lnTo>
                        <a:lnTo>
                          <a:pt x="4335" y="11462"/>
                        </a:lnTo>
                        <a:lnTo>
                          <a:pt x="4310" y="11439"/>
                        </a:lnTo>
                        <a:lnTo>
                          <a:pt x="4286" y="11414"/>
                        </a:lnTo>
                        <a:lnTo>
                          <a:pt x="187" y="729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9050"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97EE5BE-00FC-391A-C0D4-F7FC7836C591}"/>
                    </a:ext>
                  </a:extLst>
                </p:cNvPr>
                <p:cNvSpPr/>
                <p:nvPr/>
              </p:nvSpPr>
              <p:spPr>
                <a:xfrm>
                  <a:off x="7826689" y="1383522"/>
                  <a:ext cx="2384307" cy="349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b="1" dirty="0">
                      <a:solidFill>
                        <a:srgbClr val="FF0000"/>
                      </a:solidFill>
                      <a:latin typeface="+mj-lt"/>
                      <a:cs typeface="Segoe UI Light" panose="020B0502040204020203" pitchFamily="34" charset="0"/>
                    </a:rPr>
                    <a:t>Heating Set Point: </a:t>
                  </a:r>
                  <a:r>
                    <a:rPr lang="en-US" sz="1400" b="1" dirty="0">
                      <a:latin typeface="+mj-lt"/>
                      <a:cs typeface="Segoe UI Light" panose="020B0502040204020203" pitchFamily="34" charset="0"/>
                    </a:rPr>
                    <a:t>16-20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BFAF6F9-532C-81FE-876F-19C81422AF32}"/>
                  </a:ext>
                </a:extLst>
              </p:cNvPr>
              <p:cNvGrpSpPr/>
              <p:nvPr/>
            </p:nvGrpSpPr>
            <p:grpSpPr>
              <a:xfrm>
                <a:off x="7464175" y="3884817"/>
                <a:ext cx="3040898" cy="399579"/>
                <a:chOff x="7464175" y="1265735"/>
                <a:chExt cx="3040898" cy="399579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319BC1C-1431-50A3-A52D-BCCBBC1FC121}"/>
                    </a:ext>
                  </a:extLst>
                </p:cNvPr>
                <p:cNvGrpSpPr/>
                <p:nvPr/>
              </p:nvGrpSpPr>
              <p:grpSpPr>
                <a:xfrm>
                  <a:off x="7464175" y="1312638"/>
                  <a:ext cx="352676" cy="352676"/>
                  <a:chOff x="1502335" y="1705747"/>
                  <a:chExt cx="494357" cy="494357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0D446502-D64A-42D9-BD63-F1D45559F8BF}"/>
                      </a:ext>
                    </a:extLst>
                  </p:cNvPr>
                  <p:cNvSpPr/>
                  <p:nvPr/>
                </p:nvSpPr>
                <p:spPr>
                  <a:xfrm>
                    <a:off x="1502335" y="1705747"/>
                    <a:ext cx="494357" cy="49435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50" name="Freeform 229">
                    <a:extLst>
                      <a:ext uri="{FF2B5EF4-FFF2-40B4-BE49-F238E27FC236}">
                        <a16:creationId xmlns:a16="http://schemas.microsoft.com/office/drawing/2014/main" id="{11019630-53AA-0D1F-1620-4A0790517D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36947" y="1875586"/>
                    <a:ext cx="225131" cy="154675"/>
                  </a:xfrm>
                  <a:custGeom>
                    <a:avLst/>
                    <a:gdLst>
                      <a:gd name="T0" fmla="*/ 124 w 16128"/>
                      <a:gd name="T1" fmla="*/ 7223 h 11872"/>
                      <a:gd name="T2" fmla="*/ 59 w 16128"/>
                      <a:gd name="T3" fmla="*/ 7113 h 11872"/>
                      <a:gd name="T4" fmla="*/ 18 w 16128"/>
                      <a:gd name="T5" fmla="*/ 6994 h 11872"/>
                      <a:gd name="T6" fmla="*/ 1 w 16128"/>
                      <a:gd name="T7" fmla="*/ 6871 h 11872"/>
                      <a:gd name="T8" fmla="*/ 7 w 16128"/>
                      <a:gd name="T9" fmla="*/ 6747 h 11872"/>
                      <a:gd name="T10" fmla="*/ 36 w 16128"/>
                      <a:gd name="T11" fmla="*/ 6626 h 11872"/>
                      <a:gd name="T12" fmla="*/ 90 w 16128"/>
                      <a:gd name="T13" fmla="*/ 6512 h 11872"/>
                      <a:gd name="T14" fmla="*/ 165 w 16128"/>
                      <a:gd name="T15" fmla="*/ 6408 h 11872"/>
                      <a:gd name="T16" fmla="*/ 1850 w 16128"/>
                      <a:gd name="T17" fmla="*/ 4727 h 11872"/>
                      <a:gd name="T18" fmla="*/ 1957 w 16128"/>
                      <a:gd name="T19" fmla="*/ 4656 h 11872"/>
                      <a:gd name="T20" fmla="*/ 2073 w 16128"/>
                      <a:gd name="T21" fmla="*/ 4609 h 11872"/>
                      <a:gd name="T22" fmla="*/ 2195 w 16128"/>
                      <a:gd name="T23" fmla="*/ 4586 h 11872"/>
                      <a:gd name="T24" fmla="*/ 2319 w 16128"/>
                      <a:gd name="T25" fmla="*/ 4586 h 11872"/>
                      <a:gd name="T26" fmla="*/ 2441 w 16128"/>
                      <a:gd name="T27" fmla="*/ 4609 h 11872"/>
                      <a:gd name="T28" fmla="*/ 2558 w 16128"/>
                      <a:gd name="T29" fmla="*/ 4656 h 11872"/>
                      <a:gd name="T30" fmla="*/ 2665 w 16128"/>
                      <a:gd name="T31" fmla="*/ 4727 h 11872"/>
                      <a:gd name="T32" fmla="*/ 5357 w 16128"/>
                      <a:gd name="T33" fmla="*/ 7406 h 11872"/>
                      <a:gd name="T34" fmla="*/ 5460 w 16128"/>
                      <a:gd name="T35" fmla="*/ 7483 h 11872"/>
                      <a:gd name="T36" fmla="*/ 5575 w 16128"/>
                      <a:gd name="T37" fmla="*/ 7535 h 11872"/>
                      <a:gd name="T38" fmla="*/ 5696 w 16128"/>
                      <a:gd name="T39" fmla="*/ 7565 h 11872"/>
                      <a:gd name="T40" fmla="*/ 5819 w 16128"/>
                      <a:gd name="T41" fmla="*/ 7571 h 11872"/>
                      <a:gd name="T42" fmla="*/ 5942 w 16128"/>
                      <a:gd name="T43" fmla="*/ 7552 h 11872"/>
                      <a:gd name="T44" fmla="*/ 6060 w 16128"/>
                      <a:gd name="T45" fmla="*/ 7512 h 11872"/>
                      <a:gd name="T46" fmla="*/ 6170 w 16128"/>
                      <a:gd name="T47" fmla="*/ 7447 h 11872"/>
                      <a:gd name="T48" fmla="*/ 13421 w 16128"/>
                      <a:gd name="T49" fmla="*/ 190 h 11872"/>
                      <a:gd name="T50" fmla="*/ 13521 w 16128"/>
                      <a:gd name="T51" fmla="*/ 107 h 11872"/>
                      <a:gd name="T52" fmla="*/ 13634 w 16128"/>
                      <a:gd name="T53" fmla="*/ 47 h 11872"/>
                      <a:gd name="T54" fmla="*/ 13753 w 16128"/>
                      <a:gd name="T55" fmla="*/ 12 h 11872"/>
                      <a:gd name="T56" fmla="*/ 13877 w 16128"/>
                      <a:gd name="T57" fmla="*/ 0 h 11872"/>
                      <a:gd name="T58" fmla="*/ 14000 w 16128"/>
                      <a:gd name="T59" fmla="*/ 11 h 11872"/>
                      <a:gd name="T60" fmla="*/ 14120 w 16128"/>
                      <a:gd name="T61" fmla="*/ 46 h 11872"/>
                      <a:gd name="T62" fmla="*/ 14233 w 16128"/>
                      <a:gd name="T63" fmla="*/ 105 h 11872"/>
                      <a:gd name="T64" fmla="*/ 14334 w 16128"/>
                      <a:gd name="T65" fmla="*/ 186 h 11872"/>
                      <a:gd name="T66" fmla="*/ 16003 w 16128"/>
                      <a:gd name="T67" fmla="*/ 1855 h 11872"/>
                      <a:gd name="T68" fmla="*/ 16068 w 16128"/>
                      <a:gd name="T69" fmla="*/ 1964 h 11872"/>
                      <a:gd name="T70" fmla="*/ 16109 w 16128"/>
                      <a:gd name="T71" fmla="*/ 2082 h 11872"/>
                      <a:gd name="T72" fmla="*/ 16127 w 16128"/>
                      <a:gd name="T73" fmla="*/ 2205 h 11872"/>
                      <a:gd name="T74" fmla="*/ 16122 w 16128"/>
                      <a:gd name="T75" fmla="*/ 2328 h 11872"/>
                      <a:gd name="T76" fmla="*/ 16093 w 16128"/>
                      <a:gd name="T77" fmla="*/ 2449 h 11872"/>
                      <a:gd name="T78" fmla="*/ 16039 w 16128"/>
                      <a:gd name="T79" fmla="*/ 2564 h 11872"/>
                      <a:gd name="T80" fmla="*/ 15964 w 16128"/>
                      <a:gd name="T81" fmla="*/ 2667 h 11872"/>
                      <a:gd name="T82" fmla="*/ 7188 w 16128"/>
                      <a:gd name="T83" fmla="*/ 11462 h 11872"/>
                      <a:gd name="T84" fmla="*/ 7074 w 16128"/>
                      <a:gd name="T85" fmla="*/ 11550 h 11872"/>
                      <a:gd name="T86" fmla="*/ 6943 w 16128"/>
                      <a:gd name="T87" fmla="*/ 11632 h 11872"/>
                      <a:gd name="T88" fmla="*/ 6801 w 16128"/>
                      <a:gd name="T89" fmla="*/ 11706 h 11872"/>
                      <a:gd name="T90" fmla="*/ 6652 w 16128"/>
                      <a:gd name="T91" fmla="*/ 11767 h 11872"/>
                      <a:gd name="T92" fmla="*/ 6500 w 16128"/>
                      <a:gd name="T93" fmla="*/ 11817 h 11872"/>
                      <a:gd name="T94" fmla="*/ 6349 w 16128"/>
                      <a:gd name="T95" fmla="*/ 11852 h 11872"/>
                      <a:gd name="T96" fmla="*/ 6205 w 16128"/>
                      <a:gd name="T97" fmla="*/ 11870 h 11872"/>
                      <a:gd name="T98" fmla="*/ 5352 w 16128"/>
                      <a:gd name="T99" fmla="*/ 11871 h 11872"/>
                      <a:gd name="T100" fmla="*/ 5210 w 16128"/>
                      <a:gd name="T101" fmla="*/ 11858 h 11872"/>
                      <a:gd name="T102" fmla="*/ 5062 w 16128"/>
                      <a:gd name="T103" fmla="*/ 11827 h 11872"/>
                      <a:gd name="T104" fmla="*/ 4910 w 16128"/>
                      <a:gd name="T105" fmla="*/ 11780 h 11872"/>
                      <a:gd name="T106" fmla="*/ 4760 w 16128"/>
                      <a:gd name="T107" fmla="*/ 11722 h 11872"/>
                      <a:gd name="T108" fmla="*/ 4615 w 16128"/>
                      <a:gd name="T109" fmla="*/ 11651 h 11872"/>
                      <a:gd name="T110" fmla="*/ 4481 w 16128"/>
                      <a:gd name="T111" fmla="*/ 11572 h 11872"/>
                      <a:gd name="T112" fmla="*/ 4363 w 16128"/>
                      <a:gd name="T113" fmla="*/ 11484 h 11872"/>
                      <a:gd name="T114" fmla="*/ 187 w 16128"/>
                      <a:gd name="T115" fmla="*/ 7297 h 118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6128" h="11872">
                        <a:moveTo>
                          <a:pt x="187" y="7297"/>
                        </a:moveTo>
                        <a:lnTo>
                          <a:pt x="164" y="7273"/>
                        </a:lnTo>
                        <a:lnTo>
                          <a:pt x="143" y="7248"/>
                        </a:lnTo>
                        <a:lnTo>
                          <a:pt x="124" y="7223"/>
                        </a:lnTo>
                        <a:lnTo>
                          <a:pt x="106" y="7196"/>
                        </a:lnTo>
                        <a:lnTo>
                          <a:pt x="89" y="7168"/>
                        </a:lnTo>
                        <a:lnTo>
                          <a:pt x="74" y="7141"/>
                        </a:lnTo>
                        <a:lnTo>
                          <a:pt x="59" y="7113"/>
                        </a:lnTo>
                        <a:lnTo>
                          <a:pt x="46" y="7084"/>
                        </a:lnTo>
                        <a:lnTo>
                          <a:pt x="35" y="7054"/>
                        </a:lnTo>
                        <a:lnTo>
                          <a:pt x="26" y="7024"/>
                        </a:lnTo>
                        <a:lnTo>
                          <a:pt x="18" y="6994"/>
                        </a:lnTo>
                        <a:lnTo>
                          <a:pt x="12" y="6964"/>
                        </a:lnTo>
                        <a:lnTo>
                          <a:pt x="6" y="6933"/>
                        </a:lnTo>
                        <a:lnTo>
                          <a:pt x="3" y="6902"/>
                        </a:lnTo>
                        <a:lnTo>
                          <a:pt x="1" y="6871"/>
                        </a:lnTo>
                        <a:lnTo>
                          <a:pt x="0" y="6841"/>
                        </a:lnTo>
                        <a:lnTo>
                          <a:pt x="1" y="6809"/>
                        </a:lnTo>
                        <a:lnTo>
                          <a:pt x="3" y="6778"/>
                        </a:lnTo>
                        <a:lnTo>
                          <a:pt x="7" y="6747"/>
                        </a:lnTo>
                        <a:lnTo>
                          <a:pt x="12" y="6717"/>
                        </a:lnTo>
                        <a:lnTo>
                          <a:pt x="18" y="6687"/>
                        </a:lnTo>
                        <a:lnTo>
                          <a:pt x="26" y="6656"/>
                        </a:lnTo>
                        <a:lnTo>
                          <a:pt x="36" y="6626"/>
                        </a:lnTo>
                        <a:lnTo>
                          <a:pt x="47" y="6597"/>
                        </a:lnTo>
                        <a:lnTo>
                          <a:pt x="59" y="6569"/>
                        </a:lnTo>
                        <a:lnTo>
                          <a:pt x="74" y="6539"/>
                        </a:lnTo>
                        <a:lnTo>
                          <a:pt x="90" y="6512"/>
                        </a:lnTo>
                        <a:lnTo>
                          <a:pt x="106" y="6485"/>
                        </a:lnTo>
                        <a:lnTo>
                          <a:pt x="125" y="6459"/>
                        </a:lnTo>
                        <a:lnTo>
                          <a:pt x="144" y="6432"/>
                        </a:lnTo>
                        <a:lnTo>
                          <a:pt x="165" y="6408"/>
                        </a:lnTo>
                        <a:lnTo>
                          <a:pt x="188" y="6384"/>
                        </a:lnTo>
                        <a:lnTo>
                          <a:pt x="1801" y="4771"/>
                        </a:lnTo>
                        <a:lnTo>
                          <a:pt x="1824" y="4748"/>
                        </a:lnTo>
                        <a:lnTo>
                          <a:pt x="1850" y="4727"/>
                        </a:lnTo>
                        <a:lnTo>
                          <a:pt x="1876" y="4707"/>
                        </a:lnTo>
                        <a:lnTo>
                          <a:pt x="1902" y="4689"/>
                        </a:lnTo>
                        <a:lnTo>
                          <a:pt x="1929" y="4671"/>
                        </a:lnTo>
                        <a:lnTo>
                          <a:pt x="1957" y="4656"/>
                        </a:lnTo>
                        <a:lnTo>
                          <a:pt x="1985" y="4642"/>
                        </a:lnTo>
                        <a:lnTo>
                          <a:pt x="2014" y="4630"/>
                        </a:lnTo>
                        <a:lnTo>
                          <a:pt x="2043" y="4619"/>
                        </a:lnTo>
                        <a:lnTo>
                          <a:pt x="2073" y="4609"/>
                        </a:lnTo>
                        <a:lnTo>
                          <a:pt x="2104" y="4601"/>
                        </a:lnTo>
                        <a:lnTo>
                          <a:pt x="2134" y="4595"/>
                        </a:lnTo>
                        <a:lnTo>
                          <a:pt x="2164" y="4590"/>
                        </a:lnTo>
                        <a:lnTo>
                          <a:pt x="2195" y="4586"/>
                        </a:lnTo>
                        <a:lnTo>
                          <a:pt x="2227" y="4584"/>
                        </a:lnTo>
                        <a:lnTo>
                          <a:pt x="2257" y="4583"/>
                        </a:lnTo>
                        <a:lnTo>
                          <a:pt x="2288" y="4584"/>
                        </a:lnTo>
                        <a:lnTo>
                          <a:pt x="2319" y="4586"/>
                        </a:lnTo>
                        <a:lnTo>
                          <a:pt x="2350" y="4590"/>
                        </a:lnTo>
                        <a:lnTo>
                          <a:pt x="2381" y="4595"/>
                        </a:lnTo>
                        <a:lnTo>
                          <a:pt x="2411" y="4601"/>
                        </a:lnTo>
                        <a:lnTo>
                          <a:pt x="2441" y="4609"/>
                        </a:lnTo>
                        <a:lnTo>
                          <a:pt x="2472" y="4619"/>
                        </a:lnTo>
                        <a:lnTo>
                          <a:pt x="2501" y="4630"/>
                        </a:lnTo>
                        <a:lnTo>
                          <a:pt x="2529" y="4642"/>
                        </a:lnTo>
                        <a:lnTo>
                          <a:pt x="2558" y="4656"/>
                        </a:lnTo>
                        <a:lnTo>
                          <a:pt x="2586" y="4671"/>
                        </a:lnTo>
                        <a:lnTo>
                          <a:pt x="2613" y="4689"/>
                        </a:lnTo>
                        <a:lnTo>
                          <a:pt x="2639" y="4707"/>
                        </a:lnTo>
                        <a:lnTo>
                          <a:pt x="2665" y="4727"/>
                        </a:lnTo>
                        <a:lnTo>
                          <a:pt x="2689" y="4748"/>
                        </a:lnTo>
                        <a:lnTo>
                          <a:pt x="2714" y="4770"/>
                        </a:lnTo>
                        <a:lnTo>
                          <a:pt x="5332" y="7384"/>
                        </a:lnTo>
                        <a:lnTo>
                          <a:pt x="5357" y="7406"/>
                        </a:lnTo>
                        <a:lnTo>
                          <a:pt x="5382" y="7427"/>
                        </a:lnTo>
                        <a:lnTo>
                          <a:pt x="5407" y="7448"/>
                        </a:lnTo>
                        <a:lnTo>
                          <a:pt x="5433" y="7466"/>
                        </a:lnTo>
                        <a:lnTo>
                          <a:pt x="5460" y="7483"/>
                        </a:lnTo>
                        <a:lnTo>
                          <a:pt x="5489" y="7498"/>
                        </a:lnTo>
                        <a:lnTo>
                          <a:pt x="5517" y="7512"/>
                        </a:lnTo>
                        <a:lnTo>
                          <a:pt x="5546" y="7524"/>
                        </a:lnTo>
                        <a:lnTo>
                          <a:pt x="5575" y="7535"/>
                        </a:lnTo>
                        <a:lnTo>
                          <a:pt x="5604" y="7545"/>
                        </a:lnTo>
                        <a:lnTo>
                          <a:pt x="5635" y="7553"/>
                        </a:lnTo>
                        <a:lnTo>
                          <a:pt x="5665" y="7559"/>
                        </a:lnTo>
                        <a:lnTo>
                          <a:pt x="5696" y="7565"/>
                        </a:lnTo>
                        <a:lnTo>
                          <a:pt x="5726" y="7569"/>
                        </a:lnTo>
                        <a:lnTo>
                          <a:pt x="5758" y="7571"/>
                        </a:lnTo>
                        <a:lnTo>
                          <a:pt x="5789" y="7572"/>
                        </a:lnTo>
                        <a:lnTo>
                          <a:pt x="5819" y="7571"/>
                        </a:lnTo>
                        <a:lnTo>
                          <a:pt x="5850" y="7569"/>
                        </a:lnTo>
                        <a:lnTo>
                          <a:pt x="5882" y="7565"/>
                        </a:lnTo>
                        <a:lnTo>
                          <a:pt x="5912" y="7559"/>
                        </a:lnTo>
                        <a:lnTo>
                          <a:pt x="5942" y="7552"/>
                        </a:lnTo>
                        <a:lnTo>
                          <a:pt x="5972" y="7544"/>
                        </a:lnTo>
                        <a:lnTo>
                          <a:pt x="6003" y="7535"/>
                        </a:lnTo>
                        <a:lnTo>
                          <a:pt x="6032" y="7524"/>
                        </a:lnTo>
                        <a:lnTo>
                          <a:pt x="6060" y="7512"/>
                        </a:lnTo>
                        <a:lnTo>
                          <a:pt x="6089" y="7498"/>
                        </a:lnTo>
                        <a:lnTo>
                          <a:pt x="6117" y="7482"/>
                        </a:lnTo>
                        <a:lnTo>
                          <a:pt x="6144" y="7465"/>
                        </a:lnTo>
                        <a:lnTo>
                          <a:pt x="6170" y="7447"/>
                        </a:lnTo>
                        <a:lnTo>
                          <a:pt x="6196" y="7426"/>
                        </a:lnTo>
                        <a:lnTo>
                          <a:pt x="6220" y="7405"/>
                        </a:lnTo>
                        <a:lnTo>
                          <a:pt x="6245" y="7383"/>
                        </a:lnTo>
                        <a:lnTo>
                          <a:pt x="13421" y="190"/>
                        </a:lnTo>
                        <a:lnTo>
                          <a:pt x="13445" y="166"/>
                        </a:lnTo>
                        <a:lnTo>
                          <a:pt x="13470" y="145"/>
                        </a:lnTo>
                        <a:lnTo>
                          <a:pt x="13495" y="125"/>
                        </a:lnTo>
                        <a:lnTo>
                          <a:pt x="13521" y="107"/>
                        </a:lnTo>
                        <a:lnTo>
                          <a:pt x="13549" y="90"/>
                        </a:lnTo>
                        <a:lnTo>
                          <a:pt x="13577" y="75"/>
                        </a:lnTo>
                        <a:lnTo>
                          <a:pt x="13605" y="60"/>
                        </a:lnTo>
                        <a:lnTo>
                          <a:pt x="13634" y="47"/>
                        </a:lnTo>
                        <a:lnTo>
                          <a:pt x="13663" y="36"/>
                        </a:lnTo>
                        <a:lnTo>
                          <a:pt x="13693" y="27"/>
                        </a:lnTo>
                        <a:lnTo>
                          <a:pt x="13723" y="19"/>
                        </a:lnTo>
                        <a:lnTo>
                          <a:pt x="13753" y="12"/>
                        </a:lnTo>
                        <a:lnTo>
                          <a:pt x="13784" y="7"/>
                        </a:lnTo>
                        <a:lnTo>
                          <a:pt x="13815" y="3"/>
                        </a:lnTo>
                        <a:lnTo>
                          <a:pt x="13846" y="1"/>
                        </a:lnTo>
                        <a:lnTo>
                          <a:pt x="13877" y="0"/>
                        </a:lnTo>
                        <a:lnTo>
                          <a:pt x="13908" y="1"/>
                        </a:lnTo>
                        <a:lnTo>
                          <a:pt x="13939" y="3"/>
                        </a:lnTo>
                        <a:lnTo>
                          <a:pt x="13970" y="6"/>
                        </a:lnTo>
                        <a:lnTo>
                          <a:pt x="14000" y="11"/>
                        </a:lnTo>
                        <a:lnTo>
                          <a:pt x="14031" y="18"/>
                        </a:lnTo>
                        <a:lnTo>
                          <a:pt x="14062" y="26"/>
                        </a:lnTo>
                        <a:lnTo>
                          <a:pt x="14091" y="35"/>
                        </a:lnTo>
                        <a:lnTo>
                          <a:pt x="14120" y="46"/>
                        </a:lnTo>
                        <a:lnTo>
                          <a:pt x="14149" y="58"/>
                        </a:lnTo>
                        <a:lnTo>
                          <a:pt x="14178" y="73"/>
                        </a:lnTo>
                        <a:lnTo>
                          <a:pt x="14206" y="88"/>
                        </a:lnTo>
                        <a:lnTo>
                          <a:pt x="14233" y="105"/>
                        </a:lnTo>
                        <a:lnTo>
                          <a:pt x="14259" y="123"/>
                        </a:lnTo>
                        <a:lnTo>
                          <a:pt x="14285" y="143"/>
                        </a:lnTo>
                        <a:lnTo>
                          <a:pt x="14310" y="164"/>
                        </a:lnTo>
                        <a:lnTo>
                          <a:pt x="14334" y="186"/>
                        </a:lnTo>
                        <a:lnTo>
                          <a:pt x="15938" y="1780"/>
                        </a:lnTo>
                        <a:lnTo>
                          <a:pt x="15962" y="1804"/>
                        </a:lnTo>
                        <a:lnTo>
                          <a:pt x="15983" y="1829"/>
                        </a:lnTo>
                        <a:lnTo>
                          <a:pt x="16003" y="1855"/>
                        </a:lnTo>
                        <a:lnTo>
                          <a:pt x="16021" y="1881"/>
                        </a:lnTo>
                        <a:lnTo>
                          <a:pt x="16038" y="1908"/>
                        </a:lnTo>
                        <a:lnTo>
                          <a:pt x="16053" y="1935"/>
                        </a:lnTo>
                        <a:lnTo>
                          <a:pt x="16068" y="1964"/>
                        </a:lnTo>
                        <a:lnTo>
                          <a:pt x="16081" y="1993"/>
                        </a:lnTo>
                        <a:lnTo>
                          <a:pt x="16092" y="2022"/>
                        </a:lnTo>
                        <a:lnTo>
                          <a:pt x="16101" y="2051"/>
                        </a:lnTo>
                        <a:lnTo>
                          <a:pt x="16109" y="2082"/>
                        </a:lnTo>
                        <a:lnTo>
                          <a:pt x="16116" y="2112"/>
                        </a:lnTo>
                        <a:lnTo>
                          <a:pt x="16121" y="2143"/>
                        </a:lnTo>
                        <a:lnTo>
                          <a:pt x="16125" y="2173"/>
                        </a:lnTo>
                        <a:lnTo>
                          <a:pt x="16127" y="2205"/>
                        </a:lnTo>
                        <a:lnTo>
                          <a:pt x="16128" y="2236"/>
                        </a:lnTo>
                        <a:lnTo>
                          <a:pt x="16127" y="2266"/>
                        </a:lnTo>
                        <a:lnTo>
                          <a:pt x="16125" y="2297"/>
                        </a:lnTo>
                        <a:lnTo>
                          <a:pt x="16122" y="2328"/>
                        </a:lnTo>
                        <a:lnTo>
                          <a:pt x="16117" y="2359"/>
                        </a:lnTo>
                        <a:lnTo>
                          <a:pt x="16110" y="2389"/>
                        </a:lnTo>
                        <a:lnTo>
                          <a:pt x="16102" y="2419"/>
                        </a:lnTo>
                        <a:lnTo>
                          <a:pt x="16093" y="2449"/>
                        </a:lnTo>
                        <a:lnTo>
                          <a:pt x="16082" y="2478"/>
                        </a:lnTo>
                        <a:lnTo>
                          <a:pt x="16069" y="2507"/>
                        </a:lnTo>
                        <a:lnTo>
                          <a:pt x="16055" y="2535"/>
                        </a:lnTo>
                        <a:lnTo>
                          <a:pt x="16039" y="2564"/>
                        </a:lnTo>
                        <a:lnTo>
                          <a:pt x="16023" y="2591"/>
                        </a:lnTo>
                        <a:lnTo>
                          <a:pt x="16004" y="2617"/>
                        </a:lnTo>
                        <a:lnTo>
                          <a:pt x="15985" y="2642"/>
                        </a:lnTo>
                        <a:lnTo>
                          <a:pt x="15964" y="2667"/>
                        </a:lnTo>
                        <a:lnTo>
                          <a:pt x="15941" y="2692"/>
                        </a:lnTo>
                        <a:lnTo>
                          <a:pt x="7238" y="11415"/>
                        </a:lnTo>
                        <a:lnTo>
                          <a:pt x="7214" y="11439"/>
                        </a:lnTo>
                        <a:lnTo>
                          <a:pt x="7188" y="11462"/>
                        </a:lnTo>
                        <a:lnTo>
                          <a:pt x="7162" y="11485"/>
                        </a:lnTo>
                        <a:lnTo>
                          <a:pt x="7134" y="11507"/>
                        </a:lnTo>
                        <a:lnTo>
                          <a:pt x="7104" y="11529"/>
                        </a:lnTo>
                        <a:lnTo>
                          <a:pt x="7074" y="11550"/>
                        </a:lnTo>
                        <a:lnTo>
                          <a:pt x="7043" y="11572"/>
                        </a:lnTo>
                        <a:lnTo>
                          <a:pt x="7011" y="11593"/>
                        </a:lnTo>
                        <a:lnTo>
                          <a:pt x="6977" y="11613"/>
                        </a:lnTo>
                        <a:lnTo>
                          <a:pt x="6943" y="11632"/>
                        </a:lnTo>
                        <a:lnTo>
                          <a:pt x="6909" y="11651"/>
                        </a:lnTo>
                        <a:lnTo>
                          <a:pt x="6874" y="11670"/>
                        </a:lnTo>
                        <a:lnTo>
                          <a:pt x="6837" y="11688"/>
                        </a:lnTo>
                        <a:lnTo>
                          <a:pt x="6801" y="11706"/>
                        </a:lnTo>
                        <a:lnTo>
                          <a:pt x="6765" y="11722"/>
                        </a:lnTo>
                        <a:lnTo>
                          <a:pt x="6727" y="11738"/>
                        </a:lnTo>
                        <a:lnTo>
                          <a:pt x="6689" y="11753"/>
                        </a:lnTo>
                        <a:lnTo>
                          <a:pt x="6652" y="11767"/>
                        </a:lnTo>
                        <a:lnTo>
                          <a:pt x="6613" y="11781"/>
                        </a:lnTo>
                        <a:lnTo>
                          <a:pt x="6576" y="11793"/>
                        </a:lnTo>
                        <a:lnTo>
                          <a:pt x="6538" y="11805"/>
                        </a:lnTo>
                        <a:lnTo>
                          <a:pt x="6500" y="11817"/>
                        </a:lnTo>
                        <a:lnTo>
                          <a:pt x="6461" y="11827"/>
                        </a:lnTo>
                        <a:lnTo>
                          <a:pt x="6424" y="11836"/>
                        </a:lnTo>
                        <a:lnTo>
                          <a:pt x="6387" y="11844"/>
                        </a:lnTo>
                        <a:lnTo>
                          <a:pt x="6349" y="11852"/>
                        </a:lnTo>
                        <a:lnTo>
                          <a:pt x="6313" y="11858"/>
                        </a:lnTo>
                        <a:lnTo>
                          <a:pt x="6277" y="11863"/>
                        </a:lnTo>
                        <a:lnTo>
                          <a:pt x="6241" y="11867"/>
                        </a:lnTo>
                        <a:lnTo>
                          <a:pt x="6205" y="11870"/>
                        </a:lnTo>
                        <a:lnTo>
                          <a:pt x="6171" y="11871"/>
                        </a:lnTo>
                        <a:lnTo>
                          <a:pt x="6138" y="11872"/>
                        </a:lnTo>
                        <a:lnTo>
                          <a:pt x="5386" y="11872"/>
                        </a:lnTo>
                        <a:lnTo>
                          <a:pt x="5352" y="11871"/>
                        </a:lnTo>
                        <a:lnTo>
                          <a:pt x="5318" y="11870"/>
                        </a:lnTo>
                        <a:lnTo>
                          <a:pt x="5283" y="11867"/>
                        </a:lnTo>
                        <a:lnTo>
                          <a:pt x="5247" y="11863"/>
                        </a:lnTo>
                        <a:lnTo>
                          <a:pt x="5210" y="11858"/>
                        </a:lnTo>
                        <a:lnTo>
                          <a:pt x="5174" y="11851"/>
                        </a:lnTo>
                        <a:lnTo>
                          <a:pt x="5137" y="11844"/>
                        </a:lnTo>
                        <a:lnTo>
                          <a:pt x="5099" y="11836"/>
                        </a:lnTo>
                        <a:lnTo>
                          <a:pt x="5062" y="11827"/>
                        </a:lnTo>
                        <a:lnTo>
                          <a:pt x="5024" y="11817"/>
                        </a:lnTo>
                        <a:lnTo>
                          <a:pt x="4986" y="11805"/>
                        </a:lnTo>
                        <a:lnTo>
                          <a:pt x="4948" y="11793"/>
                        </a:lnTo>
                        <a:lnTo>
                          <a:pt x="4910" y="11780"/>
                        </a:lnTo>
                        <a:lnTo>
                          <a:pt x="4872" y="11767"/>
                        </a:lnTo>
                        <a:lnTo>
                          <a:pt x="4834" y="11753"/>
                        </a:lnTo>
                        <a:lnTo>
                          <a:pt x="4796" y="11738"/>
                        </a:lnTo>
                        <a:lnTo>
                          <a:pt x="4760" y="11722"/>
                        </a:lnTo>
                        <a:lnTo>
                          <a:pt x="4722" y="11705"/>
                        </a:lnTo>
                        <a:lnTo>
                          <a:pt x="4686" y="11688"/>
                        </a:lnTo>
                        <a:lnTo>
                          <a:pt x="4650" y="11669"/>
                        </a:lnTo>
                        <a:lnTo>
                          <a:pt x="4615" y="11651"/>
                        </a:lnTo>
                        <a:lnTo>
                          <a:pt x="4580" y="11632"/>
                        </a:lnTo>
                        <a:lnTo>
                          <a:pt x="4546" y="11612"/>
                        </a:lnTo>
                        <a:lnTo>
                          <a:pt x="4513" y="11592"/>
                        </a:lnTo>
                        <a:lnTo>
                          <a:pt x="4481" y="11572"/>
                        </a:lnTo>
                        <a:lnTo>
                          <a:pt x="4449" y="11550"/>
                        </a:lnTo>
                        <a:lnTo>
                          <a:pt x="4419" y="11528"/>
                        </a:lnTo>
                        <a:lnTo>
                          <a:pt x="4390" y="11506"/>
                        </a:lnTo>
                        <a:lnTo>
                          <a:pt x="4363" y="11484"/>
                        </a:lnTo>
                        <a:lnTo>
                          <a:pt x="4335" y="11462"/>
                        </a:lnTo>
                        <a:lnTo>
                          <a:pt x="4310" y="11439"/>
                        </a:lnTo>
                        <a:lnTo>
                          <a:pt x="4286" y="11414"/>
                        </a:lnTo>
                        <a:lnTo>
                          <a:pt x="187" y="729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9050"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AA0FA5F-0DB5-05E8-990D-B39837C5A190}"/>
                    </a:ext>
                  </a:extLst>
                </p:cNvPr>
                <p:cNvSpPr/>
                <p:nvPr/>
              </p:nvSpPr>
              <p:spPr>
                <a:xfrm>
                  <a:off x="7826689" y="1265735"/>
                  <a:ext cx="2678384" cy="349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b="1" dirty="0">
                      <a:solidFill>
                        <a:srgbClr val="FF0000"/>
                      </a:solidFill>
                      <a:latin typeface="+mj-lt"/>
                      <a:cs typeface="Segoe UI Light" panose="020B0502040204020203" pitchFamily="34" charset="0"/>
                    </a:rPr>
                    <a:t>Humidification set points: </a:t>
                  </a:r>
                  <a:r>
                    <a:rPr lang="en-US" sz="1400" b="1" dirty="0">
                      <a:latin typeface="+mj-lt"/>
                      <a:cs typeface="Segoe UI Light" panose="020B0502040204020203" pitchFamily="34" charset="0"/>
                    </a:rPr>
                    <a:t>30-50 %</a:t>
                  </a:r>
                </a:p>
              </p:txBody>
            </p:sp>
          </p:grpSp>
        </p:grp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F59DA64F-D409-73A6-38A0-EAD967227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90257E0B-B1C6-2839-9454-8FB171132E7B}"/>
              </a:ext>
            </a:extLst>
          </p:cNvPr>
          <p:cNvGrpSpPr/>
          <p:nvPr/>
        </p:nvGrpSpPr>
        <p:grpSpPr>
          <a:xfrm>
            <a:off x="3590977" y="3101053"/>
            <a:ext cx="3417195" cy="2448289"/>
            <a:chOff x="3590977" y="3101053"/>
            <a:chExt cx="3417195" cy="244828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A54780D-41CF-5946-3BD8-032E60799456}"/>
                </a:ext>
              </a:extLst>
            </p:cNvPr>
            <p:cNvSpPr/>
            <p:nvPr/>
          </p:nvSpPr>
          <p:spPr>
            <a:xfrm>
              <a:off x="3590977" y="3147956"/>
              <a:ext cx="352676" cy="352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9" name="Freeform 229">
              <a:extLst>
                <a:ext uri="{FF2B5EF4-FFF2-40B4-BE49-F238E27FC236}">
                  <a16:creationId xmlns:a16="http://schemas.microsoft.com/office/drawing/2014/main" id="{0305EED2-D362-F98E-1628-3A3990922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10" y="3269120"/>
              <a:ext cx="160609" cy="11034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C0DE8D-8A57-BB5E-AA86-D5D6BC99E64C}"/>
                </a:ext>
              </a:extLst>
            </p:cNvPr>
            <p:cNvSpPr/>
            <p:nvPr/>
          </p:nvSpPr>
          <p:spPr>
            <a:xfrm>
              <a:off x="4097540" y="3101053"/>
              <a:ext cx="2736056" cy="3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b="1" dirty="0">
                  <a:solidFill>
                    <a:srgbClr val="FF0000"/>
                  </a:solidFill>
                  <a:latin typeface="+mj-lt"/>
                  <a:cs typeface="Segoe UI Light" panose="020B0502040204020203" pitchFamily="34" charset="0"/>
                </a:rPr>
                <a:t>Window Type: </a:t>
              </a:r>
              <a:r>
                <a:rPr lang="en-US" sz="1400" b="1" dirty="0">
                  <a:latin typeface="+mj-lt"/>
                  <a:cs typeface="Segoe UI Light" panose="020B0502040204020203" pitchFamily="34" charset="0"/>
                </a:rPr>
                <a:t>Double Glazing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3A850E1-E686-A055-ACB2-58DD2988F62A}"/>
                </a:ext>
              </a:extLst>
            </p:cNvPr>
            <p:cNvSpPr/>
            <p:nvPr/>
          </p:nvSpPr>
          <p:spPr>
            <a:xfrm>
              <a:off x="3590977" y="3564624"/>
              <a:ext cx="352676" cy="352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2" name="Freeform 229">
              <a:extLst>
                <a:ext uri="{FF2B5EF4-FFF2-40B4-BE49-F238E27FC236}">
                  <a16:creationId xmlns:a16="http://schemas.microsoft.com/office/drawing/2014/main" id="{C976503B-43E8-EC8E-8CE9-4C500401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10" y="3685788"/>
              <a:ext cx="160609" cy="11034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35D7A7-4D38-9926-5EB9-D25B9E403995}"/>
                </a:ext>
              </a:extLst>
            </p:cNvPr>
            <p:cNvSpPr/>
            <p:nvPr/>
          </p:nvSpPr>
          <p:spPr>
            <a:xfrm>
              <a:off x="4097540" y="3517721"/>
              <a:ext cx="2736056" cy="3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b="1" dirty="0">
                  <a:solidFill>
                    <a:srgbClr val="FF0000"/>
                  </a:solidFill>
                  <a:latin typeface="+mj-lt"/>
                  <a:cs typeface="Segoe UI Light" panose="020B0502040204020203" pitchFamily="34" charset="0"/>
                </a:rPr>
                <a:t>Illuminance: </a:t>
              </a:r>
              <a:r>
                <a:rPr lang="en-US" sz="1400" b="1" dirty="0">
                  <a:latin typeface="+mj-lt"/>
                  <a:cs typeface="Segoe UI Light" panose="020B0502040204020203" pitchFamily="34" charset="0"/>
                </a:rPr>
                <a:t>500 lux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BC9B516-7694-321E-FC65-04C014CFBA52}"/>
                </a:ext>
              </a:extLst>
            </p:cNvPr>
            <p:cNvSpPr/>
            <p:nvPr/>
          </p:nvSpPr>
          <p:spPr>
            <a:xfrm>
              <a:off x="3590977" y="3979489"/>
              <a:ext cx="352676" cy="352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Freeform 229">
              <a:extLst>
                <a:ext uri="{FF2B5EF4-FFF2-40B4-BE49-F238E27FC236}">
                  <a16:creationId xmlns:a16="http://schemas.microsoft.com/office/drawing/2014/main" id="{30DE5343-4F15-0D63-279F-7288664F4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10" y="4100653"/>
              <a:ext cx="160609" cy="11034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FA8BA49-DFAF-66CE-9004-F95EFA663CBC}"/>
                </a:ext>
              </a:extLst>
            </p:cNvPr>
            <p:cNvSpPr/>
            <p:nvPr/>
          </p:nvSpPr>
          <p:spPr>
            <a:xfrm>
              <a:off x="4097540" y="3932586"/>
              <a:ext cx="2736056" cy="3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b="1" dirty="0">
                  <a:solidFill>
                    <a:srgbClr val="FF0000"/>
                  </a:solidFill>
                  <a:latin typeface="+mj-lt"/>
                  <a:cs typeface="Segoe UI Light" panose="020B0502040204020203" pitchFamily="34" charset="0"/>
                </a:rPr>
                <a:t>Lighting: </a:t>
              </a:r>
              <a:r>
                <a:rPr lang="en-US" sz="1400" b="1" dirty="0">
                  <a:latin typeface="+mj-lt"/>
                  <a:cs typeface="Segoe UI Light" panose="020B0502040204020203" pitchFamily="34" charset="0"/>
                </a:rPr>
                <a:t>LED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D81A7A6-1D62-4502-18D8-1BCE6C2B728F}"/>
                </a:ext>
              </a:extLst>
            </p:cNvPr>
            <p:cNvSpPr/>
            <p:nvPr/>
          </p:nvSpPr>
          <p:spPr>
            <a:xfrm>
              <a:off x="3590977" y="4392731"/>
              <a:ext cx="352676" cy="352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8" name="Freeform 229">
              <a:extLst>
                <a:ext uri="{FF2B5EF4-FFF2-40B4-BE49-F238E27FC236}">
                  <a16:creationId xmlns:a16="http://schemas.microsoft.com/office/drawing/2014/main" id="{C5F6550C-1E5C-D63D-7CF2-F4921E367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10" y="4513895"/>
              <a:ext cx="160609" cy="11034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4BDACC1-54D0-B65E-14A8-E608B04A43E5}"/>
                </a:ext>
              </a:extLst>
            </p:cNvPr>
            <p:cNvSpPr/>
            <p:nvPr/>
          </p:nvSpPr>
          <p:spPr>
            <a:xfrm>
              <a:off x="4097539" y="4345828"/>
              <a:ext cx="2857133" cy="3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b="1" dirty="0" err="1">
                  <a:solidFill>
                    <a:srgbClr val="FF0000"/>
                  </a:solidFill>
                  <a:latin typeface="+mj-lt"/>
                  <a:cs typeface="Segoe UI Light" panose="020B0502040204020203" pitchFamily="34" charset="0"/>
                </a:rPr>
                <a:t>Radiant_Visible</a:t>
              </a:r>
              <a:r>
                <a:rPr lang="en-US" sz="1400" b="1" dirty="0">
                  <a:solidFill>
                    <a:srgbClr val="FF0000"/>
                  </a:solidFill>
                  <a:latin typeface="+mj-lt"/>
                  <a:cs typeface="Segoe UI Light" panose="020B0502040204020203" pitchFamily="34" charset="0"/>
                </a:rPr>
                <a:t> fraction: </a:t>
              </a:r>
              <a:r>
                <a:rPr lang="en-US" sz="1400" b="1" dirty="0">
                  <a:latin typeface="+mj-lt"/>
                  <a:cs typeface="Segoe UI Light" panose="020B0502040204020203" pitchFamily="34" charset="0"/>
                </a:rPr>
                <a:t>0.420-0.180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5696AC-4888-A43F-8F12-BABA52C0603E}"/>
                </a:ext>
              </a:extLst>
            </p:cNvPr>
            <p:cNvSpPr/>
            <p:nvPr/>
          </p:nvSpPr>
          <p:spPr>
            <a:xfrm>
              <a:off x="3596487" y="4803361"/>
              <a:ext cx="352676" cy="352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1" name="Freeform 229">
              <a:extLst>
                <a:ext uri="{FF2B5EF4-FFF2-40B4-BE49-F238E27FC236}">
                  <a16:creationId xmlns:a16="http://schemas.microsoft.com/office/drawing/2014/main" id="{08FC3A2B-579A-2B1F-70C4-DD1E5C117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520" y="4924525"/>
              <a:ext cx="160609" cy="11034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5FCE0C0-BD48-4150-1F14-98567D1D0544}"/>
                </a:ext>
              </a:extLst>
            </p:cNvPr>
            <p:cNvSpPr/>
            <p:nvPr/>
          </p:nvSpPr>
          <p:spPr>
            <a:xfrm>
              <a:off x="4103049" y="4756458"/>
              <a:ext cx="2905123" cy="3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b="1" dirty="0">
                  <a:solidFill>
                    <a:srgbClr val="FF0000"/>
                  </a:solidFill>
                  <a:latin typeface="+mj-lt"/>
                  <a:cs typeface="Segoe UI Light" panose="020B0502040204020203" pitchFamily="34" charset="0"/>
                </a:rPr>
                <a:t>schedule: </a:t>
              </a:r>
              <a:r>
                <a:rPr lang="en-US" sz="1400" b="1" dirty="0">
                  <a:latin typeface="+mj-lt"/>
                  <a:cs typeface="Segoe UI Light" panose="020B0502040204020203" pitchFamily="34" charset="0"/>
                </a:rPr>
                <a:t>7:00-18:00 (Monday-Friday)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94007FC-9E9D-2FBF-B034-54F28B3C8110}"/>
                </a:ext>
              </a:extLst>
            </p:cNvPr>
            <p:cNvSpPr/>
            <p:nvPr/>
          </p:nvSpPr>
          <p:spPr>
            <a:xfrm>
              <a:off x="3592146" y="5196666"/>
              <a:ext cx="352676" cy="352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4" name="Freeform 229">
              <a:extLst>
                <a:ext uri="{FF2B5EF4-FFF2-40B4-BE49-F238E27FC236}">
                  <a16:creationId xmlns:a16="http://schemas.microsoft.com/office/drawing/2014/main" id="{CD8E4777-6AA8-9BD2-FA21-120DFE5C9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179" y="5317830"/>
              <a:ext cx="160609" cy="11034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A2F6FB5-C313-6B91-E19F-032088A7A574}"/>
                </a:ext>
              </a:extLst>
            </p:cNvPr>
            <p:cNvSpPr/>
            <p:nvPr/>
          </p:nvSpPr>
          <p:spPr>
            <a:xfrm>
              <a:off x="4098709" y="5149763"/>
              <a:ext cx="2736056" cy="3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1400" b="1" dirty="0">
                  <a:solidFill>
                    <a:srgbClr val="FF0000"/>
                  </a:solidFill>
                  <a:latin typeface="+mj-lt"/>
                  <a:cs typeface="Segoe UI Light" panose="020B0502040204020203" pitchFamily="34" charset="0"/>
                </a:rPr>
                <a:t>Ventilation: </a:t>
              </a:r>
              <a:r>
                <a:rPr lang="en-GB" sz="1400" b="1" dirty="0">
                  <a:latin typeface="+mj-lt"/>
                  <a:cs typeface="Segoe UI Light" panose="020B0502040204020203" pitchFamily="34" charset="0"/>
                </a:rPr>
                <a:t>ON</a:t>
              </a:r>
              <a:endParaRPr lang="en-US" sz="1400" b="1" dirty="0">
                <a:latin typeface="+mj-lt"/>
                <a:cs typeface="Segoe UI Light" panose="020B0502040204020203" pitchFamily="34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8C839DCB-AD4A-7C7D-F476-A9898E28C1F1}"/>
              </a:ext>
            </a:extLst>
          </p:cNvPr>
          <p:cNvSpPr txBox="1"/>
          <p:nvPr/>
        </p:nvSpPr>
        <p:spPr>
          <a:xfrm>
            <a:off x="3944288" y="228600"/>
            <a:ext cx="432341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en-US" sz="3200" b="1" dirty="0" err="1">
                <a:ea typeface="Lato" pitchFamily="34" charset="0"/>
                <a:cs typeface="Lato" pitchFamily="34" charset="0"/>
              </a:rPr>
              <a:t>DesignBuilder</a:t>
            </a:r>
            <a:endParaRPr lang="id-ID" sz="3200" b="1" dirty="0">
              <a:ea typeface="Lato" pitchFamily="34" charset="0"/>
              <a:cs typeface="Lat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3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21" name="Picture Placeholder 20" descr="Low angle view of a building&#10;&#10;Description automatically generated">
            <a:extLst>
              <a:ext uri="{FF2B5EF4-FFF2-40B4-BE49-F238E27FC236}">
                <a16:creationId xmlns:a16="http://schemas.microsoft.com/office/drawing/2014/main" id="{A9DE4BB5-C700-F428-CCFD-23DF563631D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1AA6125-038B-E325-3619-CBACAB4BE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" y="5768624"/>
            <a:ext cx="1059595" cy="10492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9F143C-EDDC-EF3A-6019-1DA40DAA52AC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8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F88BE365-B5FC-648B-A4AD-A07EDD058BAB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380F2DC2-482A-1199-D2FE-C2E780EFD543}"/>
              </a:ext>
            </a:extLst>
          </p:cNvPr>
          <p:cNvGrpSpPr>
            <a:grpSpLocks/>
          </p:cNvGrpSpPr>
          <p:nvPr/>
        </p:nvGrpSpPr>
        <p:grpSpPr bwMode="auto">
          <a:xfrm>
            <a:off x="-9055" y="3061982"/>
            <a:ext cx="6320366" cy="212502"/>
            <a:chOff x="0" y="2341322"/>
            <a:chExt cx="4403469" cy="1152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27E7DC-FD89-FE08-B324-080E9F1F8C9F}"/>
                </a:ext>
              </a:extLst>
            </p:cNvPr>
            <p:cNvSpPr/>
            <p:nvPr/>
          </p:nvSpPr>
          <p:spPr>
            <a:xfrm>
              <a:off x="0" y="2341322"/>
              <a:ext cx="4403469" cy="464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BA765F-12BD-B7A4-E07C-8A285076979C}"/>
                </a:ext>
              </a:extLst>
            </p:cNvPr>
            <p:cNvSpPr/>
            <p:nvPr/>
          </p:nvSpPr>
          <p:spPr>
            <a:xfrm>
              <a:off x="3535157" y="2387727"/>
              <a:ext cx="868312" cy="688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67">
                <a:defRPr/>
              </a:pPr>
              <a:endParaRPr lang="en-US" sz="24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BA8F9D5-F3CF-9649-90CA-CDAEE4943873}"/>
              </a:ext>
            </a:extLst>
          </p:cNvPr>
          <p:cNvSpPr txBox="1"/>
          <p:nvPr/>
        </p:nvSpPr>
        <p:spPr>
          <a:xfrm>
            <a:off x="4553866" y="3257194"/>
            <a:ext cx="34471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4000" b="1" dirty="0">
                <a:latin typeface="+mj-lt"/>
                <a:cs typeface="B Badr" panose="00000400000000000000" pitchFamily="2" charset="-78"/>
              </a:rPr>
              <a:t>Surrogate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46FC6-5A79-0EF5-0DC9-1555D145F913}"/>
              </a:ext>
            </a:extLst>
          </p:cNvPr>
          <p:cNvSpPr txBox="1"/>
          <p:nvPr/>
        </p:nvSpPr>
        <p:spPr>
          <a:xfrm>
            <a:off x="570728" y="3211028"/>
            <a:ext cx="323133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4000" b="1" dirty="0">
                <a:latin typeface="+mj-lt"/>
                <a:cs typeface="B Badr" panose="00000400000000000000" pitchFamily="2" charset="-7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1159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54561E71-FCB6-4905-8035-FDC430A202B5}"/>
              </a:ext>
            </a:extLst>
          </p:cNvPr>
          <p:cNvSpPr>
            <a:spLocks/>
          </p:cNvSpPr>
          <p:nvPr/>
        </p:nvSpPr>
        <p:spPr bwMode="auto">
          <a:xfrm flipH="1">
            <a:off x="0" y="4763"/>
            <a:ext cx="6613101" cy="6853237"/>
          </a:xfrm>
          <a:custGeom>
            <a:avLst/>
            <a:gdLst>
              <a:gd name="T0" fmla="*/ 3777 w 3777"/>
              <a:gd name="T1" fmla="*/ 324 h 3933"/>
              <a:gd name="T2" fmla="*/ 3420 w 3777"/>
              <a:gd name="T3" fmla="*/ 0 h 3933"/>
              <a:gd name="T4" fmla="*/ 2020 w 3777"/>
              <a:gd name="T5" fmla="*/ 0 h 3933"/>
              <a:gd name="T6" fmla="*/ 626 w 3777"/>
              <a:gd name="T7" fmla="*/ 2759 h 3933"/>
              <a:gd name="T8" fmla="*/ 2899 w 3777"/>
              <a:gd name="T9" fmla="*/ 3933 h 3933"/>
              <a:gd name="T10" fmla="*/ 3777 w 3777"/>
              <a:gd name="T11" fmla="*/ 3933 h 3933"/>
              <a:gd name="T12" fmla="*/ 3777 w 3777"/>
              <a:gd name="T13" fmla="*/ 324 h 3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77" h="3933">
                <a:moveTo>
                  <a:pt x="3777" y="324"/>
                </a:moveTo>
                <a:cubicBezTo>
                  <a:pt x="3682" y="202"/>
                  <a:pt x="3564" y="88"/>
                  <a:pt x="3420" y="0"/>
                </a:cubicBezTo>
                <a:cubicBezTo>
                  <a:pt x="2020" y="0"/>
                  <a:pt x="2020" y="0"/>
                  <a:pt x="2020" y="0"/>
                </a:cubicBezTo>
                <a:cubicBezTo>
                  <a:pt x="843" y="507"/>
                  <a:pt x="0" y="1972"/>
                  <a:pt x="626" y="2759"/>
                </a:cubicBezTo>
                <a:cubicBezTo>
                  <a:pt x="1242" y="3532"/>
                  <a:pt x="2369" y="3305"/>
                  <a:pt x="2899" y="3933"/>
                </a:cubicBezTo>
                <a:cubicBezTo>
                  <a:pt x="3777" y="3933"/>
                  <a:pt x="3777" y="3933"/>
                  <a:pt x="3777" y="3933"/>
                </a:cubicBezTo>
                <a:lnTo>
                  <a:pt x="3777" y="32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0">
                <a:schemeClr val="accent2"/>
              </a:gs>
              <a:gs pos="100000">
                <a:schemeClr val="accent3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5D1B1-C6C7-D22D-9481-72768E167AD7}"/>
              </a:ext>
            </a:extLst>
          </p:cNvPr>
          <p:cNvSpPr txBox="1"/>
          <p:nvPr/>
        </p:nvSpPr>
        <p:spPr>
          <a:xfrm>
            <a:off x="11523452" y="6542699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200" b="1" smtClean="0">
                <a:solidFill>
                  <a:schemeClr val="accent1"/>
                </a:solidFill>
                <a:latin typeface="+mj-lt"/>
              </a:rPr>
              <a:pPr algn="ctr"/>
              <a:t>9</a:t>
            </a:fld>
            <a:endParaRPr lang="en-US" sz="1200" b="1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1AB0FC62-6D6A-0946-23DC-6E6446DEB4E7}"/>
              </a:ext>
            </a:extLst>
          </p:cNvPr>
          <p:cNvSpPr>
            <a:spLocks/>
          </p:cNvSpPr>
          <p:nvPr/>
        </p:nvSpPr>
        <p:spPr bwMode="auto">
          <a:xfrm>
            <a:off x="11951474" y="6579428"/>
            <a:ext cx="188118" cy="230382"/>
          </a:xfrm>
          <a:custGeom>
            <a:avLst/>
            <a:gdLst>
              <a:gd name="T0" fmla="*/ 1580 w 1676"/>
              <a:gd name="T1" fmla="*/ 862 h 2064"/>
              <a:gd name="T2" fmla="*/ 1580 w 1676"/>
              <a:gd name="T3" fmla="*/ 862 h 2064"/>
              <a:gd name="T4" fmla="*/ 325 w 1676"/>
              <a:gd name="T5" fmla="*/ 45 h 2064"/>
              <a:gd name="T6" fmla="*/ 110 w 1676"/>
              <a:gd name="T7" fmla="*/ 37 h 2064"/>
              <a:gd name="T8" fmla="*/ 0 w 1676"/>
              <a:gd name="T9" fmla="*/ 222 h 2064"/>
              <a:gd name="T10" fmla="*/ 0 w 1676"/>
              <a:gd name="T11" fmla="*/ 702 h 2064"/>
              <a:gd name="T12" fmla="*/ 38 w 1676"/>
              <a:gd name="T13" fmla="*/ 769 h 2064"/>
              <a:gd name="T14" fmla="*/ 115 w 1676"/>
              <a:gd name="T15" fmla="*/ 774 h 2064"/>
              <a:gd name="T16" fmla="*/ 240 w 1676"/>
              <a:gd name="T17" fmla="*/ 746 h 2064"/>
              <a:gd name="T18" fmla="*/ 531 w 1676"/>
              <a:gd name="T19" fmla="*/ 1038 h 2064"/>
              <a:gd name="T20" fmla="*/ 240 w 1676"/>
              <a:gd name="T21" fmla="*/ 1329 h 2064"/>
              <a:gd name="T22" fmla="*/ 115 w 1676"/>
              <a:gd name="T23" fmla="*/ 1301 h 2064"/>
              <a:gd name="T24" fmla="*/ 38 w 1676"/>
              <a:gd name="T25" fmla="*/ 1306 h 2064"/>
              <a:gd name="T26" fmla="*/ 0 w 1676"/>
              <a:gd name="T27" fmla="*/ 1374 h 2064"/>
              <a:gd name="T28" fmla="*/ 0 w 1676"/>
              <a:gd name="T29" fmla="*/ 1854 h 2064"/>
              <a:gd name="T30" fmla="*/ 110 w 1676"/>
              <a:gd name="T31" fmla="*/ 2038 h 2064"/>
              <a:gd name="T32" fmla="*/ 210 w 1676"/>
              <a:gd name="T33" fmla="*/ 2064 h 2064"/>
              <a:gd name="T34" fmla="*/ 325 w 1676"/>
              <a:gd name="T35" fmla="*/ 2030 h 2064"/>
              <a:gd name="T36" fmla="*/ 1580 w 1676"/>
              <a:gd name="T37" fmla="*/ 1214 h 2064"/>
              <a:gd name="T38" fmla="*/ 1676 w 1676"/>
              <a:gd name="T39" fmla="*/ 1038 h 2064"/>
              <a:gd name="T40" fmla="*/ 1580 w 1676"/>
              <a:gd name="T41" fmla="*/ 862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6" h="2064">
                <a:moveTo>
                  <a:pt x="1580" y="862"/>
                </a:moveTo>
                <a:cubicBezTo>
                  <a:pt x="1580" y="862"/>
                  <a:pt x="1580" y="862"/>
                  <a:pt x="1580" y="862"/>
                </a:cubicBezTo>
                <a:cubicBezTo>
                  <a:pt x="325" y="45"/>
                  <a:pt x="325" y="45"/>
                  <a:pt x="325" y="45"/>
                </a:cubicBezTo>
                <a:cubicBezTo>
                  <a:pt x="260" y="3"/>
                  <a:pt x="178" y="0"/>
                  <a:pt x="110" y="37"/>
                </a:cubicBezTo>
                <a:cubicBezTo>
                  <a:pt x="42" y="74"/>
                  <a:pt x="0" y="144"/>
                  <a:pt x="0" y="222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29"/>
                  <a:pt x="14" y="755"/>
                  <a:pt x="38" y="769"/>
                </a:cubicBezTo>
                <a:cubicBezTo>
                  <a:pt x="61" y="784"/>
                  <a:pt x="90" y="786"/>
                  <a:pt x="115" y="774"/>
                </a:cubicBezTo>
                <a:cubicBezTo>
                  <a:pt x="154" y="755"/>
                  <a:pt x="196" y="746"/>
                  <a:pt x="240" y="746"/>
                </a:cubicBezTo>
                <a:cubicBezTo>
                  <a:pt x="401" y="746"/>
                  <a:pt x="531" y="877"/>
                  <a:pt x="531" y="1038"/>
                </a:cubicBezTo>
                <a:cubicBezTo>
                  <a:pt x="531" y="1199"/>
                  <a:pt x="401" y="1329"/>
                  <a:pt x="240" y="1329"/>
                </a:cubicBezTo>
                <a:cubicBezTo>
                  <a:pt x="196" y="1329"/>
                  <a:pt x="154" y="1320"/>
                  <a:pt x="115" y="1301"/>
                </a:cubicBezTo>
                <a:cubicBezTo>
                  <a:pt x="90" y="1290"/>
                  <a:pt x="61" y="1291"/>
                  <a:pt x="38" y="1306"/>
                </a:cubicBezTo>
                <a:cubicBezTo>
                  <a:pt x="14" y="1321"/>
                  <a:pt x="0" y="1346"/>
                  <a:pt x="0" y="1374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931"/>
                  <a:pt x="42" y="2002"/>
                  <a:pt x="110" y="2038"/>
                </a:cubicBezTo>
                <a:cubicBezTo>
                  <a:pt x="141" y="2055"/>
                  <a:pt x="175" y="2064"/>
                  <a:pt x="210" y="2064"/>
                </a:cubicBezTo>
                <a:cubicBezTo>
                  <a:pt x="251" y="2064"/>
                  <a:pt x="291" y="2052"/>
                  <a:pt x="325" y="2030"/>
                </a:cubicBezTo>
                <a:cubicBezTo>
                  <a:pt x="1580" y="1214"/>
                  <a:pt x="1580" y="1214"/>
                  <a:pt x="1580" y="1214"/>
                </a:cubicBezTo>
                <a:cubicBezTo>
                  <a:pt x="1640" y="1175"/>
                  <a:pt x="1676" y="1109"/>
                  <a:pt x="1676" y="1038"/>
                </a:cubicBezTo>
                <a:cubicBezTo>
                  <a:pt x="1676" y="966"/>
                  <a:pt x="1640" y="901"/>
                  <a:pt x="1580" y="8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9F0155-CF00-A481-CDC7-903D1C39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92" y="5768624"/>
            <a:ext cx="1059594" cy="1049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10540-ACA4-D330-F0B5-A41EAAAB4C09}"/>
              </a:ext>
            </a:extLst>
          </p:cNvPr>
          <p:cNvSpPr txBox="1"/>
          <p:nvPr/>
        </p:nvSpPr>
        <p:spPr>
          <a:xfrm>
            <a:off x="3642634" y="259915"/>
            <a:ext cx="4906732" cy="53860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id-ID" sz="3200" b="1" dirty="0">
                <a:ea typeface="Lato" pitchFamily="34" charset="0"/>
                <a:cs typeface="Lato" pitchFamily="34" charset="0"/>
              </a:rPr>
              <a:t>Surrogate Model Sampling</a:t>
            </a:r>
          </a:p>
        </p:txBody>
      </p:sp>
      <p:pic>
        <p:nvPicPr>
          <p:cNvPr id="8" name="Picture 7" descr="A group of blue dots&#10;&#10;Description automatically generated">
            <a:extLst>
              <a:ext uri="{FF2B5EF4-FFF2-40B4-BE49-F238E27FC236}">
                <a16:creationId xmlns:a16="http://schemas.microsoft.com/office/drawing/2014/main" id="{AAF69472-D48A-9FD6-045A-C23584993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66" y="1205901"/>
            <a:ext cx="6233425" cy="4675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BA7EE-5464-9E07-702C-7B468F6966C5}"/>
              </a:ext>
            </a:extLst>
          </p:cNvPr>
          <p:cNvSpPr txBox="1"/>
          <p:nvPr/>
        </p:nvSpPr>
        <p:spPr>
          <a:xfrm>
            <a:off x="250467" y="1205901"/>
            <a:ext cx="449063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</a:rPr>
              <a:t>Create 100 samples using different combinations of the following 4 parameters using the IDF and EPW files: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5BA6BA-D341-AD55-1317-9D28167E9367}"/>
                  </a:ext>
                </a:extLst>
              </p:cNvPr>
              <p:cNvSpPr txBox="1"/>
              <p:nvPr/>
            </p:nvSpPr>
            <p:spPr>
              <a:xfrm>
                <a:off x="250467" y="2399517"/>
                <a:ext cx="4490634" cy="13304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</a:rPr>
                  <a:t>Insulation Thickness </a:t>
                </a:r>
                <a:r>
                  <a:rPr lang="it-IT" sz="2000" b="1" dirty="0">
                    <a:solidFill>
                      <a:schemeClr val="bg1"/>
                    </a:solidFill>
                  </a:rPr>
                  <a:t>(0.01 - 0.35 m)</a:t>
                </a:r>
                <a:endParaRPr lang="en-GB" sz="2000" b="1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</a:rPr>
                  <a:t>ACH (0 – 6 ACH)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</a:rPr>
                  <a:t>Irradiation Setpoint (80 – 300 W/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</a:rPr>
                  <a:t>Temperature Setpoint (18 – 28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GB" sz="2000" b="1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5BA6BA-D341-AD55-1317-9D28167E9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67" y="2399517"/>
                <a:ext cx="4490634" cy="1330429"/>
              </a:xfrm>
              <a:prstGeom prst="rect">
                <a:avLst/>
              </a:prstGeom>
              <a:blipFill>
                <a:blip r:embed="rId4"/>
                <a:stretch>
                  <a:fillRect l="-1221" t="-2752" r="-407" b="-7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CCDF79-ABD5-00AB-1FCD-BC5EC5BB7AF9}"/>
              </a:ext>
            </a:extLst>
          </p:cNvPr>
          <p:cNvSpPr/>
          <p:nvPr/>
        </p:nvSpPr>
        <p:spPr>
          <a:xfrm rot="16200000">
            <a:off x="6516682" y="2721266"/>
            <a:ext cx="1446728" cy="140291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BB0E16-EF70-2BA7-7EFC-94161DDBA8EA}"/>
              </a:ext>
            </a:extLst>
          </p:cNvPr>
          <p:cNvSpPr/>
          <p:nvPr/>
        </p:nvSpPr>
        <p:spPr>
          <a:xfrm rot="16200000">
            <a:off x="10688782" y="4191136"/>
            <a:ext cx="1446728" cy="145489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075E-5016-EF31-9451-0AB2A48948AD}"/>
              </a:ext>
            </a:extLst>
          </p:cNvPr>
          <p:cNvSpPr txBox="1"/>
          <p:nvPr/>
        </p:nvSpPr>
        <p:spPr>
          <a:xfrm>
            <a:off x="250467" y="4778315"/>
            <a:ext cx="259294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District Heating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District Cooling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Electricity Facility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C63C2-E707-1BC6-2CF8-2A0998327DBD}"/>
              </a:ext>
            </a:extLst>
          </p:cNvPr>
          <p:cNvSpPr txBox="1"/>
          <p:nvPr/>
        </p:nvSpPr>
        <p:spPr>
          <a:xfrm>
            <a:off x="250467" y="4428966"/>
            <a:ext cx="137777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</a:rPr>
              <a:t>Objectives:</a:t>
            </a:r>
          </a:p>
        </p:txBody>
      </p:sp>
    </p:spTree>
    <p:extLst>
      <p:ext uri="{BB962C8B-B14F-4D97-AF65-F5344CB8AC3E}">
        <p14:creationId xmlns:p14="http://schemas.microsoft.com/office/powerpoint/2010/main" val="1509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25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uiExpand="1" build="p"/>
      <p:bldP spid="2" grpId="0" uiExpand="1" build="p"/>
      <p:bldP spid="4" grpId="0" animBg="1"/>
      <p:bldP spid="6" grpId="0" animBg="1"/>
      <p:bldP spid="7" grpId="0" uiExpand="1" build="p"/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rgbClr val="F1FAEE"/>
      </a:lt1>
      <a:dk2>
        <a:srgbClr val="1D3557"/>
      </a:dk2>
      <a:lt2>
        <a:srgbClr val="E7E6E6"/>
      </a:lt2>
      <a:accent1>
        <a:srgbClr val="457B9D"/>
      </a:accent1>
      <a:accent2>
        <a:srgbClr val="E63946"/>
      </a:accent2>
      <a:accent3>
        <a:srgbClr val="457B9D"/>
      </a:accent3>
      <a:accent4>
        <a:srgbClr val="A8DADC"/>
      </a:accent4>
      <a:accent5>
        <a:srgbClr val="F1FAEE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157041C507DB47AA53811770C52C5D" ma:contentTypeVersion="2" ma:contentTypeDescription="Create a new document." ma:contentTypeScope="" ma:versionID="ae9e51cf7310a166df9206a64e983be2">
  <xsd:schema xmlns:xsd="http://www.w3.org/2001/XMLSchema" xmlns:xs="http://www.w3.org/2001/XMLSchema" xmlns:p="http://schemas.microsoft.com/office/2006/metadata/properties" xmlns:ns3="c8f7b788-1840-4bda-8c83-9564c2117c03" targetNamespace="http://schemas.microsoft.com/office/2006/metadata/properties" ma:root="true" ma:fieldsID="e35f9d8d01256864a0ad6eed76c5b27c" ns3:_="">
    <xsd:import namespace="c8f7b788-1840-4bda-8c83-9564c2117c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7b788-1840-4bda-8c83-9564c2117c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0D7E9B-1A1A-4B8B-BC8C-BD0BCEE40E6F}">
  <ds:schemaRefs>
    <ds:schemaRef ds:uri="c8f7b788-1840-4bda-8c83-9564c2117c03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B6C99A5-4367-42ED-A71C-874D36FE67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36BF53-2606-475B-AD6D-A7584AA9CB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f7b788-1840-4bda-8c83-9564c2117c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6523</TotalTime>
  <Words>976</Words>
  <Application>Microsoft Office PowerPoint</Application>
  <PresentationFormat>Widescreen</PresentationFormat>
  <Paragraphs>289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Anton</vt:lpstr>
      <vt:lpstr>Arial</vt:lpstr>
      <vt:lpstr>Calibri</vt:lpstr>
      <vt:lpstr>Calibri Light</vt:lpstr>
      <vt:lpstr>Cambria Math</vt:lpstr>
      <vt:lpstr>Clarendon BT</vt:lpstr>
      <vt:lpstr>FontAwesome</vt:lpstr>
      <vt:lpstr>Gill Sans</vt:lpstr>
      <vt:lpstr>Lato</vt:lpstr>
      <vt:lpstr>Lato Black</vt:lpstr>
      <vt:lpstr>Lato Light</vt:lpstr>
      <vt:lpstr>Poppins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 Mohammadi Gilani</dc:creator>
  <cp:lastModifiedBy>Mohammadigilani  Arman</cp:lastModifiedBy>
  <cp:revision>94</cp:revision>
  <dcterms:created xsi:type="dcterms:W3CDTF">2022-10-24T04:51:22Z</dcterms:created>
  <dcterms:modified xsi:type="dcterms:W3CDTF">2024-06-27T09:25:10Z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0x0101000E157041C507DB47AA53811770C52C5D</vt:lpwstr>
  </property>
</Properties>
</file>